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6"/>
  </p:notesMasterIdLst>
  <p:sldIdLst>
    <p:sldId id="257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Arial" pitchFamily="-105" charset="0"/>
        <a:cs typeface="Arial" pitchFamily="-105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Arial" pitchFamily="-105" charset="0"/>
        <a:cs typeface="Arial" pitchFamily="-105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Arial" pitchFamily="-105" charset="0"/>
        <a:cs typeface="Arial" pitchFamily="-105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Arial" pitchFamily="-105" charset="0"/>
        <a:cs typeface="Arial" pitchFamily="-105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Arial" pitchFamily="-105" charset="0"/>
        <a:cs typeface="Arial" pitchFamily="-105" charset="0"/>
      </a:defRPr>
    </a:lvl5pPr>
    <a:lvl6pPr marL="2286000" algn="l" defTabSz="457200" rtl="0" eaLnBrk="1" latinLnBrk="0" hangingPunct="1">
      <a:defRPr sz="1000" b="1" kern="1200">
        <a:solidFill>
          <a:schemeClr val="tx1"/>
        </a:solidFill>
        <a:latin typeface="CG Times" pitchFamily="18" charset="0"/>
        <a:ea typeface="Arial" pitchFamily="-105" charset="0"/>
        <a:cs typeface="Arial" pitchFamily="-105" charset="0"/>
      </a:defRPr>
    </a:lvl6pPr>
    <a:lvl7pPr marL="2743200" algn="l" defTabSz="457200" rtl="0" eaLnBrk="1" latinLnBrk="0" hangingPunct="1">
      <a:defRPr sz="1000" b="1" kern="1200">
        <a:solidFill>
          <a:schemeClr val="tx1"/>
        </a:solidFill>
        <a:latin typeface="CG Times" pitchFamily="18" charset="0"/>
        <a:ea typeface="Arial" pitchFamily="-105" charset="0"/>
        <a:cs typeface="Arial" pitchFamily="-105" charset="0"/>
      </a:defRPr>
    </a:lvl7pPr>
    <a:lvl8pPr marL="3200400" algn="l" defTabSz="457200" rtl="0" eaLnBrk="1" latinLnBrk="0" hangingPunct="1">
      <a:defRPr sz="1000" b="1" kern="1200">
        <a:solidFill>
          <a:schemeClr val="tx1"/>
        </a:solidFill>
        <a:latin typeface="CG Times" pitchFamily="18" charset="0"/>
        <a:ea typeface="Arial" pitchFamily="-105" charset="0"/>
        <a:cs typeface="Arial" pitchFamily="-105" charset="0"/>
      </a:defRPr>
    </a:lvl8pPr>
    <a:lvl9pPr marL="3657600" algn="l" defTabSz="457200" rtl="0" eaLnBrk="1" latinLnBrk="0" hangingPunct="1">
      <a:defRPr sz="1000" b="1" kern="1200">
        <a:solidFill>
          <a:schemeClr val="tx1"/>
        </a:solidFill>
        <a:latin typeface="CG Times" pitchFamily="18" charset="0"/>
        <a:ea typeface="Arial" pitchFamily="-105" charset="0"/>
        <a:cs typeface="Arial" pitchFamily="-105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-105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-105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-105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-105" charset="0"/>
              </a:defRPr>
            </a:lvl1pPr>
          </a:lstStyle>
          <a:p>
            <a:fld id="{6C9BF162-2D9B-564E-8E4E-ADA0B17300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-105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-105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-105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-105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-105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F9659-7072-124F-9BF0-8C236719DF11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5" charset="0"/>
              <a:cs typeface="Arial" pitchFamily="-10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E6C45-E1F9-D045-BFCC-378311403A74}" type="slidenum">
              <a:rPr lang="en-US"/>
              <a:pPr/>
              <a:t>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259" tIns="45629" rIns="91259" bIns="45629"/>
          <a:lstStyle/>
          <a:p>
            <a:pPr eaLnBrk="1" hangingPunct="1"/>
            <a:endParaRPr lang="en-US">
              <a:latin typeface="Arial" pitchFamily="-105" charset="0"/>
              <a:cs typeface="Arial" pitchFamily="-10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host\Shared Folders\LinuxDesktop\templates\ppt_image_081104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67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752975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/>
              <a:t>58th OGC Technical Committee</a:t>
            </a:r>
          </a:p>
          <a:p>
            <a:r>
              <a:rPr lang="en-US"/>
              <a:t>Tysons Corners</a:t>
            </a:r>
          </a:p>
          <a:p>
            <a:r>
              <a:rPr lang="en-US"/>
              <a:t>&lt;Chair name here&gt;</a:t>
            </a:r>
          </a:p>
          <a:p>
            <a:r>
              <a:rPr lang="en-US"/>
              <a:t>October 5, 2006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A622F-6BA8-E24B-B9B4-FE82D6D94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319088"/>
            <a:ext cx="2114550" cy="5759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319088"/>
            <a:ext cx="6191250" cy="5759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9F4F4-4C27-8345-8E3A-600601141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3F208-249D-7F47-8387-DB51730A9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7D409-C2FB-C74A-926A-65FC83BFF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02250-85B9-E342-B02F-695FB1CB7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B773B-CC80-BC4D-85CE-071A9218F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D64AF-7DCD-F149-8A48-4A25B135F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CC032-8C8D-2F41-B958-91CEC98960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FE16B-77BA-004D-A061-47A224671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ACE88-85DA-7048-A6CC-790B04EEE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319088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95400"/>
            <a:ext cx="8458200" cy="479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-1539875" y="30591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400">
              <a:effectLst>
                <a:outerShdw blurRad="38100" dist="38100" dir="2700000" algn="tl">
                  <a:srgbClr val="DDDDDD"/>
                </a:outerShdw>
              </a:effectLst>
              <a:latin typeface="Arial" pitchFamily="-105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92E5C"/>
                </a:solidFill>
                <a:latin typeface="Arial" pitchFamily="-105" charset="0"/>
              </a:defRPr>
            </a:lvl1pPr>
          </a:lstStyle>
          <a:p>
            <a:fld id="{2ACB5971-7FD0-C349-B7B0-78A8C8D68C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04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Arial" pitchFamily="-105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845300" y="6340475"/>
            <a:ext cx="195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0" i="1">
                <a:solidFill>
                  <a:srgbClr val="003399"/>
                </a:solidFill>
              </a:rPr>
              <a:t>Helping the World to Communicate</a:t>
            </a:r>
          </a:p>
          <a:p>
            <a:r>
              <a:rPr lang="en-US" sz="900" b="0" i="1">
                <a:solidFill>
                  <a:srgbClr val="003399"/>
                </a:solidFill>
              </a:rPr>
              <a:t>Geographically</a:t>
            </a:r>
          </a:p>
        </p:txBody>
      </p:sp>
      <p:pic>
        <p:nvPicPr>
          <p:cNvPr id="1032" name="Picture 10" descr="hexagons.png                                                   0005D1B2JeffToo                        ABA78158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762000"/>
            <a:ext cx="8839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1" descr="C:\Documents and Settings\Greg Buehler.JUMBO\Desktop\OGC_Logo_No_Border_Blue_3D.bm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81000" y="6248400"/>
            <a:ext cx="14033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3263900" y="6308725"/>
            <a:ext cx="2627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0"/>
              <a:t>Copyright © 2009 Open Geospatial Consortium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1"/>
          </a:solidFill>
          <a:latin typeface="+mn-lt"/>
          <a:ea typeface="ＭＳ Ｐゴシック" pitchFamily="-105" charset="-128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1"/>
          </a:solidFill>
          <a:latin typeface="+mn-lt"/>
          <a:ea typeface="ＭＳ Ｐゴシック" pitchFamily="-105" charset="-128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  <a:ea typeface="ＭＳ Ｐゴシック" pitchFamily="-105" charset="-128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hyperlink" Target="http://external.opengis.org/twiki_public/bin/view/ClimateChallenge2009/WebHo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xternal.opengis.org/twiki_public/bin/view/ClimateChallenge2009/ScenarioAusB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2933700" y="6477000"/>
            <a:ext cx="3276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900" b="0">
                <a:solidFill>
                  <a:srgbClr val="092E5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5" charset="0"/>
              </a:rPr>
              <a:t>Copyright © 2009, Open Geospatial Consortium,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85813" y="2928938"/>
            <a:ext cx="7772400" cy="838200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105" charset="0"/>
              </a:rPr>
              <a:t>FOSS4G 2009</a:t>
            </a:r>
            <a:b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105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105" charset="0"/>
              </a:rPr>
              <a:t>Climate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105" charset="0"/>
              </a:rPr>
              <a:t>Change Integration </a:t>
            </a:r>
            <a:r>
              <a:rPr lang="en-US" sz="28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105" charset="0"/>
              </a:rPr>
              <a:t>Plugfest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105" charset="0"/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105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105" charset="0"/>
              </a:rPr>
              <a:t>Introduction</a:t>
            </a: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  <a:latin typeface="Arial Black" pitchFamily="-105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8573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z="1600"/>
          </a:p>
          <a:p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447800" y="441960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rgbClr val="092E5C"/>
              </a:buClr>
            </a:pPr>
            <a:r>
              <a:rPr lang="en-US" sz="2000" b="0" dirty="0">
                <a:solidFill>
                  <a:srgbClr val="092E5C"/>
                </a:solidFill>
                <a:latin typeface="Arial" pitchFamily="-105" charset="0"/>
              </a:rPr>
              <a:t>68th OGC Technical Committee</a:t>
            </a:r>
          </a:p>
          <a:p>
            <a:pPr algn="ctr">
              <a:spcBef>
                <a:spcPct val="20000"/>
              </a:spcBef>
              <a:buClr>
                <a:srgbClr val="092E5C"/>
              </a:buClr>
            </a:pPr>
            <a:r>
              <a:rPr lang="en-US" sz="2000" b="0" dirty="0">
                <a:solidFill>
                  <a:srgbClr val="092E5C"/>
                </a:solidFill>
                <a:latin typeface="Arial" pitchFamily="-105" charset="0"/>
              </a:rPr>
              <a:t>Athens, Greece</a:t>
            </a:r>
            <a:endParaRPr lang="en-US" sz="2000" b="0" dirty="0" smtClean="0">
              <a:solidFill>
                <a:srgbClr val="092E5C"/>
              </a:solidFill>
              <a:latin typeface="Arial" pitchFamily="-105" charset="0"/>
            </a:endParaRPr>
          </a:p>
          <a:p>
            <a:pPr algn="ctr">
              <a:spcBef>
                <a:spcPct val="20000"/>
              </a:spcBef>
              <a:buClr>
                <a:srgbClr val="092E5C"/>
              </a:buClr>
            </a:pPr>
            <a:r>
              <a:rPr lang="en-US" sz="2000" b="0" dirty="0" smtClean="0">
                <a:solidFill>
                  <a:srgbClr val="092E5C"/>
                </a:solidFill>
                <a:latin typeface="Arial" pitchFamily="-105" charset="0"/>
              </a:rPr>
              <a:t>Raj Singh</a:t>
            </a:r>
          </a:p>
          <a:p>
            <a:pPr algn="ctr">
              <a:spcBef>
                <a:spcPct val="20000"/>
              </a:spcBef>
              <a:buClr>
                <a:srgbClr val="092E5C"/>
              </a:buClr>
            </a:pPr>
            <a:r>
              <a:rPr lang="en-US" sz="2000" b="0" dirty="0">
                <a:solidFill>
                  <a:srgbClr val="092E5C"/>
                </a:solidFill>
                <a:latin typeface="Arial" pitchFamily="-105" charset="0"/>
              </a:rPr>
              <a:t>March</a:t>
            </a:r>
            <a:r>
              <a:rPr lang="en-US" sz="2000" b="0" dirty="0" smtClean="0">
                <a:solidFill>
                  <a:srgbClr val="092E5C"/>
                </a:solidFill>
                <a:latin typeface="Arial" pitchFamily="-105" charset="0"/>
              </a:rPr>
              <a:t> 31, </a:t>
            </a:r>
            <a:r>
              <a:rPr lang="en-US" sz="2000" b="0" dirty="0">
                <a:solidFill>
                  <a:srgbClr val="092E5C"/>
                </a:solidFill>
                <a:latin typeface="Arial" pitchFamily="-105" charset="0"/>
              </a:rPr>
              <a:t>2009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 lIns="36501" tIns="33327" rIns="36501" bIns="3332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9" name="Rectangle 17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18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21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 lIns="36501" tIns="33327" rIns="36501" bIns="3332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2" name="Rectangle 22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23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31"/>
          <p:cNvSpPr>
            <a:spLocks noChangeArrowheads="1"/>
          </p:cNvSpPr>
          <p:nvPr/>
        </p:nvSpPr>
        <p:spPr bwMode="auto">
          <a:xfrm>
            <a:off x="0" y="179387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5" name="Rectangle 32"/>
          <p:cNvSpPr>
            <a:spLocks noChangeArrowheads="1"/>
          </p:cNvSpPr>
          <p:nvPr/>
        </p:nvSpPr>
        <p:spPr bwMode="auto">
          <a:xfrm>
            <a:off x="0" y="179387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6" name="Rectangle 40"/>
          <p:cNvSpPr>
            <a:spLocks noChangeArrowheads="1"/>
          </p:cNvSpPr>
          <p:nvPr/>
        </p:nvSpPr>
        <p:spPr bwMode="auto">
          <a:xfrm>
            <a:off x="19050" y="3008313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7" name="Rectangle 41"/>
          <p:cNvSpPr>
            <a:spLocks noChangeArrowheads="1"/>
          </p:cNvSpPr>
          <p:nvPr/>
        </p:nvSpPr>
        <p:spPr bwMode="auto">
          <a:xfrm>
            <a:off x="19050" y="3008313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8" name="Rectangle 46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9" name="Rectangle 4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0" name="Rectangle 52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1" name="Rectangle 53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2" name="Rectangle 57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3" name="Rectangle 5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4" name="Rectangle 63"/>
          <p:cNvSpPr>
            <a:spLocks noChangeArrowheads="1"/>
          </p:cNvSpPr>
          <p:nvPr/>
        </p:nvSpPr>
        <p:spPr bwMode="auto">
          <a:xfrm>
            <a:off x="0" y="407828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66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6" name="Rectangle 6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7" name="Text Box 73"/>
          <p:cNvSpPr txBox="1">
            <a:spLocks noChangeArrowheads="1"/>
          </p:cNvSpPr>
          <p:nvPr/>
        </p:nvSpPr>
        <p:spPr bwMode="auto">
          <a:xfrm>
            <a:off x="3914775" y="914400"/>
            <a:ext cx="1312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Sponsoredby</a:t>
            </a:r>
          </a:p>
        </p:txBody>
      </p:sp>
      <p:pic>
        <p:nvPicPr>
          <p:cNvPr id="3098" name="Picture 27" descr="EADS_infoterr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1428750"/>
            <a:ext cx="16668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Picture 27" descr="logo_colou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1606550"/>
            <a:ext cx="31956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Overview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>
                <a:hlinkClick r:id="rId3"/>
              </a:rPr>
              <a:t>http://external.opengis.org/twiki_public/bin/view/ClimateChallenge2009/</a:t>
            </a:r>
            <a:r>
              <a:rPr lang="en-US" sz="1600" dirty="0" smtClean="0">
                <a:hlinkClick r:id="rId3"/>
              </a:rPr>
              <a:t>WebHome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Demonstrates </a:t>
            </a:r>
            <a:r>
              <a:rPr lang="en-US" sz="1600" dirty="0" smtClean="0"/>
              <a:t>standards based interoperability between geospatial </a:t>
            </a:r>
            <a:r>
              <a:rPr lang="en-US" sz="1600" dirty="0" smtClean="0"/>
              <a:t>applications</a:t>
            </a:r>
          </a:p>
          <a:p>
            <a:r>
              <a:rPr lang="en-US" sz="1600" dirty="0" smtClean="0"/>
              <a:t>Based on </a:t>
            </a:r>
            <a:r>
              <a:rPr lang="en-US" sz="1600" dirty="0" smtClean="0"/>
              <a:t>Climate Change </a:t>
            </a:r>
            <a:r>
              <a:rPr lang="en-US" sz="1600" dirty="0" smtClean="0"/>
              <a:t>scenarios</a:t>
            </a:r>
          </a:p>
          <a:p>
            <a:r>
              <a:rPr lang="en-US" sz="1600" dirty="0" smtClean="0"/>
              <a:t>It </a:t>
            </a:r>
            <a:r>
              <a:rPr lang="en-US" sz="1600" dirty="0" smtClean="0"/>
              <a:t>consists of a server with multiple virtual machines, each installed with geospatial applications offering standards based web </a:t>
            </a:r>
            <a:r>
              <a:rPr lang="en-US" sz="1600" dirty="0" smtClean="0"/>
              <a:t>services</a:t>
            </a:r>
          </a:p>
          <a:p>
            <a:r>
              <a:rPr lang="en-US" sz="1600" dirty="0" smtClean="0"/>
              <a:t>The </a:t>
            </a:r>
            <a:r>
              <a:rPr lang="en-US" sz="1600" dirty="0" smtClean="0"/>
              <a:t>showcase is designed to be easily rolled out at conferences, </a:t>
            </a:r>
            <a:r>
              <a:rPr lang="en-US" sz="1600" dirty="0" err="1" smtClean="0"/>
              <a:t>testbeds</a:t>
            </a:r>
            <a:r>
              <a:rPr lang="en-US" sz="1600" dirty="0" smtClean="0"/>
              <a:t> and other events around the world, and is targeted to be launched at the international FOSS4G Conference in Sydney, Australia, 20-23 October </a:t>
            </a:r>
            <a:r>
              <a:rPr lang="en-US" sz="1600" dirty="0" smtClean="0"/>
              <a:t>2009</a:t>
            </a:r>
          </a:p>
          <a:p>
            <a:endParaRPr lang="en-US" sz="1600" dirty="0" smtClean="0"/>
          </a:p>
          <a:p>
            <a:r>
              <a:rPr lang="en-US" sz="1600" dirty="0" smtClean="0"/>
              <a:t>The showcase is designed to underpin many initiatives, </a:t>
            </a:r>
            <a:r>
              <a:rPr lang="en-US" sz="1600" dirty="0" smtClean="0"/>
              <a:t>including</a:t>
            </a:r>
            <a:r>
              <a:rPr lang="en-US" sz="1600" dirty="0" smtClean="0"/>
              <a:t>:</a:t>
            </a:r>
            <a:endParaRPr lang="en-US" sz="1600" dirty="0" smtClean="0"/>
          </a:p>
          <a:p>
            <a:pPr lvl="2"/>
            <a:r>
              <a:rPr lang="en-US" sz="1400" dirty="0" smtClean="0"/>
              <a:t>Technology </a:t>
            </a:r>
            <a:r>
              <a:rPr lang="en-US" sz="1400" dirty="0" smtClean="0"/>
              <a:t>demonstrators at conferences</a:t>
            </a:r>
            <a:endParaRPr lang="en-US" sz="1400" dirty="0" smtClean="0"/>
          </a:p>
          <a:p>
            <a:pPr lvl="2"/>
            <a:r>
              <a:rPr lang="en-US" sz="1400" dirty="0" smtClean="0"/>
              <a:t>Geospatial </a:t>
            </a:r>
            <a:r>
              <a:rPr lang="en-US" sz="1400" dirty="0" smtClean="0"/>
              <a:t>training programs</a:t>
            </a:r>
            <a:endParaRPr lang="en-US" sz="1400" dirty="0" smtClean="0"/>
          </a:p>
          <a:p>
            <a:pPr lvl="2"/>
            <a:r>
              <a:rPr lang="en-US" sz="1400" dirty="0" smtClean="0"/>
              <a:t>Demonstration </a:t>
            </a:r>
            <a:r>
              <a:rPr lang="en-US" sz="1400" dirty="0" smtClean="0"/>
              <a:t>Software CDs</a:t>
            </a:r>
            <a:endParaRPr lang="en-US" sz="1400" dirty="0" smtClean="0"/>
          </a:p>
          <a:p>
            <a:pPr lvl="2"/>
            <a:r>
              <a:rPr lang="en-US" sz="1400" dirty="0" smtClean="0"/>
              <a:t>Testing </a:t>
            </a:r>
            <a:r>
              <a:rPr lang="en-US" sz="1400" dirty="0" smtClean="0"/>
              <a:t>suite programs</a:t>
            </a:r>
            <a:endParaRPr lang="en-US" sz="1400" dirty="0" smtClean="0"/>
          </a:p>
          <a:p>
            <a:pPr lvl="2"/>
            <a:r>
              <a:rPr lang="en-US" sz="1400" dirty="0" smtClean="0"/>
              <a:t>Spatial </a:t>
            </a:r>
            <a:r>
              <a:rPr lang="en-US" sz="1400" dirty="0" smtClean="0"/>
              <a:t>Data Infrastructure development</a:t>
            </a:r>
            <a:endParaRPr lang="en-US" sz="1400" dirty="0" smtClean="0"/>
          </a:p>
          <a:p>
            <a:pPr lvl="2"/>
            <a:r>
              <a:rPr lang="en-US" sz="1400" dirty="0" smtClean="0"/>
              <a:t>Open </a:t>
            </a:r>
            <a:r>
              <a:rPr lang="en-US" sz="1400" dirty="0" smtClean="0"/>
              <a:t>Data </a:t>
            </a:r>
            <a:r>
              <a:rPr lang="en-US" sz="1400" dirty="0" smtClean="0"/>
              <a:t>programs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Australian </a:t>
            </a:r>
            <a:r>
              <a:rPr lang="en-US" dirty="0" err="1" smtClean="0"/>
              <a:t>BoM</a:t>
            </a:r>
            <a:r>
              <a:rPr lang="en-US" dirty="0" smtClean="0"/>
              <a:t>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For </a:t>
            </a:r>
            <a:r>
              <a:rPr lang="en-US" sz="2000" dirty="0" smtClean="0"/>
              <a:t>decades the user community has used historical climate data to make assessments of current and future climate </a:t>
            </a:r>
            <a:r>
              <a:rPr lang="en-US" sz="2000" dirty="0" smtClean="0"/>
              <a:t>risk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Climate </a:t>
            </a:r>
            <a:r>
              <a:rPr lang="en-US" sz="2000" dirty="0" smtClean="0"/>
              <a:t>change is changing the </a:t>
            </a:r>
            <a:r>
              <a:rPr lang="en-US" sz="2000" dirty="0" smtClean="0"/>
              <a:t>rules, </a:t>
            </a:r>
            <a:r>
              <a:rPr lang="en-US" sz="2000" dirty="0" smtClean="0"/>
              <a:t>and the past is no longer a good guide to the </a:t>
            </a:r>
            <a:r>
              <a:rPr lang="en-US" sz="2000" dirty="0" smtClean="0"/>
              <a:t>future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Users </a:t>
            </a:r>
            <a:r>
              <a:rPr lang="en-US" sz="2000" dirty="0" smtClean="0"/>
              <a:t>now require future climate data and related information – just as accessible and as easy to use as historical data – with which to assess future climate risks and make decisions</a:t>
            </a:r>
            <a:r>
              <a:rPr lang="en-US" sz="2000" dirty="0" smtClean="0"/>
              <a:t>.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b="1" dirty="0" smtClean="0">
                <a:hlinkClick r:id="rId2"/>
              </a:rPr>
              <a:t>details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1600" dirty="0" smtClean="0"/>
              <a:t>Greg Buehler</a:t>
            </a:r>
          </a:p>
          <a:p>
            <a:pPr algn="ctr">
              <a:buNone/>
            </a:pPr>
            <a:r>
              <a:rPr lang="en-US" dirty="0" smtClean="0"/>
              <a:t>Coordinator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https</a:t>
            </a:r>
            <a:r>
              <a:rPr lang="en-US" sz="1600" dirty="0" smtClean="0"/>
              <a:t>://lists.opengeospatial.org/mailman/listinfo/ccip-2009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email list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http</a:t>
            </a:r>
            <a:r>
              <a:rPr lang="en-US" sz="1600" dirty="0" smtClean="0"/>
              <a:t>://portal.opengeospatial.org/?m=</a:t>
            </a:r>
            <a:r>
              <a:rPr lang="en-US" sz="1600" dirty="0" err="1" smtClean="0"/>
              <a:t>projects&amp;a</a:t>
            </a:r>
            <a:r>
              <a:rPr lang="en-US" sz="1600" dirty="0" smtClean="0"/>
              <a:t>=</a:t>
            </a:r>
            <a:r>
              <a:rPr lang="en-US" sz="1600" dirty="0" err="1" smtClean="0"/>
              <a:t>view&amp;project_id</a:t>
            </a:r>
            <a:r>
              <a:rPr lang="en-US" sz="1600" dirty="0" smtClean="0"/>
              <a:t>=287&amp;tab=1</a:t>
            </a:r>
            <a:r>
              <a:rPr lang="en-US" sz="1600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Development Portal (for project participants)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G Times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G Times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294</Words>
  <Application>Microsoft Office PowerPoint</Application>
  <PresentationFormat>On-screen Show (4:3)</PresentationFormat>
  <Paragraphs>42</Paragraphs>
  <Slides>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FOSS4G 2009 Climate Change Integration Plugfest Introduction</vt:lpstr>
      <vt:lpstr>Overview</vt:lpstr>
      <vt:lpstr>Australian BoM Scenario</vt:lpstr>
      <vt:lpstr>Join Us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CCIP Intro for METWG, OGC TC 200903</dc:title>
  <dc:subject>Climate Change Integration Plugfest intro</dc:subject>
  <dc:creator>Raj Singh</dc:creator>
  <cp:keywords/>
  <dc:description/>
  <cp:lastModifiedBy>Raj Singh</cp:lastModifiedBy>
  <cp:revision>64</cp:revision>
  <dcterms:created xsi:type="dcterms:W3CDTF">2009-03-31T08:45:09Z</dcterms:created>
  <dcterms:modified xsi:type="dcterms:W3CDTF">2009-03-31T09:07:31Z</dcterms:modified>
  <cp:category/>
</cp:coreProperties>
</file>