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75" r:id="rId4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4660"/>
  </p:normalViewPr>
  <p:slideViewPr>
    <p:cSldViewPr showGuides="1">
      <p:cViewPr>
        <p:scale>
          <a:sx n="91" d="100"/>
          <a:sy n="91" d="100"/>
        </p:scale>
        <p:origin x="-1219" y="51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4A8844-51B8-4B7B-8748-ADB1ABC66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3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A81F0E-331A-42D1-8103-2C99EAFA7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92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B132-FD30-46CE-880B-FB40BFDA6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7139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B38C-A80F-4742-8140-007EA228F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6174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4504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E800-A347-4E97-A224-F9E6BC6E3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639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89078-2092-409D-98EA-F43F7A41F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893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AE49-9295-4C3E-988E-CB1BF85EC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5387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896D3-C03D-4DE3-8C21-DF3B1A876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383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6C812-2050-4E4F-9C9F-CECF6DA9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609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1F45-A687-4736-89B2-815AD8FC0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929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6F5B-47FD-4103-A5F0-4AE2F3BEA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7311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OGC</a:t>
            </a:r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ransition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5410200"/>
            <a:ext cx="32766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2013 Open </a:t>
            </a:r>
            <a:r>
              <a:rPr lang="en-US" dirty="0"/>
              <a:t>Geospatial Consortium</a:t>
            </a: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676400"/>
          </a:xfrm>
        </p:spPr>
        <p:txBody>
          <a:bodyPr/>
          <a:lstStyle/>
          <a:p>
            <a:r>
              <a:rPr lang="en-US" sz="2800" dirty="0" smtClean="0"/>
              <a:t>Ideas for OGC</a:t>
            </a:r>
            <a:br>
              <a:rPr lang="en-US" sz="2800" dirty="0" smtClean="0"/>
            </a:br>
            <a:r>
              <a:rPr lang="en-US" sz="2800" dirty="0" smtClean="0"/>
              <a:t>Voluntary Leadership Group</a:t>
            </a:r>
            <a:br>
              <a:rPr lang="en-US" sz="2800" dirty="0" smtClean="0"/>
            </a:br>
            <a:r>
              <a:rPr lang="en-US" sz="2000" dirty="0" smtClean="0"/>
              <a:t>September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2013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00400"/>
            <a:ext cx="6934200" cy="2074863"/>
          </a:xfrm>
        </p:spPr>
        <p:txBody>
          <a:bodyPr/>
          <a:lstStyle/>
          <a:p>
            <a:pPr algn="l"/>
            <a:r>
              <a:rPr lang="en-CA" sz="1200" b="1" dirty="0" smtClean="0"/>
              <a:t>Net Meeting House Keeping:</a:t>
            </a:r>
          </a:p>
          <a:p>
            <a:pPr algn="l"/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smtClean="0"/>
              <a:t>Please </a:t>
            </a:r>
            <a:r>
              <a:rPr lang="en-CA" sz="1200" b="1" dirty="0"/>
              <a:t>m</a:t>
            </a:r>
            <a:r>
              <a:rPr lang="en-CA" sz="1200" b="1" dirty="0" smtClean="0"/>
              <a:t>ute microphone/telephone </a:t>
            </a:r>
            <a:r>
              <a:rPr lang="en-CA" sz="1200" b="1" dirty="0"/>
              <a:t>when not speaking to reduce background noise</a:t>
            </a:r>
          </a:p>
          <a:p>
            <a:pPr marL="171450" indent="-171450" algn="l">
              <a:buFont typeface="Arial" pitchFamily="34" charset="0"/>
              <a:buChar char="•"/>
            </a:pPr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err="1" smtClean="0"/>
              <a:t>GotoMeeting</a:t>
            </a:r>
            <a:r>
              <a:rPr lang="en-CA" sz="1200" b="1" dirty="0" smtClean="0"/>
              <a:t> includes </a:t>
            </a:r>
            <a:r>
              <a:rPr lang="en-CA" sz="1200" b="1" dirty="0"/>
              <a:t>a chat window; feel free to use this mechanism to </a:t>
            </a:r>
            <a:r>
              <a:rPr lang="en-CA" sz="1200" b="1" dirty="0" smtClean="0"/>
              <a:t>communicate</a:t>
            </a:r>
            <a:endParaRPr lang="en-CA" sz="1200" b="1" dirty="0"/>
          </a:p>
          <a:p>
            <a:pPr marL="171450" indent="-171450" algn="l">
              <a:buFont typeface="Arial" pitchFamily="34" charset="0"/>
              <a:buChar char="•"/>
            </a:pPr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smtClean="0"/>
              <a:t>The </a:t>
            </a:r>
            <a:r>
              <a:rPr lang="en-CA" sz="1200" b="1" dirty="0"/>
              <a:t>session will be recorded </a:t>
            </a:r>
            <a:r>
              <a:rPr lang="en-CA" sz="1200" b="1" dirty="0" smtClean="0"/>
              <a:t> and a transcript produced to </a:t>
            </a:r>
            <a:r>
              <a:rPr lang="en-CA" sz="1200" b="1" dirty="0"/>
              <a:t>ensure we capture all comments for updating the public </a:t>
            </a:r>
            <a:r>
              <a:rPr lang="en-CA" sz="1200" b="1" dirty="0" smtClean="0"/>
              <a:t>Wiki;  the recordings  will </a:t>
            </a:r>
            <a:r>
              <a:rPr lang="en-CA" sz="1200" b="1" dirty="0"/>
              <a:t>not be made </a:t>
            </a:r>
            <a:r>
              <a:rPr lang="en-CA" sz="1200" b="1" dirty="0" smtClean="0"/>
              <a:t>public</a:t>
            </a:r>
            <a:endParaRPr lang="en-CA" sz="1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CA" dirty="0" smtClean="0"/>
              <a:t>Merged Topics Table</a:t>
            </a:r>
          </a:p>
          <a:p>
            <a:pPr lvl="2">
              <a:buFont typeface="Arial" pitchFamily="34" charset="0"/>
              <a:buChar char="•"/>
            </a:pPr>
            <a:r>
              <a:rPr lang="en-CA" dirty="0"/>
              <a:t>I</a:t>
            </a:r>
            <a:r>
              <a:rPr lang="en-CA" dirty="0" smtClean="0"/>
              <a:t>n XLS format for discussion, will be moved to private Wiki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Review suggested merges ( Integration Tab)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Review potential connection to Themes (Themes Tab)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Alternate view (Integration  Tab with plain description)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Next Steps ?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Sub-group Updates</a:t>
            </a:r>
          </a:p>
          <a:p>
            <a:pPr lvl="2">
              <a:buFont typeface="Arial" pitchFamily="34" charset="0"/>
              <a:buChar char="•"/>
            </a:pPr>
            <a:r>
              <a:rPr lang="en-CA" sz="2000" dirty="0" smtClean="0"/>
              <a:t>Progress Snapshot</a:t>
            </a:r>
          </a:p>
          <a:p>
            <a:pPr lvl="2">
              <a:buFont typeface="Arial" pitchFamily="34" charset="0"/>
              <a:buChar char="•"/>
            </a:pPr>
            <a:r>
              <a:rPr lang="en-CA" sz="2000" dirty="0" smtClean="0"/>
              <a:t>Snapshot  to public </a:t>
            </a:r>
            <a:r>
              <a:rPr lang="en-CA" sz="2000" dirty="0"/>
              <a:t>p</a:t>
            </a:r>
            <a:r>
              <a:rPr lang="en-CA" sz="2000" dirty="0" smtClean="0"/>
              <a:t>age  -  before Bod Meeting (Sept 13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Any other Business</a:t>
            </a:r>
            <a:endParaRPr lang="en-CA" dirty="0"/>
          </a:p>
          <a:p>
            <a:pPr marL="684213" lvl="2" indent="0">
              <a:buNone/>
            </a:pPr>
            <a:endParaRPr lang="en-CA" sz="2200" dirty="0"/>
          </a:p>
          <a:p>
            <a:pPr marL="684213" lvl="2" indent="0">
              <a:buNone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4017039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Meeting 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891088"/>
          </a:xfrm>
        </p:spPr>
        <p:txBody>
          <a:bodyPr/>
          <a:lstStyle/>
          <a:p>
            <a:r>
              <a:rPr lang="en-CA" sz="1600" dirty="0" smtClean="0"/>
              <a:t>Review of spreadsheet to merge topics</a:t>
            </a:r>
          </a:p>
          <a:p>
            <a:pPr lvl="1"/>
            <a:r>
              <a:rPr lang="en-CA" sz="1400" dirty="0" smtClean="0"/>
              <a:t>Rename Quality and Quantity Topic to Quality</a:t>
            </a:r>
          </a:p>
          <a:p>
            <a:pPr lvl="1"/>
            <a:r>
              <a:rPr lang="en-CA" sz="1400" dirty="0" smtClean="0"/>
              <a:t>Create  two new “super groups” containing;</a:t>
            </a:r>
          </a:p>
          <a:p>
            <a:pPr lvl="2"/>
            <a:r>
              <a:rPr lang="en-CA" sz="1200" dirty="0" err="1" smtClean="0"/>
              <a:t>TopicTackleMobile</a:t>
            </a:r>
            <a:r>
              <a:rPr lang="en-CA" sz="1200" dirty="0" smtClean="0"/>
              <a:t>, </a:t>
            </a:r>
            <a:r>
              <a:rPr lang="en-CA" sz="1200" dirty="0" err="1" smtClean="0"/>
              <a:t>TopicMassMarket</a:t>
            </a:r>
            <a:r>
              <a:rPr lang="en-CA" sz="1200" dirty="0" smtClean="0"/>
              <a:t>, </a:t>
            </a:r>
            <a:r>
              <a:rPr lang="en-CA" sz="1200" dirty="0" err="1" smtClean="0"/>
              <a:t>TopicRest</a:t>
            </a:r>
            <a:r>
              <a:rPr lang="en-CA" sz="1200" dirty="0" smtClean="0"/>
              <a:t>, </a:t>
            </a:r>
            <a:r>
              <a:rPr lang="en-CA" sz="1200" dirty="0" err="1" smtClean="0"/>
              <a:t>TopicJSON</a:t>
            </a:r>
            <a:r>
              <a:rPr lang="en-CA" sz="1200" dirty="0" smtClean="0"/>
              <a:t>, </a:t>
            </a:r>
            <a:r>
              <a:rPr lang="en-CA" sz="1200" dirty="0" err="1" smtClean="0"/>
              <a:t>TopicUseGeoJSON</a:t>
            </a:r>
            <a:endParaRPr lang="en-CA" sz="1200" dirty="0"/>
          </a:p>
          <a:p>
            <a:pPr lvl="2"/>
            <a:r>
              <a:rPr lang="en-CA" sz="1200" dirty="0" err="1" smtClean="0"/>
              <a:t>TopicSWGProcess</a:t>
            </a:r>
            <a:r>
              <a:rPr lang="en-CA" sz="1200" dirty="0" smtClean="0"/>
              <a:t>, </a:t>
            </a:r>
            <a:r>
              <a:rPr lang="en-CA" sz="1200" dirty="0" err="1" smtClean="0"/>
              <a:t>TopicSimply</a:t>
            </a:r>
            <a:r>
              <a:rPr lang="en-CA" sz="1200" dirty="0" smtClean="0"/>
              <a:t>, </a:t>
            </a:r>
            <a:r>
              <a:rPr lang="en-CA" sz="1200" dirty="0" err="1" smtClean="0"/>
              <a:t>Voting,TopicOpen</a:t>
            </a:r>
            <a:r>
              <a:rPr lang="en-CA" sz="1200" dirty="0" smtClean="0"/>
              <a:t> Process</a:t>
            </a:r>
          </a:p>
          <a:p>
            <a:pPr lvl="1"/>
            <a:r>
              <a:rPr lang="en-CA" sz="1400" dirty="0" smtClean="0"/>
              <a:t>Limited consensus on value of “themes” tab</a:t>
            </a:r>
          </a:p>
          <a:p>
            <a:pPr lvl="2"/>
            <a:r>
              <a:rPr lang="en-CA" sz="1200" dirty="0"/>
              <a:t>Good for acting as a “check” on </a:t>
            </a:r>
            <a:r>
              <a:rPr lang="en-CA" sz="1200" dirty="0" smtClean="0"/>
              <a:t>priorities, limited value in the counting</a:t>
            </a:r>
            <a:endParaRPr lang="en-CA" sz="1200" dirty="0"/>
          </a:p>
          <a:p>
            <a:pPr lvl="2"/>
            <a:r>
              <a:rPr lang="en-CA" sz="1200" dirty="0" smtClean="0"/>
              <a:t>If using this approach, each topic to have its own line</a:t>
            </a:r>
          </a:p>
          <a:p>
            <a:pPr lvl="2"/>
            <a:r>
              <a:rPr lang="en-CA" sz="1200" dirty="0" smtClean="0"/>
              <a:t>Alternate approach is to create a 35 x 35 Matrix, indicating where topics overlap and build themes from “clusters”</a:t>
            </a:r>
          </a:p>
          <a:p>
            <a:r>
              <a:rPr lang="en-CA" sz="1800" dirty="0" smtClean="0"/>
              <a:t>Sub-group updates</a:t>
            </a:r>
          </a:p>
          <a:p>
            <a:pPr lvl="2"/>
            <a:r>
              <a:rPr lang="en-CA" sz="1200" dirty="0" smtClean="0"/>
              <a:t>Request to all to provide updates to Recommendations by Sept 13</a:t>
            </a:r>
            <a:r>
              <a:rPr lang="en-CA" sz="1200" baseline="30000" dirty="0" smtClean="0"/>
              <a:t>th</a:t>
            </a:r>
            <a:endParaRPr lang="en-CA" sz="1200" dirty="0" smtClean="0"/>
          </a:p>
          <a:p>
            <a:pPr lvl="2"/>
            <a:r>
              <a:rPr lang="en-CA" sz="1200" dirty="0" smtClean="0"/>
              <a:t>Rename “Recommendations” to “Candidate Recommendation's” prior to moving content that the group agrees to share prior to the Board of Directors Meeting/</a:t>
            </a:r>
            <a:r>
              <a:rPr lang="en-CA" sz="1200" dirty="0" err="1" smtClean="0"/>
              <a:t>Frascati</a:t>
            </a:r>
            <a:r>
              <a:rPr lang="en-CA" sz="1200" dirty="0" smtClean="0"/>
              <a:t> TC/PC</a:t>
            </a:r>
          </a:p>
          <a:p>
            <a:pPr lvl="2"/>
            <a:r>
              <a:rPr lang="en-CA" sz="1200" dirty="0" smtClean="0"/>
              <a:t>Staff will move content when ready</a:t>
            </a:r>
          </a:p>
          <a:p>
            <a:pPr lvl="2"/>
            <a:r>
              <a:rPr lang="en-CA" sz="1200" dirty="0" smtClean="0"/>
              <a:t>When reporting, edit content to ensure “plain English” us used for simpler communications</a:t>
            </a:r>
          </a:p>
          <a:p>
            <a:r>
              <a:rPr lang="en-CA" sz="1800" dirty="0" smtClean="0"/>
              <a:t>AOB</a:t>
            </a:r>
          </a:p>
          <a:p>
            <a:pPr lvl="2"/>
            <a:r>
              <a:rPr lang="en-CA" sz="1200" dirty="0" smtClean="0"/>
              <a:t>Staff  to Brief Frank prior to </a:t>
            </a:r>
            <a:r>
              <a:rPr lang="en-CA" sz="1200" dirty="0" err="1" smtClean="0"/>
              <a:t>TopicActiveDirection</a:t>
            </a:r>
            <a:r>
              <a:rPr lang="en-CA" sz="1200" dirty="0" smtClean="0"/>
              <a:t> </a:t>
            </a:r>
            <a:r>
              <a:rPr lang="en-CA" sz="1200" dirty="0" smtClean="0"/>
              <a:t>meeting</a:t>
            </a:r>
          </a:p>
          <a:p>
            <a:pPr lvl="2"/>
            <a:r>
              <a:rPr lang="en-CA" sz="1200" dirty="0" smtClean="0"/>
              <a:t>Geoff Z suggested the creation of a new topic to ensure Jeff DLBs idea was captured, the </a:t>
            </a:r>
            <a:r>
              <a:rPr lang="en-CA" sz="1200" dirty="0" err="1" smtClean="0"/>
              <a:t>grou</a:t>
            </a:r>
            <a:r>
              <a:rPr lang="en-CA" sz="1200" dirty="0" smtClean="0"/>
              <a:t>[p agreed to place this under the Quality Topic</a:t>
            </a:r>
            <a:endParaRPr lang="en-CA" sz="1200" dirty="0" smtClean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42139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C:\Users\CARLAN~1\AppData\Local\Temp\OGC_PowerPoint_Template.pot</Template>
  <TotalTime>3323</TotalTime>
  <Words>325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OGC_PowerPoint_Template</vt:lpstr>
      <vt:lpstr>Ideas for OGC Voluntary Leadership Group September 5th, 2013 </vt:lpstr>
      <vt:lpstr>Agenda</vt:lpstr>
      <vt:lpstr>Meeting Outcomes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mpp</dc:subject>
  <dc:creator>Carl Reed</dc:creator>
  <cp:lastModifiedBy>Taylor</cp:lastModifiedBy>
  <cp:revision>182</cp:revision>
  <cp:lastPrinted>2003-02-03T21:59:32Z</cp:lastPrinted>
  <dcterms:created xsi:type="dcterms:W3CDTF">2009-10-20T16:54:31Z</dcterms:created>
  <dcterms:modified xsi:type="dcterms:W3CDTF">2013-09-06T14:24:51Z</dcterms:modified>
</cp:coreProperties>
</file>