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7" r:id="rId2"/>
    <p:sldId id="268" r:id="rId3"/>
    <p:sldId id="278" r:id="rId4"/>
    <p:sldId id="269" r:id="rId5"/>
    <p:sldId id="270" r:id="rId6"/>
    <p:sldId id="285" r:id="rId7"/>
    <p:sldId id="264" r:id="rId8"/>
    <p:sldId id="271" r:id="rId9"/>
    <p:sldId id="280" r:id="rId10"/>
    <p:sldId id="272" r:id="rId11"/>
    <p:sldId id="263" r:id="rId12"/>
    <p:sldId id="281" r:id="rId13"/>
    <p:sldId id="265" r:id="rId14"/>
    <p:sldId id="273" r:id="rId15"/>
    <p:sldId id="274" r:id="rId16"/>
    <p:sldId id="257" r:id="rId17"/>
    <p:sldId id="282" r:id="rId18"/>
    <p:sldId id="258" r:id="rId19"/>
    <p:sldId id="259" r:id="rId20"/>
    <p:sldId id="260" r:id="rId21"/>
    <p:sldId id="261" r:id="rId22"/>
    <p:sldId id="262" r:id="rId23"/>
    <p:sldId id="275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76337-3584-4751-8402-F0E572D7E88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AF2C55DA-2FCD-46A0-BBF6-821E6865B893}">
      <dgm:prSet phldrT="[Text]"/>
      <dgm:spPr>
        <a:solidFill>
          <a:srgbClr val="00B050"/>
        </a:solidFill>
      </dgm:spPr>
      <dgm:t>
        <a:bodyPr/>
        <a:lstStyle/>
        <a:p>
          <a:r>
            <a:rPr lang="en-NZ" dirty="0" smtClean="0"/>
            <a:t>Specifications</a:t>
          </a:r>
          <a:endParaRPr lang="en-NZ" dirty="0"/>
        </a:p>
      </dgm:t>
    </dgm:pt>
    <dgm:pt modelId="{3DBA10ED-78B6-4EFD-8F07-07CCD41764CB}" type="parTrans" cxnId="{133D6A75-99B4-42B2-B211-DCB1A9E6BF0A}">
      <dgm:prSet/>
      <dgm:spPr/>
      <dgm:t>
        <a:bodyPr/>
        <a:lstStyle/>
        <a:p>
          <a:endParaRPr lang="en-NZ"/>
        </a:p>
      </dgm:t>
    </dgm:pt>
    <dgm:pt modelId="{47AA4831-489B-4CBE-BFCE-F55905DCA2A5}" type="sibTrans" cxnId="{133D6A75-99B4-42B2-B211-DCB1A9E6BF0A}">
      <dgm:prSet/>
      <dgm:spPr/>
      <dgm:t>
        <a:bodyPr/>
        <a:lstStyle/>
        <a:p>
          <a:endParaRPr lang="en-NZ"/>
        </a:p>
      </dgm:t>
    </dgm:pt>
    <dgm:pt modelId="{85CE5629-B5C8-4329-BF51-A9CC82CD6C82}">
      <dgm:prSet phldrT="[Text]"/>
      <dgm:spPr/>
      <dgm:t>
        <a:bodyPr/>
        <a:lstStyle/>
        <a:p>
          <a:r>
            <a:rPr lang="en-NZ" dirty="0" smtClean="0"/>
            <a:t>Data Collection</a:t>
          </a:r>
          <a:endParaRPr lang="en-NZ" dirty="0"/>
        </a:p>
      </dgm:t>
    </dgm:pt>
    <dgm:pt modelId="{14988E5E-6297-4FC9-B014-176EBE673F93}" type="parTrans" cxnId="{62700651-4E90-4E79-96E5-5262DE33909D}">
      <dgm:prSet/>
      <dgm:spPr/>
      <dgm:t>
        <a:bodyPr/>
        <a:lstStyle/>
        <a:p>
          <a:endParaRPr lang="en-NZ"/>
        </a:p>
      </dgm:t>
    </dgm:pt>
    <dgm:pt modelId="{D3500734-E8C0-4BE8-94E7-F67F32A1A9D6}" type="sibTrans" cxnId="{62700651-4E90-4E79-96E5-5262DE33909D}">
      <dgm:prSet/>
      <dgm:spPr/>
      <dgm:t>
        <a:bodyPr/>
        <a:lstStyle/>
        <a:p>
          <a:endParaRPr lang="en-NZ"/>
        </a:p>
      </dgm:t>
    </dgm:pt>
    <dgm:pt modelId="{E9B812B9-4BF8-4CF5-98AB-1E81F5C1D294}">
      <dgm:prSet phldrT="[Text]"/>
      <dgm:spPr/>
      <dgm:t>
        <a:bodyPr/>
        <a:lstStyle/>
        <a:p>
          <a:r>
            <a:rPr lang="en-NZ" dirty="0" smtClean="0"/>
            <a:t>Verification</a:t>
          </a:r>
          <a:endParaRPr lang="en-NZ" dirty="0"/>
        </a:p>
      </dgm:t>
    </dgm:pt>
    <dgm:pt modelId="{9F294970-1383-499C-8FE2-6067E4D6952F}" type="parTrans" cxnId="{F233FA6D-0C87-4CF4-A9D0-EB7DD4515B9E}">
      <dgm:prSet/>
      <dgm:spPr/>
      <dgm:t>
        <a:bodyPr/>
        <a:lstStyle/>
        <a:p>
          <a:endParaRPr lang="en-NZ"/>
        </a:p>
      </dgm:t>
    </dgm:pt>
    <dgm:pt modelId="{95E86B4C-BDC6-4E59-8C0C-1790C130F9A8}" type="sibTrans" cxnId="{F233FA6D-0C87-4CF4-A9D0-EB7DD4515B9E}">
      <dgm:prSet/>
      <dgm:spPr/>
      <dgm:t>
        <a:bodyPr/>
        <a:lstStyle/>
        <a:p>
          <a:endParaRPr lang="en-NZ"/>
        </a:p>
      </dgm:t>
    </dgm:pt>
    <dgm:pt modelId="{31557A9A-9FDD-4554-A64C-F86C10606435}">
      <dgm:prSet phldrT="[Text]"/>
      <dgm:spPr/>
      <dgm:t>
        <a:bodyPr/>
        <a:lstStyle/>
        <a:p>
          <a:r>
            <a:rPr lang="en-NZ" dirty="0" smtClean="0"/>
            <a:t>Delivery</a:t>
          </a:r>
          <a:endParaRPr lang="en-NZ" dirty="0"/>
        </a:p>
      </dgm:t>
    </dgm:pt>
    <dgm:pt modelId="{D152DC85-78E2-4153-8AE3-299E0757CC6E}" type="parTrans" cxnId="{A6977966-AE4D-4258-A1D1-E911CE6AA44D}">
      <dgm:prSet/>
      <dgm:spPr/>
      <dgm:t>
        <a:bodyPr/>
        <a:lstStyle/>
        <a:p>
          <a:endParaRPr lang="en-NZ"/>
        </a:p>
      </dgm:t>
    </dgm:pt>
    <dgm:pt modelId="{0A464B86-4A7A-4FC2-9D6E-F688EC6B8ABB}" type="sibTrans" cxnId="{A6977966-AE4D-4258-A1D1-E911CE6AA44D}">
      <dgm:prSet/>
      <dgm:spPr/>
      <dgm:t>
        <a:bodyPr/>
        <a:lstStyle/>
        <a:p>
          <a:endParaRPr lang="en-NZ"/>
        </a:p>
      </dgm:t>
    </dgm:pt>
    <dgm:pt modelId="{CEB2474E-2831-4AF8-9831-66CD9ED2D9F8}">
      <dgm:prSet phldrT="[Text]"/>
      <dgm:spPr>
        <a:solidFill>
          <a:srgbClr val="00B050"/>
        </a:solidFill>
      </dgm:spPr>
      <dgm:t>
        <a:bodyPr/>
        <a:lstStyle/>
        <a:p>
          <a:r>
            <a:rPr lang="en-NZ" dirty="0" smtClean="0"/>
            <a:t>LTP Planning</a:t>
          </a:r>
          <a:endParaRPr lang="en-NZ" dirty="0"/>
        </a:p>
      </dgm:t>
    </dgm:pt>
    <dgm:pt modelId="{4FDBAB37-8F29-4E1F-8376-9B97E491303E}" type="parTrans" cxnId="{0FE36171-2366-40E0-A642-957EE38D3DAF}">
      <dgm:prSet/>
      <dgm:spPr/>
      <dgm:t>
        <a:bodyPr/>
        <a:lstStyle/>
        <a:p>
          <a:endParaRPr lang="en-NZ"/>
        </a:p>
      </dgm:t>
    </dgm:pt>
    <dgm:pt modelId="{6A5BBC8F-B2B7-4C29-9410-DCA6D2DD3F26}" type="sibTrans" cxnId="{0FE36171-2366-40E0-A642-957EE38D3DAF}">
      <dgm:prSet/>
      <dgm:spPr/>
      <dgm:t>
        <a:bodyPr/>
        <a:lstStyle/>
        <a:p>
          <a:endParaRPr lang="en-NZ"/>
        </a:p>
      </dgm:t>
    </dgm:pt>
    <dgm:pt modelId="{E2B17779-0750-4EE7-B711-B9079871A49B}">
      <dgm:prSet phldrT="[Text]"/>
      <dgm:spPr>
        <a:solidFill>
          <a:srgbClr val="00B050"/>
        </a:solidFill>
      </dgm:spPr>
      <dgm:t>
        <a:bodyPr/>
        <a:lstStyle/>
        <a:p>
          <a:r>
            <a:rPr lang="en-NZ" dirty="0" smtClean="0"/>
            <a:t>Annual Plan</a:t>
          </a:r>
          <a:endParaRPr lang="en-NZ" dirty="0"/>
        </a:p>
      </dgm:t>
    </dgm:pt>
    <dgm:pt modelId="{AC392872-1C04-4D56-B4D5-F83E8E628C71}" type="parTrans" cxnId="{D14ED432-21AD-405B-998F-FB69B004540A}">
      <dgm:prSet/>
      <dgm:spPr/>
      <dgm:t>
        <a:bodyPr/>
        <a:lstStyle/>
        <a:p>
          <a:endParaRPr lang="en-NZ"/>
        </a:p>
      </dgm:t>
    </dgm:pt>
    <dgm:pt modelId="{99FDCBF0-4BEA-478F-8A16-39C94E8EE405}" type="sibTrans" cxnId="{D14ED432-21AD-405B-998F-FB69B004540A}">
      <dgm:prSet/>
      <dgm:spPr/>
      <dgm:t>
        <a:bodyPr/>
        <a:lstStyle/>
        <a:p>
          <a:endParaRPr lang="en-NZ"/>
        </a:p>
      </dgm:t>
    </dgm:pt>
    <dgm:pt modelId="{3D7CEF96-29D0-4B10-9727-6345A3C1274A}">
      <dgm:prSet phldrT="[Text]"/>
      <dgm:spPr/>
      <dgm:t>
        <a:bodyPr/>
        <a:lstStyle/>
        <a:p>
          <a:r>
            <a:rPr lang="en-NZ" dirty="0" smtClean="0"/>
            <a:t>Analysis</a:t>
          </a:r>
          <a:endParaRPr lang="en-NZ" dirty="0"/>
        </a:p>
      </dgm:t>
    </dgm:pt>
    <dgm:pt modelId="{E103A527-DA02-4EC4-ABF7-A5606FD741F4}" type="parTrans" cxnId="{422D2DA7-176F-4ED1-B3A1-B997041DF19B}">
      <dgm:prSet/>
      <dgm:spPr/>
      <dgm:t>
        <a:bodyPr/>
        <a:lstStyle/>
        <a:p>
          <a:endParaRPr lang="en-NZ"/>
        </a:p>
      </dgm:t>
    </dgm:pt>
    <dgm:pt modelId="{BE8673D5-FDEC-49C5-BD4E-C0618B09E0B4}" type="sibTrans" cxnId="{422D2DA7-176F-4ED1-B3A1-B997041DF19B}">
      <dgm:prSet/>
      <dgm:spPr/>
      <dgm:t>
        <a:bodyPr/>
        <a:lstStyle/>
        <a:p>
          <a:endParaRPr lang="en-NZ"/>
        </a:p>
      </dgm:t>
    </dgm:pt>
    <dgm:pt modelId="{3E5E9E96-A72C-4316-B5BD-D0B242EE7507}">
      <dgm:prSet phldrT="[Text]"/>
      <dgm:spPr/>
      <dgm:t>
        <a:bodyPr/>
        <a:lstStyle/>
        <a:p>
          <a:r>
            <a:rPr lang="en-NZ" dirty="0" smtClean="0"/>
            <a:t>Reporting</a:t>
          </a:r>
          <a:endParaRPr lang="en-NZ" dirty="0"/>
        </a:p>
      </dgm:t>
    </dgm:pt>
    <dgm:pt modelId="{D77522A1-81BB-4B9C-BE11-F1AC34CDD15C}" type="parTrans" cxnId="{E7A9855A-69F8-44CC-BA63-27FA2D962550}">
      <dgm:prSet/>
      <dgm:spPr/>
      <dgm:t>
        <a:bodyPr/>
        <a:lstStyle/>
        <a:p>
          <a:endParaRPr lang="en-NZ"/>
        </a:p>
      </dgm:t>
    </dgm:pt>
    <dgm:pt modelId="{39228FC2-8DC3-4404-B100-C2C58A7D455C}" type="sibTrans" cxnId="{E7A9855A-69F8-44CC-BA63-27FA2D962550}">
      <dgm:prSet/>
      <dgm:spPr/>
      <dgm:t>
        <a:bodyPr/>
        <a:lstStyle/>
        <a:p>
          <a:endParaRPr lang="en-NZ"/>
        </a:p>
      </dgm:t>
    </dgm:pt>
    <dgm:pt modelId="{B81C7AB6-8AA4-4A76-B9EF-29E7C06D0741}">
      <dgm:prSet phldrT="[Text]"/>
      <dgm:spPr/>
      <dgm:t>
        <a:bodyPr/>
        <a:lstStyle/>
        <a:p>
          <a:r>
            <a:rPr lang="en-NZ" dirty="0" smtClean="0"/>
            <a:t>Quality Assurance</a:t>
          </a:r>
          <a:endParaRPr lang="en-NZ" dirty="0"/>
        </a:p>
      </dgm:t>
    </dgm:pt>
    <dgm:pt modelId="{A2564288-4C92-460E-AACF-790A31B4ECA5}" type="parTrans" cxnId="{C09B8391-04C7-4670-AC21-BC0A005F098E}">
      <dgm:prSet/>
      <dgm:spPr/>
      <dgm:t>
        <a:bodyPr/>
        <a:lstStyle/>
        <a:p>
          <a:endParaRPr lang="en-NZ"/>
        </a:p>
      </dgm:t>
    </dgm:pt>
    <dgm:pt modelId="{0115AE1E-7354-4F45-8A62-CEEBABB39AE6}" type="sibTrans" cxnId="{C09B8391-04C7-4670-AC21-BC0A005F098E}">
      <dgm:prSet/>
      <dgm:spPr/>
      <dgm:t>
        <a:bodyPr/>
        <a:lstStyle/>
        <a:p>
          <a:endParaRPr lang="en-NZ"/>
        </a:p>
      </dgm:t>
    </dgm:pt>
    <dgm:pt modelId="{8E37255B-D189-4AD5-99ED-E49DA2534EB0}">
      <dgm:prSet phldrT="[Text]"/>
      <dgm:spPr/>
      <dgm:t>
        <a:bodyPr/>
        <a:lstStyle/>
        <a:p>
          <a:r>
            <a:rPr lang="en-NZ" dirty="0" smtClean="0"/>
            <a:t>Quality Control</a:t>
          </a:r>
          <a:endParaRPr lang="en-NZ" dirty="0"/>
        </a:p>
      </dgm:t>
    </dgm:pt>
    <dgm:pt modelId="{9FC1C01A-8D58-4567-9D44-CE88FD170276}" type="parTrans" cxnId="{13FC3D8D-4936-4C7E-BE56-4DA6BFE6C3F5}">
      <dgm:prSet/>
      <dgm:spPr/>
      <dgm:t>
        <a:bodyPr/>
        <a:lstStyle/>
        <a:p>
          <a:endParaRPr lang="en-NZ"/>
        </a:p>
      </dgm:t>
    </dgm:pt>
    <dgm:pt modelId="{190E78EC-02DB-4006-B115-768E9E435982}" type="sibTrans" cxnId="{13FC3D8D-4936-4C7E-BE56-4DA6BFE6C3F5}">
      <dgm:prSet/>
      <dgm:spPr/>
      <dgm:t>
        <a:bodyPr/>
        <a:lstStyle/>
        <a:p>
          <a:endParaRPr lang="en-NZ"/>
        </a:p>
      </dgm:t>
    </dgm:pt>
    <dgm:pt modelId="{106A9B91-93F1-4FB5-852C-4493C76A70AA}" type="pres">
      <dgm:prSet presAssocID="{9AB76337-3584-4751-8402-F0E572D7E88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0862AB04-DEC7-49E7-A1C0-5F90D8A9A269}" type="pres">
      <dgm:prSet presAssocID="{9AB76337-3584-4751-8402-F0E572D7E88E}" presName="wedge1" presStyleLbl="node1" presStyleIdx="0" presStyleCnt="4" custLinFactNeighborX="7122" custLinFactNeighborY="-7417"/>
      <dgm:spPr/>
      <dgm:t>
        <a:bodyPr/>
        <a:lstStyle/>
        <a:p>
          <a:endParaRPr lang="en-NZ"/>
        </a:p>
      </dgm:t>
    </dgm:pt>
    <dgm:pt modelId="{CDA72C71-875E-4C5B-9D0A-9504D00EE83B}" type="pres">
      <dgm:prSet presAssocID="{9AB76337-3584-4751-8402-F0E572D7E88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CB0B64C-8402-4BCE-A019-80120E9A2915}" type="pres">
      <dgm:prSet presAssocID="{9AB76337-3584-4751-8402-F0E572D7E88E}" presName="wedge2" presStyleLbl="node1" presStyleIdx="1" presStyleCnt="4"/>
      <dgm:spPr/>
      <dgm:t>
        <a:bodyPr/>
        <a:lstStyle/>
        <a:p>
          <a:endParaRPr lang="en-NZ"/>
        </a:p>
      </dgm:t>
    </dgm:pt>
    <dgm:pt modelId="{40EE2692-1FC3-406B-B061-FF50B702DB72}" type="pres">
      <dgm:prSet presAssocID="{9AB76337-3584-4751-8402-F0E572D7E88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22579E8-F392-4303-B23A-E1572716620B}" type="pres">
      <dgm:prSet presAssocID="{9AB76337-3584-4751-8402-F0E572D7E88E}" presName="wedge3" presStyleLbl="node1" presStyleIdx="2" presStyleCnt="4"/>
      <dgm:spPr/>
      <dgm:t>
        <a:bodyPr/>
        <a:lstStyle/>
        <a:p>
          <a:endParaRPr lang="en-NZ"/>
        </a:p>
      </dgm:t>
    </dgm:pt>
    <dgm:pt modelId="{817CED06-44B1-484B-9F0E-DB79813032B4}" type="pres">
      <dgm:prSet presAssocID="{9AB76337-3584-4751-8402-F0E572D7E88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E5956A7-B250-4E19-A2BA-5B6A58CCDF4E}" type="pres">
      <dgm:prSet presAssocID="{9AB76337-3584-4751-8402-F0E572D7E88E}" presName="wedge4" presStyleLbl="node1" presStyleIdx="3" presStyleCnt="4"/>
      <dgm:spPr/>
      <dgm:t>
        <a:bodyPr/>
        <a:lstStyle/>
        <a:p>
          <a:endParaRPr lang="en-NZ"/>
        </a:p>
      </dgm:t>
    </dgm:pt>
    <dgm:pt modelId="{ACE5182E-C852-4A61-9FB5-997761E61A65}" type="pres">
      <dgm:prSet presAssocID="{9AB76337-3584-4751-8402-F0E572D7E88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0FA70318-3202-4096-9EA1-EFFBC2BF5527}" type="presOf" srcId="{3D7CEF96-29D0-4B10-9727-6345A3C1274A}" destId="{ACE5182E-C852-4A61-9FB5-997761E61A65}" srcOrd="1" destOrd="1" presId="urn:microsoft.com/office/officeart/2005/8/layout/chart3"/>
    <dgm:cxn modelId="{468578E9-BB48-44F6-A4BF-BCE49A719055}" type="presOf" srcId="{9AB76337-3584-4751-8402-F0E572D7E88E}" destId="{106A9B91-93F1-4FB5-852C-4493C76A70AA}" srcOrd="0" destOrd="0" presId="urn:microsoft.com/office/officeart/2005/8/layout/chart3"/>
    <dgm:cxn modelId="{BC15DD41-6A62-4C37-96D2-028CFF86166F}" type="presOf" srcId="{B81C7AB6-8AA4-4A76-B9EF-29E7C06D0741}" destId="{817CED06-44B1-484B-9F0E-DB79813032B4}" srcOrd="1" destOrd="1" presId="urn:microsoft.com/office/officeart/2005/8/layout/chart3"/>
    <dgm:cxn modelId="{3AB09DD4-36EF-4EFF-B1E6-919D332C42E7}" type="presOf" srcId="{E9B812B9-4BF8-4CF5-98AB-1E81F5C1D294}" destId="{C22579E8-F392-4303-B23A-E1572716620B}" srcOrd="0" destOrd="0" presId="urn:microsoft.com/office/officeart/2005/8/layout/chart3"/>
    <dgm:cxn modelId="{AFE2679B-4309-45CE-9083-34578145680D}" type="presOf" srcId="{B81C7AB6-8AA4-4A76-B9EF-29E7C06D0741}" destId="{C22579E8-F392-4303-B23A-E1572716620B}" srcOrd="0" destOrd="1" presId="urn:microsoft.com/office/officeart/2005/8/layout/chart3"/>
    <dgm:cxn modelId="{B406374D-B0DA-4466-9034-A3B10CB761EB}" type="presOf" srcId="{85CE5629-B5C8-4329-BF51-A9CC82CD6C82}" destId="{40EE2692-1FC3-406B-B061-FF50B702DB72}" srcOrd="1" destOrd="0" presId="urn:microsoft.com/office/officeart/2005/8/layout/chart3"/>
    <dgm:cxn modelId="{EAAAA31A-9CEF-4FBE-9206-028600AF4CC3}" type="presOf" srcId="{8E37255B-D189-4AD5-99ED-E49DA2534EB0}" destId="{40EE2692-1FC3-406B-B061-FF50B702DB72}" srcOrd="1" destOrd="1" presId="urn:microsoft.com/office/officeart/2005/8/layout/chart3"/>
    <dgm:cxn modelId="{3DDBDDC6-33EF-4662-BC7C-BCF165059554}" type="presOf" srcId="{AF2C55DA-2FCD-46A0-BBF6-821E6865B893}" destId="{CDA72C71-875E-4C5B-9D0A-9504D00EE83B}" srcOrd="1" destOrd="0" presId="urn:microsoft.com/office/officeart/2005/8/layout/chart3"/>
    <dgm:cxn modelId="{13FC3D8D-4936-4C7E-BE56-4DA6BFE6C3F5}" srcId="{85CE5629-B5C8-4329-BF51-A9CC82CD6C82}" destId="{8E37255B-D189-4AD5-99ED-E49DA2534EB0}" srcOrd="0" destOrd="0" parTransId="{9FC1C01A-8D58-4567-9D44-CE88FD170276}" sibTransId="{190E78EC-02DB-4006-B115-768E9E435982}"/>
    <dgm:cxn modelId="{0C050B1B-C661-47F6-B835-9332EDB513CA}" type="presOf" srcId="{E2B17779-0750-4EE7-B711-B9079871A49B}" destId="{CDA72C71-875E-4C5B-9D0A-9504D00EE83B}" srcOrd="1" destOrd="2" presId="urn:microsoft.com/office/officeart/2005/8/layout/chart3"/>
    <dgm:cxn modelId="{E852CE41-7081-4CB3-9970-5DC8919EA72C}" type="presOf" srcId="{E9B812B9-4BF8-4CF5-98AB-1E81F5C1D294}" destId="{817CED06-44B1-484B-9F0E-DB79813032B4}" srcOrd="1" destOrd="0" presId="urn:microsoft.com/office/officeart/2005/8/layout/chart3"/>
    <dgm:cxn modelId="{28119330-6F9D-44BD-89FD-13D91CE86922}" type="presOf" srcId="{3D7CEF96-29D0-4B10-9727-6345A3C1274A}" destId="{2E5956A7-B250-4E19-A2BA-5B6A58CCDF4E}" srcOrd="0" destOrd="1" presId="urn:microsoft.com/office/officeart/2005/8/layout/chart3"/>
    <dgm:cxn modelId="{0FE36171-2366-40E0-A642-957EE38D3DAF}" srcId="{AF2C55DA-2FCD-46A0-BBF6-821E6865B893}" destId="{CEB2474E-2831-4AF8-9831-66CD9ED2D9F8}" srcOrd="0" destOrd="0" parTransId="{4FDBAB37-8F29-4E1F-8376-9B97E491303E}" sibTransId="{6A5BBC8F-B2B7-4C29-9410-DCA6D2DD3F26}"/>
    <dgm:cxn modelId="{644292F6-B7C8-4B2D-9549-609C759EB680}" type="presOf" srcId="{CEB2474E-2831-4AF8-9831-66CD9ED2D9F8}" destId="{CDA72C71-875E-4C5B-9D0A-9504D00EE83B}" srcOrd="1" destOrd="1" presId="urn:microsoft.com/office/officeart/2005/8/layout/chart3"/>
    <dgm:cxn modelId="{5AB562AA-9806-423A-A527-15660EEE5C5E}" type="presOf" srcId="{31557A9A-9FDD-4554-A64C-F86C10606435}" destId="{2E5956A7-B250-4E19-A2BA-5B6A58CCDF4E}" srcOrd="0" destOrd="0" presId="urn:microsoft.com/office/officeart/2005/8/layout/chart3"/>
    <dgm:cxn modelId="{58ED4834-9AD0-4299-966E-6B0CB3542B97}" type="presOf" srcId="{8E37255B-D189-4AD5-99ED-E49DA2534EB0}" destId="{4CB0B64C-8402-4BCE-A019-80120E9A2915}" srcOrd="0" destOrd="1" presId="urn:microsoft.com/office/officeart/2005/8/layout/chart3"/>
    <dgm:cxn modelId="{814C0BAB-8081-4840-89FC-A4F717F58B39}" type="presOf" srcId="{AF2C55DA-2FCD-46A0-BBF6-821E6865B893}" destId="{0862AB04-DEC7-49E7-A1C0-5F90D8A9A269}" srcOrd="0" destOrd="0" presId="urn:microsoft.com/office/officeart/2005/8/layout/chart3"/>
    <dgm:cxn modelId="{CB406D40-8B90-467A-96CC-BD68BF99CA94}" type="presOf" srcId="{CEB2474E-2831-4AF8-9831-66CD9ED2D9F8}" destId="{0862AB04-DEC7-49E7-A1C0-5F90D8A9A269}" srcOrd="0" destOrd="1" presId="urn:microsoft.com/office/officeart/2005/8/layout/chart3"/>
    <dgm:cxn modelId="{F233FA6D-0C87-4CF4-A9D0-EB7DD4515B9E}" srcId="{9AB76337-3584-4751-8402-F0E572D7E88E}" destId="{E9B812B9-4BF8-4CF5-98AB-1E81F5C1D294}" srcOrd="2" destOrd="0" parTransId="{9F294970-1383-499C-8FE2-6067E4D6952F}" sibTransId="{95E86B4C-BDC6-4E59-8C0C-1790C130F9A8}"/>
    <dgm:cxn modelId="{E7A9855A-69F8-44CC-BA63-27FA2D962550}" srcId="{31557A9A-9FDD-4554-A64C-F86C10606435}" destId="{3E5E9E96-A72C-4316-B5BD-D0B242EE7507}" srcOrd="1" destOrd="0" parTransId="{D77522A1-81BB-4B9C-BE11-F1AC34CDD15C}" sibTransId="{39228FC2-8DC3-4404-B100-C2C58A7D455C}"/>
    <dgm:cxn modelId="{D14ED432-21AD-405B-998F-FB69B004540A}" srcId="{AF2C55DA-2FCD-46A0-BBF6-821E6865B893}" destId="{E2B17779-0750-4EE7-B711-B9079871A49B}" srcOrd="1" destOrd="0" parTransId="{AC392872-1C04-4D56-B4D5-F83E8E628C71}" sibTransId="{99FDCBF0-4BEA-478F-8A16-39C94E8EE405}"/>
    <dgm:cxn modelId="{422D2DA7-176F-4ED1-B3A1-B997041DF19B}" srcId="{31557A9A-9FDD-4554-A64C-F86C10606435}" destId="{3D7CEF96-29D0-4B10-9727-6345A3C1274A}" srcOrd="0" destOrd="0" parTransId="{E103A527-DA02-4EC4-ABF7-A5606FD741F4}" sibTransId="{BE8673D5-FDEC-49C5-BD4E-C0618B09E0B4}"/>
    <dgm:cxn modelId="{822D161F-FF35-4467-8E4D-436262713B1B}" type="presOf" srcId="{3E5E9E96-A72C-4316-B5BD-D0B242EE7507}" destId="{2E5956A7-B250-4E19-A2BA-5B6A58CCDF4E}" srcOrd="0" destOrd="2" presId="urn:microsoft.com/office/officeart/2005/8/layout/chart3"/>
    <dgm:cxn modelId="{9CD974D6-B862-4FA9-8C51-C3A3423E1B8A}" type="presOf" srcId="{85CE5629-B5C8-4329-BF51-A9CC82CD6C82}" destId="{4CB0B64C-8402-4BCE-A019-80120E9A2915}" srcOrd="0" destOrd="0" presId="urn:microsoft.com/office/officeart/2005/8/layout/chart3"/>
    <dgm:cxn modelId="{F0C6147E-D053-4CEB-A8BB-77105192C030}" type="presOf" srcId="{3E5E9E96-A72C-4316-B5BD-D0B242EE7507}" destId="{ACE5182E-C852-4A61-9FB5-997761E61A65}" srcOrd="1" destOrd="2" presId="urn:microsoft.com/office/officeart/2005/8/layout/chart3"/>
    <dgm:cxn modelId="{62700651-4E90-4E79-96E5-5262DE33909D}" srcId="{9AB76337-3584-4751-8402-F0E572D7E88E}" destId="{85CE5629-B5C8-4329-BF51-A9CC82CD6C82}" srcOrd="1" destOrd="0" parTransId="{14988E5E-6297-4FC9-B014-176EBE673F93}" sibTransId="{D3500734-E8C0-4BE8-94E7-F67F32A1A9D6}"/>
    <dgm:cxn modelId="{6699F4A8-F48D-4291-B99B-A715280DF437}" type="presOf" srcId="{31557A9A-9FDD-4554-A64C-F86C10606435}" destId="{ACE5182E-C852-4A61-9FB5-997761E61A65}" srcOrd="1" destOrd="0" presId="urn:microsoft.com/office/officeart/2005/8/layout/chart3"/>
    <dgm:cxn modelId="{A6977966-AE4D-4258-A1D1-E911CE6AA44D}" srcId="{9AB76337-3584-4751-8402-F0E572D7E88E}" destId="{31557A9A-9FDD-4554-A64C-F86C10606435}" srcOrd="3" destOrd="0" parTransId="{D152DC85-78E2-4153-8AE3-299E0757CC6E}" sibTransId="{0A464B86-4A7A-4FC2-9D6E-F688EC6B8ABB}"/>
    <dgm:cxn modelId="{BDB3953A-430A-4949-B797-D5596B0E148A}" type="presOf" srcId="{E2B17779-0750-4EE7-B711-B9079871A49B}" destId="{0862AB04-DEC7-49E7-A1C0-5F90D8A9A269}" srcOrd="0" destOrd="2" presId="urn:microsoft.com/office/officeart/2005/8/layout/chart3"/>
    <dgm:cxn modelId="{133D6A75-99B4-42B2-B211-DCB1A9E6BF0A}" srcId="{9AB76337-3584-4751-8402-F0E572D7E88E}" destId="{AF2C55DA-2FCD-46A0-BBF6-821E6865B893}" srcOrd="0" destOrd="0" parTransId="{3DBA10ED-78B6-4EFD-8F07-07CCD41764CB}" sibTransId="{47AA4831-489B-4CBE-BFCE-F55905DCA2A5}"/>
    <dgm:cxn modelId="{C09B8391-04C7-4670-AC21-BC0A005F098E}" srcId="{E9B812B9-4BF8-4CF5-98AB-1E81F5C1D294}" destId="{B81C7AB6-8AA4-4A76-B9EF-29E7C06D0741}" srcOrd="0" destOrd="0" parTransId="{A2564288-4C92-460E-AACF-790A31B4ECA5}" sibTransId="{0115AE1E-7354-4F45-8A62-CEEBABB39AE6}"/>
    <dgm:cxn modelId="{FA616BA5-02D5-4DAF-A062-CC7F6D60038E}" type="presParOf" srcId="{106A9B91-93F1-4FB5-852C-4493C76A70AA}" destId="{0862AB04-DEC7-49E7-A1C0-5F90D8A9A269}" srcOrd="0" destOrd="0" presId="urn:microsoft.com/office/officeart/2005/8/layout/chart3"/>
    <dgm:cxn modelId="{6F6458C3-6CA9-4C0E-8EA8-218804E917B0}" type="presParOf" srcId="{106A9B91-93F1-4FB5-852C-4493C76A70AA}" destId="{CDA72C71-875E-4C5B-9D0A-9504D00EE83B}" srcOrd="1" destOrd="0" presId="urn:microsoft.com/office/officeart/2005/8/layout/chart3"/>
    <dgm:cxn modelId="{58474183-F583-4D61-8115-73688DA63E3A}" type="presParOf" srcId="{106A9B91-93F1-4FB5-852C-4493C76A70AA}" destId="{4CB0B64C-8402-4BCE-A019-80120E9A2915}" srcOrd="2" destOrd="0" presId="urn:microsoft.com/office/officeart/2005/8/layout/chart3"/>
    <dgm:cxn modelId="{FEBC8F82-9990-4A44-A42C-18A8B7D9DA09}" type="presParOf" srcId="{106A9B91-93F1-4FB5-852C-4493C76A70AA}" destId="{40EE2692-1FC3-406B-B061-FF50B702DB72}" srcOrd="3" destOrd="0" presId="urn:microsoft.com/office/officeart/2005/8/layout/chart3"/>
    <dgm:cxn modelId="{A9D0CFC3-1919-4A5D-A948-68060CB3EDCA}" type="presParOf" srcId="{106A9B91-93F1-4FB5-852C-4493C76A70AA}" destId="{C22579E8-F392-4303-B23A-E1572716620B}" srcOrd="4" destOrd="0" presId="urn:microsoft.com/office/officeart/2005/8/layout/chart3"/>
    <dgm:cxn modelId="{7FA7A2E7-457D-4266-A68D-647F836A83F7}" type="presParOf" srcId="{106A9B91-93F1-4FB5-852C-4493C76A70AA}" destId="{817CED06-44B1-484B-9F0E-DB79813032B4}" srcOrd="5" destOrd="0" presId="urn:microsoft.com/office/officeart/2005/8/layout/chart3"/>
    <dgm:cxn modelId="{ABB0881C-FC32-41DB-A3E5-D463915E3620}" type="presParOf" srcId="{106A9B91-93F1-4FB5-852C-4493C76A70AA}" destId="{2E5956A7-B250-4E19-A2BA-5B6A58CCDF4E}" srcOrd="6" destOrd="0" presId="urn:microsoft.com/office/officeart/2005/8/layout/chart3"/>
    <dgm:cxn modelId="{68A5BFAC-FA0F-4400-A587-421B5A079ADD}" type="presParOf" srcId="{106A9B91-93F1-4FB5-852C-4493C76A70AA}" destId="{ACE5182E-C852-4A61-9FB5-997761E61A65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B76337-3584-4751-8402-F0E572D7E88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AF2C55DA-2FCD-46A0-BBF6-821E6865B893}">
      <dgm:prSet phldrT="[Text]"/>
      <dgm:spPr>
        <a:solidFill>
          <a:schemeClr val="accent1"/>
        </a:solidFill>
      </dgm:spPr>
      <dgm:t>
        <a:bodyPr/>
        <a:lstStyle/>
        <a:p>
          <a:r>
            <a:rPr lang="en-NZ" dirty="0" smtClean="0"/>
            <a:t>Specifications</a:t>
          </a:r>
          <a:endParaRPr lang="en-NZ" dirty="0"/>
        </a:p>
      </dgm:t>
    </dgm:pt>
    <dgm:pt modelId="{3DBA10ED-78B6-4EFD-8F07-07CCD41764CB}" type="parTrans" cxnId="{133D6A75-99B4-42B2-B211-DCB1A9E6BF0A}">
      <dgm:prSet/>
      <dgm:spPr/>
      <dgm:t>
        <a:bodyPr/>
        <a:lstStyle/>
        <a:p>
          <a:endParaRPr lang="en-NZ"/>
        </a:p>
      </dgm:t>
    </dgm:pt>
    <dgm:pt modelId="{47AA4831-489B-4CBE-BFCE-F55905DCA2A5}" type="sibTrans" cxnId="{133D6A75-99B4-42B2-B211-DCB1A9E6BF0A}">
      <dgm:prSet/>
      <dgm:spPr/>
      <dgm:t>
        <a:bodyPr/>
        <a:lstStyle/>
        <a:p>
          <a:endParaRPr lang="en-NZ"/>
        </a:p>
      </dgm:t>
    </dgm:pt>
    <dgm:pt modelId="{85CE5629-B5C8-4329-BF51-A9CC82CD6C82}">
      <dgm:prSet phldrT="[Text]"/>
      <dgm:spPr>
        <a:solidFill>
          <a:schemeClr val="accent1"/>
        </a:solidFill>
      </dgm:spPr>
      <dgm:t>
        <a:bodyPr/>
        <a:lstStyle/>
        <a:p>
          <a:r>
            <a:rPr lang="en-NZ" dirty="0" smtClean="0"/>
            <a:t>Data Collection</a:t>
          </a:r>
          <a:endParaRPr lang="en-NZ" dirty="0"/>
        </a:p>
      </dgm:t>
    </dgm:pt>
    <dgm:pt modelId="{14988E5E-6297-4FC9-B014-176EBE673F93}" type="parTrans" cxnId="{62700651-4E90-4E79-96E5-5262DE33909D}">
      <dgm:prSet/>
      <dgm:spPr/>
      <dgm:t>
        <a:bodyPr/>
        <a:lstStyle/>
        <a:p>
          <a:endParaRPr lang="en-NZ"/>
        </a:p>
      </dgm:t>
    </dgm:pt>
    <dgm:pt modelId="{D3500734-E8C0-4BE8-94E7-F67F32A1A9D6}" type="sibTrans" cxnId="{62700651-4E90-4E79-96E5-5262DE33909D}">
      <dgm:prSet/>
      <dgm:spPr/>
      <dgm:t>
        <a:bodyPr/>
        <a:lstStyle/>
        <a:p>
          <a:endParaRPr lang="en-NZ"/>
        </a:p>
      </dgm:t>
    </dgm:pt>
    <dgm:pt modelId="{E9B812B9-4BF8-4CF5-98AB-1E81F5C1D294}">
      <dgm:prSet phldrT="[Text]"/>
      <dgm:spPr>
        <a:solidFill>
          <a:schemeClr val="accent1"/>
        </a:solidFill>
      </dgm:spPr>
      <dgm:t>
        <a:bodyPr/>
        <a:lstStyle/>
        <a:p>
          <a:r>
            <a:rPr lang="en-NZ" dirty="0" smtClean="0"/>
            <a:t>Verification</a:t>
          </a:r>
          <a:endParaRPr lang="en-NZ" dirty="0"/>
        </a:p>
      </dgm:t>
    </dgm:pt>
    <dgm:pt modelId="{9F294970-1383-499C-8FE2-6067E4D6952F}" type="parTrans" cxnId="{F233FA6D-0C87-4CF4-A9D0-EB7DD4515B9E}">
      <dgm:prSet/>
      <dgm:spPr/>
      <dgm:t>
        <a:bodyPr/>
        <a:lstStyle/>
        <a:p>
          <a:endParaRPr lang="en-NZ"/>
        </a:p>
      </dgm:t>
    </dgm:pt>
    <dgm:pt modelId="{95E86B4C-BDC6-4E59-8C0C-1790C130F9A8}" type="sibTrans" cxnId="{F233FA6D-0C87-4CF4-A9D0-EB7DD4515B9E}">
      <dgm:prSet/>
      <dgm:spPr/>
      <dgm:t>
        <a:bodyPr/>
        <a:lstStyle/>
        <a:p>
          <a:endParaRPr lang="en-NZ"/>
        </a:p>
      </dgm:t>
    </dgm:pt>
    <dgm:pt modelId="{31557A9A-9FDD-4554-A64C-F86C10606435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NZ" dirty="0" smtClean="0"/>
            <a:t>Delivery</a:t>
          </a:r>
          <a:endParaRPr lang="en-NZ" dirty="0"/>
        </a:p>
      </dgm:t>
    </dgm:pt>
    <dgm:pt modelId="{D152DC85-78E2-4153-8AE3-299E0757CC6E}" type="parTrans" cxnId="{A6977966-AE4D-4258-A1D1-E911CE6AA44D}">
      <dgm:prSet/>
      <dgm:spPr/>
      <dgm:t>
        <a:bodyPr/>
        <a:lstStyle/>
        <a:p>
          <a:endParaRPr lang="en-NZ"/>
        </a:p>
      </dgm:t>
    </dgm:pt>
    <dgm:pt modelId="{0A464B86-4A7A-4FC2-9D6E-F688EC6B8ABB}" type="sibTrans" cxnId="{A6977966-AE4D-4258-A1D1-E911CE6AA44D}">
      <dgm:prSet/>
      <dgm:spPr/>
      <dgm:t>
        <a:bodyPr/>
        <a:lstStyle/>
        <a:p>
          <a:endParaRPr lang="en-NZ"/>
        </a:p>
      </dgm:t>
    </dgm:pt>
    <dgm:pt modelId="{CEB2474E-2831-4AF8-9831-66CD9ED2D9F8}">
      <dgm:prSet phldrT="[Text]"/>
      <dgm:spPr>
        <a:solidFill>
          <a:schemeClr val="accent1"/>
        </a:solidFill>
      </dgm:spPr>
      <dgm:t>
        <a:bodyPr/>
        <a:lstStyle/>
        <a:p>
          <a:r>
            <a:rPr lang="en-NZ" dirty="0" smtClean="0"/>
            <a:t>LTP Planning</a:t>
          </a:r>
          <a:endParaRPr lang="en-NZ" dirty="0"/>
        </a:p>
      </dgm:t>
    </dgm:pt>
    <dgm:pt modelId="{4FDBAB37-8F29-4E1F-8376-9B97E491303E}" type="parTrans" cxnId="{0FE36171-2366-40E0-A642-957EE38D3DAF}">
      <dgm:prSet/>
      <dgm:spPr/>
      <dgm:t>
        <a:bodyPr/>
        <a:lstStyle/>
        <a:p>
          <a:endParaRPr lang="en-NZ"/>
        </a:p>
      </dgm:t>
    </dgm:pt>
    <dgm:pt modelId="{6A5BBC8F-B2B7-4C29-9410-DCA6D2DD3F26}" type="sibTrans" cxnId="{0FE36171-2366-40E0-A642-957EE38D3DAF}">
      <dgm:prSet/>
      <dgm:spPr/>
      <dgm:t>
        <a:bodyPr/>
        <a:lstStyle/>
        <a:p>
          <a:endParaRPr lang="en-NZ"/>
        </a:p>
      </dgm:t>
    </dgm:pt>
    <dgm:pt modelId="{E2B17779-0750-4EE7-B711-B9079871A49B}">
      <dgm:prSet phldrT="[Text]"/>
      <dgm:spPr>
        <a:solidFill>
          <a:schemeClr val="accent1"/>
        </a:solidFill>
      </dgm:spPr>
      <dgm:t>
        <a:bodyPr/>
        <a:lstStyle/>
        <a:p>
          <a:r>
            <a:rPr lang="en-NZ" dirty="0" smtClean="0"/>
            <a:t>Annual Plan</a:t>
          </a:r>
          <a:endParaRPr lang="en-NZ" dirty="0"/>
        </a:p>
      </dgm:t>
    </dgm:pt>
    <dgm:pt modelId="{AC392872-1C04-4D56-B4D5-F83E8E628C71}" type="parTrans" cxnId="{D14ED432-21AD-405B-998F-FB69B004540A}">
      <dgm:prSet/>
      <dgm:spPr/>
      <dgm:t>
        <a:bodyPr/>
        <a:lstStyle/>
        <a:p>
          <a:endParaRPr lang="en-NZ"/>
        </a:p>
      </dgm:t>
    </dgm:pt>
    <dgm:pt modelId="{99FDCBF0-4BEA-478F-8A16-39C94E8EE405}" type="sibTrans" cxnId="{D14ED432-21AD-405B-998F-FB69B004540A}">
      <dgm:prSet/>
      <dgm:spPr/>
      <dgm:t>
        <a:bodyPr/>
        <a:lstStyle/>
        <a:p>
          <a:endParaRPr lang="en-NZ"/>
        </a:p>
      </dgm:t>
    </dgm:pt>
    <dgm:pt modelId="{3D7CEF96-29D0-4B10-9727-6345A3C1274A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NZ" dirty="0" smtClean="0"/>
            <a:t>Analysis</a:t>
          </a:r>
          <a:endParaRPr lang="en-NZ" dirty="0"/>
        </a:p>
      </dgm:t>
    </dgm:pt>
    <dgm:pt modelId="{E103A527-DA02-4EC4-ABF7-A5606FD741F4}" type="parTrans" cxnId="{422D2DA7-176F-4ED1-B3A1-B997041DF19B}">
      <dgm:prSet/>
      <dgm:spPr/>
      <dgm:t>
        <a:bodyPr/>
        <a:lstStyle/>
        <a:p>
          <a:endParaRPr lang="en-NZ"/>
        </a:p>
      </dgm:t>
    </dgm:pt>
    <dgm:pt modelId="{BE8673D5-FDEC-49C5-BD4E-C0618B09E0B4}" type="sibTrans" cxnId="{422D2DA7-176F-4ED1-B3A1-B997041DF19B}">
      <dgm:prSet/>
      <dgm:spPr/>
      <dgm:t>
        <a:bodyPr/>
        <a:lstStyle/>
        <a:p>
          <a:endParaRPr lang="en-NZ"/>
        </a:p>
      </dgm:t>
    </dgm:pt>
    <dgm:pt modelId="{3E5E9E96-A72C-4316-B5BD-D0B242EE7507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NZ" dirty="0" smtClean="0"/>
            <a:t>Reporting</a:t>
          </a:r>
          <a:endParaRPr lang="en-NZ" dirty="0"/>
        </a:p>
      </dgm:t>
    </dgm:pt>
    <dgm:pt modelId="{D77522A1-81BB-4B9C-BE11-F1AC34CDD15C}" type="parTrans" cxnId="{E7A9855A-69F8-44CC-BA63-27FA2D962550}">
      <dgm:prSet/>
      <dgm:spPr/>
      <dgm:t>
        <a:bodyPr/>
        <a:lstStyle/>
        <a:p>
          <a:endParaRPr lang="en-NZ"/>
        </a:p>
      </dgm:t>
    </dgm:pt>
    <dgm:pt modelId="{39228FC2-8DC3-4404-B100-C2C58A7D455C}" type="sibTrans" cxnId="{E7A9855A-69F8-44CC-BA63-27FA2D962550}">
      <dgm:prSet/>
      <dgm:spPr/>
      <dgm:t>
        <a:bodyPr/>
        <a:lstStyle/>
        <a:p>
          <a:endParaRPr lang="en-NZ"/>
        </a:p>
      </dgm:t>
    </dgm:pt>
    <dgm:pt modelId="{B81C7AB6-8AA4-4A76-B9EF-29E7C06D0741}">
      <dgm:prSet phldrT="[Text]"/>
      <dgm:spPr>
        <a:solidFill>
          <a:schemeClr val="accent1"/>
        </a:solidFill>
      </dgm:spPr>
      <dgm:t>
        <a:bodyPr/>
        <a:lstStyle/>
        <a:p>
          <a:r>
            <a:rPr lang="en-NZ" dirty="0" smtClean="0"/>
            <a:t>Quality Assurance</a:t>
          </a:r>
          <a:endParaRPr lang="en-NZ" dirty="0"/>
        </a:p>
      </dgm:t>
    </dgm:pt>
    <dgm:pt modelId="{A2564288-4C92-460E-AACF-790A31B4ECA5}" type="parTrans" cxnId="{C09B8391-04C7-4670-AC21-BC0A005F098E}">
      <dgm:prSet/>
      <dgm:spPr/>
      <dgm:t>
        <a:bodyPr/>
        <a:lstStyle/>
        <a:p>
          <a:endParaRPr lang="en-NZ"/>
        </a:p>
      </dgm:t>
    </dgm:pt>
    <dgm:pt modelId="{0115AE1E-7354-4F45-8A62-CEEBABB39AE6}" type="sibTrans" cxnId="{C09B8391-04C7-4670-AC21-BC0A005F098E}">
      <dgm:prSet/>
      <dgm:spPr/>
      <dgm:t>
        <a:bodyPr/>
        <a:lstStyle/>
        <a:p>
          <a:endParaRPr lang="en-NZ"/>
        </a:p>
      </dgm:t>
    </dgm:pt>
    <dgm:pt modelId="{8E37255B-D189-4AD5-99ED-E49DA2534EB0}">
      <dgm:prSet phldrT="[Text]"/>
      <dgm:spPr>
        <a:solidFill>
          <a:schemeClr val="accent1"/>
        </a:solidFill>
      </dgm:spPr>
      <dgm:t>
        <a:bodyPr/>
        <a:lstStyle/>
        <a:p>
          <a:r>
            <a:rPr lang="en-NZ" dirty="0" smtClean="0"/>
            <a:t>Quality Control</a:t>
          </a:r>
          <a:endParaRPr lang="en-NZ" dirty="0"/>
        </a:p>
      </dgm:t>
    </dgm:pt>
    <dgm:pt modelId="{9FC1C01A-8D58-4567-9D44-CE88FD170276}" type="parTrans" cxnId="{13FC3D8D-4936-4C7E-BE56-4DA6BFE6C3F5}">
      <dgm:prSet/>
      <dgm:spPr/>
      <dgm:t>
        <a:bodyPr/>
        <a:lstStyle/>
        <a:p>
          <a:endParaRPr lang="en-NZ"/>
        </a:p>
      </dgm:t>
    </dgm:pt>
    <dgm:pt modelId="{190E78EC-02DB-4006-B115-768E9E435982}" type="sibTrans" cxnId="{13FC3D8D-4936-4C7E-BE56-4DA6BFE6C3F5}">
      <dgm:prSet/>
      <dgm:spPr/>
      <dgm:t>
        <a:bodyPr/>
        <a:lstStyle/>
        <a:p>
          <a:endParaRPr lang="en-NZ"/>
        </a:p>
      </dgm:t>
    </dgm:pt>
    <dgm:pt modelId="{106A9B91-93F1-4FB5-852C-4493C76A70AA}" type="pres">
      <dgm:prSet presAssocID="{9AB76337-3584-4751-8402-F0E572D7E88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0862AB04-DEC7-49E7-A1C0-5F90D8A9A269}" type="pres">
      <dgm:prSet presAssocID="{9AB76337-3584-4751-8402-F0E572D7E88E}" presName="wedge1" presStyleLbl="node1" presStyleIdx="0" presStyleCnt="4" custLinFactNeighborX="-3425" custLinFactNeighborY="2747"/>
      <dgm:spPr/>
      <dgm:t>
        <a:bodyPr/>
        <a:lstStyle/>
        <a:p>
          <a:endParaRPr lang="en-NZ"/>
        </a:p>
      </dgm:t>
    </dgm:pt>
    <dgm:pt modelId="{CDA72C71-875E-4C5B-9D0A-9504D00EE83B}" type="pres">
      <dgm:prSet presAssocID="{9AB76337-3584-4751-8402-F0E572D7E88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CB0B64C-8402-4BCE-A019-80120E9A2915}" type="pres">
      <dgm:prSet presAssocID="{9AB76337-3584-4751-8402-F0E572D7E88E}" presName="wedge2" presStyleLbl="node1" presStyleIdx="1" presStyleCnt="4" custLinFactNeighborX="790" custLinFactNeighborY="-1467"/>
      <dgm:spPr/>
      <dgm:t>
        <a:bodyPr/>
        <a:lstStyle/>
        <a:p>
          <a:endParaRPr lang="en-NZ"/>
        </a:p>
      </dgm:t>
    </dgm:pt>
    <dgm:pt modelId="{40EE2692-1FC3-406B-B061-FF50B702DB72}" type="pres">
      <dgm:prSet presAssocID="{9AB76337-3584-4751-8402-F0E572D7E88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22579E8-F392-4303-B23A-E1572716620B}" type="pres">
      <dgm:prSet presAssocID="{9AB76337-3584-4751-8402-F0E572D7E88E}" presName="wedge3" presStyleLbl="node1" presStyleIdx="2" presStyleCnt="4" custLinFactNeighborX="790" custLinFactNeighborY="-1467"/>
      <dgm:spPr/>
      <dgm:t>
        <a:bodyPr/>
        <a:lstStyle/>
        <a:p>
          <a:endParaRPr lang="en-NZ"/>
        </a:p>
      </dgm:t>
    </dgm:pt>
    <dgm:pt modelId="{817CED06-44B1-484B-9F0E-DB79813032B4}" type="pres">
      <dgm:prSet presAssocID="{9AB76337-3584-4751-8402-F0E572D7E88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E5956A7-B250-4E19-A2BA-5B6A58CCDF4E}" type="pres">
      <dgm:prSet presAssocID="{9AB76337-3584-4751-8402-F0E572D7E88E}" presName="wedge4" presStyleLbl="node1" presStyleIdx="3" presStyleCnt="4" custLinFactNeighborX="-3429" custLinFactNeighborY="-5686"/>
      <dgm:spPr/>
      <dgm:t>
        <a:bodyPr/>
        <a:lstStyle/>
        <a:p>
          <a:endParaRPr lang="en-NZ"/>
        </a:p>
      </dgm:t>
    </dgm:pt>
    <dgm:pt modelId="{ACE5182E-C852-4A61-9FB5-997761E61A65}" type="pres">
      <dgm:prSet presAssocID="{9AB76337-3584-4751-8402-F0E572D7E88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E7A9855A-69F8-44CC-BA63-27FA2D962550}" srcId="{31557A9A-9FDD-4554-A64C-F86C10606435}" destId="{3E5E9E96-A72C-4316-B5BD-D0B242EE7507}" srcOrd="1" destOrd="0" parTransId="{D77522A1-81BB-4B9C-BE11-F1AC34CDD15C}" sibTransId="{39228FC2-8DC3-4404-B100-C2C58A7D455C}"/>
    <dgm:cxn modelId="{133D6A75-99B4-42B2-B211-DCB1A9E6BF0A}" srcId="{9AB76337-3584-4751-8402-F0E572D7E88E}" destId="{AF2C55DA-2FCD-46A0-BBF6-821E6865B893}" srcOrd="0" destOrd="0" parTransId="{3DBA10ED-78B6-4EFD-8F07-07CCD41764CB}" sibTransId="{47AA4831-489B-4CBE-BFCE-F55905DCA2A5}"/>
    <dgm:cxn modelId="{1FAF08E9-A15C-43E3-A81F-DF136CEAF742}" type="presOf" srcId="{8E37255B-D189-4AD5-99ED-E49DA2534EB0}" destId="{4CB0B64C-8402-4BCE-A019-80120E9A2915}" srcOrd="0" destOrd="1" presId="urn:microsoft.com/office/officeart/2005/8/layout/chart3"/>
    <dgm:cxn modelId="{13FC3D8D-4936-4C7E-BE56-4DA6BFE6C3F5}" srcId="{85CE5629-B5C8-4329-BF51-A9CC82CD6C82}" destId="{8E37255B-D189-4AD5-99ED-E49DA2534EB0}" srcOrd="0" destOrd="0" parTransId="{9FC1C01A-8D58-4567-9D44-CE88FD170276}" sibTransId="{190E78EC-02DB-4006-B115-768E9E435982}"/>
    <dgm:cxn modelId="{24474658-B827-4959-9FAB-E0123B2BD911}" type="presOf" srcId="{E2B17779-0750-4EE7-B711-B9079871A49B}" destId="{CDA72C71-875E-4C5B-9D0A-9504D00EE83B}" srcOrd="1" destOrd="2" presId="urn:microsoft.com/office/officeart/2005/8/layout/chart3"/>
    <dgm:cxn modelId="{12F9445B-2E94-4CFE-A2D4-422B0B0E185C}" type="presOf" srcId="{CEB2474E-2831-4AF8-9831-66CD9ED2D9F8}" destId="{0862AB04-DEC7-49E7-A1C0-5F90D8A9A269}" srcOrd="0" destOrd="1" presId="urn:microsoft.com/office/officeart/2005/8/layout/chart3"/>
    <dgm:cxn modelId="{BFF0D137-1B2A-45FA-BED3-D0A43B6E5887}" type="presOf" srcId="{3E5E9E96-A72C-4316-B5BD-D0B242EE7507}" destId="{2E5956A7-B250-4E19-A2BA-5B6A58CCDF4E}" srcOrd="0" destOrd="2" presId="urn:microsoft.com/office/officeart/2005/8/layout/chart3"/>
    <dgm:cxn modelId="{97E82F53-939E-4C42-BF62-DFF82547B659}" type="presOf" srcId="{E9B812B9-4BF8-4CF5-98AB-1E81F5C1D294}" destId="{817CED06-44B1-484B-9F0E-DB79813032B4}" srcOrd="1" destOrd="0" presId="urn:microsoft.com/office/officeart/2005/8/layout/chart3"/>
    <dgm:cxn modelId="{0FE36171-2366-40E0-A642-957EE38D3DAF}" srcId="{AF2C55DA-2FCD-46A0-BBF6-821E6865B893}" destId="{CEB2474E-2831-4AF8-9831-66CD9ED2D9F8}" srcOrd="0" destOrd="0" parTransId="{4FDBAB37-8F29-4E1F-8376-9B97E491303E}" sibTransId="{6A5BBC8F-B2B7-4C29-9410-DCA6D2DD3F26}"/>
    <dgm:cxn modelId="{5CC00570-7DF4-45EC-9A04-1E6F5D105100}" type="presOf" srcId="{AF2C55DA-2FCD-46A0-BBF6-821E6865B893}" destId="{0862AB04-DEC7-49E7-A1C0-5F90D8A9A269}" srcOrd="0" destOrd="0" presId="urn:microsoft.com/office/officeart/2005/8/layout/chart3"/>
    <dgm:cxn modelId="{60F425A6-896E-48AA-BA44-67F79F41E018}" type="presOf" srcId="{31557A9A-9FDD-4554-A64C-F86C10606435}" destId="{ACE5182E-C852-4A61-9FB5-997761E61A65}" srcOrd="1" destOrd="0" presId="urn:microsoft.com/office/officeart/2005/8/layout/chart3"/>
    <dgm:cxn modelId="{4B73A7BE-5027-4F1E-8B26-DC53DB897B6E}" type="presOf" srcId="{E9B812B9-4BF8-4CF5-98AB-1E81F5C1D294}" destId="{C22579E8-F392-4303-B23A-E1572716620B}" srcOrd="0" destOrd="0" presId="urn:microsoft.com/office/officeart/2005/8/layout/chart3"/>
    <dgm:cxn modelId="{795AEF5D-F21A-4ADC-BA97-F2D198C72424}" type="presOf" srcId="{3D7CEF96-29D0-4B10-9727-6345A3C1274A}" destId="{2E5956A7-B250-4E19-A2BA-5B6A58CCDF4E}" srcOrd="0" destOrd="1" presId="urn:microsoft.com/office/officeart/2005/8/layout/chart3"/>
    <dgm:cxn modelId="{D14ED432-21AD-405B-998F-FB69B004540A}" srcId="{AF2C55DA-2FCD-46A0-BBF6-821E6865B893}" destId="{E2B17779-0750-4EE7-B711-B9079871A49B}" srcOrd="1" destOrd="0" parTransId="{AC392872-1C04-4D56-B4D5-F83E8E628C71}" sibTransId="{99FDCBF0-4BEA-478F-8A16-39C94E8EE405}"/>
    <dgm:cxn modelId="{243E4090-C6FF-485C-9308-1DB44947F141}" type="presOf" srcId="{85CE5629-B5C8-4329-BF51-A9CC82CD6C82}" destId="{40EE2692-1FC3-406B-B061-FF50B702DB72}" srcOrd="1" destOrd="0" presId="urn:microsoft.com/office/officeart/2005/8/layout/chart3"/>
    <dgm:cxn modelId="{422D2DA7-176F-4ED1-B3A1-B997041DF19B}" srcId="{31557A9A-9FDD-4554-A64C-F86C10606435}" destId="{3D7CEF96-29D0-4B10-9727-6345A3C1274A}" srcOrd="0" destOrd="0" parTransId="{E103A527-DA02-4EC4-ABF7-A5606FD741F4}" sibTransId="{BE8673D5-FDEC-49C5-BD4E-C0618B09E0B4}"/>
    <dgm:cxn modelId="{C09B8391-04C7-4670-AC21-BC0A005F098E}" srcId="{E9B812B9-4BF8-4CF5-98AB-1E81F5C1D294}" destId="{B81C7AB6-8AA4-4A76-B9EF-29E7C06D0741}" srcOrd="0" destOrd="0" parTransId="{A2564288-4C92-460E-AACF-790A31B4ECA5}" sibTransId="{0115AE1E-7354-4F45-8A62-CEEBABB39AE6}"/>
    <dgm:cxn modelId="{7E6EC2EE-378A-4855-92C2-46ACFEE16843}" type="presOf" srcId="{31557A9A-9FDD-4554-A64C-F86C10606435}" destId="{2E5956A7-B250-4E19-A2BA-5B6A58CCDF4E}" srcOrd="0" destOrd="0" presId="urn:microsoft.com/office/officeart/2005/8/layout/chart3"/>
    <dgm:cxn modelId="{CEE89170-99DF-4BDA-8403-644A04A1BA1A}" type="presOf" srcId="{B81C7AB6-8AA4-4A76-B9EF-29E7C06D0741}" destId="{C22579E8-F392-4303-B23A-E1572716620B}" srcOrd="0" destOrd="1" presId="urn:microsoft.com/office/officeart/2005/8/layout/chart3"/>
    <dgm:cxn modelId="{69EDF189-522E-48A3-8EFA-6649E334BC0A}" type="presOf" srcId="{AF2C55DA-2FCD-46A0-BBF6-821E6865B893}" destId="{CDA72C71-875E-4C5B-9D0A-9504D00EE83B}" srcOrd="1" destOrd="0" presId="urn:microsoft.com/office/officeart/2005/8/layout/chart3"/>
    <dgm:cxn modelId="{7A608B55-E6F6-4305-A2ED-64C6E11FA702}" type="presOf" srcId="{85CE5629-B5C8-4329-BF51-A9CC82CD6C82}" destId="{4CB0B64C-8402-4BCE-A019-80120E9A2915}" srcOrd="0" destOrd="0" presId="urn:microsoft.com/office/officeart/2005/8/layout/chart3"/>
    <dgm:cxn modelId="{45D4F9A3-7B0A-41CB-A6DD-CEF5833A5531}" type="presOf" srcId="{9AB76337-3584-4751-8402-F0E572D7E88E}" destId="{106A9B91-93F1-4FB5-852C-4493C76A70AA}" srcOrd="0" destOrd="0" presId="urn:microsoft.com/office/officeart/2005/8/layout/chart3"/>
    <dgm:cxn modelId="{62700651-4E90-4E79-96E5-5262DE33909D}" srcId="{9AB76337-3584-4751-8402-F0E572D7E88E}" destId="{85CE5629-B5C8-4329-BF51-A9CC82CD6C82}" srcOrd="1" destOrd="0" parTransId="{14988E5E-6297-4FC9-B014-176EBE673F93}" sibTransId="{D3500734-E8C0-4BE8-94E7-F67F32A1A9D6}"/>
    <dgm:cxn modelId="{8E00F8D5-A5E9-4FB8-892E-B236903BA259}" type="presOf" srcId="{CEB2474E-2831-4AF8-9831-66CD9ED2D9F8}" destId="{CDA72C71-875E-4C5B-9D0A-9504D00EE83B}" srcOrd="1" destOrd="1" presId="urn:microsoft.com/office/officeart/2005/8/layout/chart3"/>
    <dgm:cxn modelId="{ED16DA01-F544-486D-8DA0-61E2A72DABAB}" type="presOf" srcId="{B81C7AB6-8AA4-4A76-B9EF-29E7C06D0741}" destId="{817CED06-44B1-484B-9F0E-DB79813032B4}" srcOrd="1" destOrd="1" presId="urn:microsoft.com/office/officeart/2005/8/layout/chart3"/>
    <dgm:cxn modelId="{665D97E3-37E6-4BFA-A53D-5FA3B0148518}" type="presOf" srcId="{8E37255B-D189-4AD5-99ED-E49DA2534EB0}" destId="{40EE2692-1FC3-406B-B061-FF50B702DB72}" srcOrd="1" destOrd="1" presId="urn:microsoft.com/office/officeart/2005/8/layout/chart3"/>
    <dgm:cxn modelId="{E2F3710B-22CE-46A1-9CA4-337631A3E7DA}" type="presOf" srcId="{3D7CEF96-29D0-4B10-9727-6345A3C1274A}" destId="{ACE5182E-C852-4A61-9FB5-997761E61A65}" srcOrd="1" destOrd="1" presId="urn:microsoft.com/office/officeart/2005/8/layout/chart3"/>
    <dgm:cxn modelId="{A6977966-AE4D-4258-A1D1-E911CE6AA44D}" srcId="{9AB76337-3584-4751-8402-F0E572D7E88E}" destId="{31557A9A-9FDD-4554-A64C-F86C10606435}" srcOrd="3" destOrd="0" parTransId="{D152DC85-78E2-4153-8AE3-299E0757CC6E}" sibTransId="{0A464B86-4A7A-4FC2-9D6E-F688EC6B8ABB}"/>
    <dgm:cxn modelId="{F233FA6D-0C87-4CF4-A9D0-EB7DD4515B9E}" srcId="{9AB76337-3584-4751-8402-F0E572D7E88E}" destId="{E9B812B9-4BF8-4CF5-98AB-1E81F5C1D294}" srcOrd="2" destOrd="0" parTransId="{9F294970-1383-499C-8FE2-6067E4D6952F}" sibTransId="{95E86B4C-BDC6-4E59-8C0C-1790C130F9A8}"/>
    <dgm:cxn modelId="{5F6DD8FC-4744-4C0D-9354-BFF590E5213C}" type="presOf" srcId="{E2B17779-0750-4EE7-B711-B9079871A49B}" destId="{0862AB04-DEC7-49E7-A1C0-5F90D8A9A269}" srcOrd="0" destOrd="2" presId="urn:microsoft.com/office/officeart/2005/8/layout/chart3"/>
    <dgm:cxn modelId="{55881B63-6A6D-4759-9DF6-C06D883F10D7}" type="presOf" srcId="{3E5E9E96-A72C-4316-B5BD-D0B242EE7507}" destId="{ACE5182E-C852-4A61-9FB5-997761E61A65}" srcOrd="1" destOrd="2" presId="urn:microsoft.com/office/officeart/2005/8/layout/chart3"/>
    <dgm:cxn modelId="{2C739C58-BEF1-49A1-8333-E3884746AA29}" type="presParOf" srcId="{106A9B91-93F1-4FB5-852C-4493C76A70AA}" destId="{0862AB04-DEC7-49E7-A1C0-5F90D8A9A269}" srcOrd="0" destOrd="0" presId="urn:microsoft.com/office/officeart/2005/8/layout/chart3"/>
    <dgm:cxn modelId="{B5C156C4-44F4-47A6-B6F2-30B66BAD5136}" type="presParOf" srcId="{106A9B91-93F1-4FB5-852C-4493C76A70AA}" destId="{CDA72C71-875E-4C5B-9D0A-9504D00EE83B}" srcOrd="1" destOrd="0" presId="urn:microsoft.com/office/officeart/2005/8/layout/chart3"/>
    <dgm:cxn modelId="{E4B30CD8-DD3A-4035-9CD8-AE50E3151B35}" type="presParOf" srcId="{106A9B91-93F1-4FB5-852C-4493C76A70AA}" destId="{4CB0B64C-8402-4BCE-A019-80120E9A2915}" srcOrd="2" destOrd="0" presId="urn:microsoft.com/office/officeart/2005/8/layout/chart3"/>
    <dgm:cxn modelId="{1A481237-43A1-4E0A-9992-A88BA37F3EE5}" type="presParOf" srcId="{106A9B91-93F1-4FB5-852C-4493C76A70AA}" destId="{40EE2692-1FC3-406B-B061-FF50B702DB72}" srcOrd="3" destOrd="0" presId="urn:microsoft.com/office/officeart/2005/8/layout/chart3"/>
    <dgm:cxn modelId="{DCEA3EC3-37AC-4621-ABB2-604181E8C1AF}" type="presParOf" srcId="{106A9B91-93F1-4FB5-852C-4493C76A70AA}" destId="{C22579E8-F392-4303-B23A-E1572716620B}" srcOrd="4" destOrd="0" presId="urn:microsoft.com/office/officeart/2005/8/layout/chart3"/>
    <dgm:cxn modelId="{B2334C14-5EEE-4093-84DB-96FBDF1476CD}" type="presParOf" srcId="{106A9B91-93F1-4FB5-852C-4493C76A70AA}" destId="{817CED06-44B1-484B-9F0E-DB79813032B4}" srcOrd="5" destOrd="0" presId="urn:microsoft.com/office/officeart/2005/8/layout/chart3"/>
    <dgm:cxn modelId="{F186D872-CB68-4E0E-967C-98B76CE7951C}" type="presParOf" srcId="{106A9B91-93F1-4FB5-852C-4493C76A70AA}" destId="{2E5956A7-B250-4E19-A2BA-5B6A58CCDF4E}" srcOrd="6" destOrd="0" presId="urn:microsoft.com/office/officeart/2005/8/layout/chart3"/>
    <dgm:cxn modelId="{FEE81809-61C5-428F-BF22-3BAC1ED4A9D9}" type="presParOf" srcId="{106A9B91-93F1-4FB5-852C-4493C76A70AA}" destId="{ACE5182E-C852-4A61-9FB5-997761E61A65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CBD61A-E20F-4607-8A3C-8DC7722DCBF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E0E04570-61B2-49E1-9CC9-6E917539E369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NZ" dirty="0" smtClean="0"/>
            <a:t>Product Development</a:t>
          </a:r>
          <a:endParaRPr lang="en-NZ" dirty="0"/>
        </a:p>
      </dgm:t>
    </dgm:pt>
    <dgm:pt modelId="{025EF356-C9D5-4349-A2AA-6ED34643F295}" type="parTrans" cxnId="{F35A9E5F-3C24-4F33-B475-9E1263CA9736}">
      <dgm:prSet/>
      <dgm:spPr/>
      <dgm:t>
        <a:bodyPr/>
        <a:lstStyle/>
        <a:p>
          <a:endParaRPr lang="en-NZ"/>
        </a:p>
      </dgm:t>
    </dgm:pt>
    <dgm:pt modelId="{B9D27C81-7825-4A1E-AFAB-B3738BA51ED1}" type="sibTrans" cxnId="{F35A9E5F-3C24-4F33-B475-9E1263CA9736}">
      <dgm:prSet/>
      <dgm:spPr/>
      <dgm:t>
        <a:bodyPr/>
        <a:lstStyle/>
        <a:p>
          <a:endParaRPr lang="en-NZ"/>
        </a:p>
      </dgm:t>
    </dgm:pt>
    <dgm:pt modelId="{550764ED-6374-49B8-B544-D3ECBC41F188}">
      <dgm:prSet phldrT="[Text]"/>
      <dgm:spPr/>
      <dgm:t>
        <a:bodyPr/>
        <a:lstStyle/>
        <a:p>
          <a:r>
            <a:rPr lang="en-NZ" dirty="0" smtClean="0"/>
            <a:t>R&amp;D Processes</a:t>
          </a:r>
          <a:endParaRPr lang="en-NZ" dirty="0"/>
        </a:p>
      </dgm:t>
    </dgm:pt>
    <dgm:pt modelId="{E46BE287-3876-45CC-B4F3-EA465AA72A93}" type="parTrans" cxnId="{2A89F7FF-E6A0-424E-A37C-6B46C7DB1ACD}">
      <dgm:prSet/>
      <dgm:spPr/>
      <dgm:t>
        <a:bodyPr/>
        <a:lstStyle/>
        <a:p>
          <a:endParaRPr lang="en-NZ"/>
        </a:p>
      </dgm:t>
    </dgm:pt>
    <dgm:pt modelId="{995EFE84-CEDC-4A3A-92AE-FF6B5BFE83B5}" type="sibTrans" cxnId="{2A89F7FF-E6A0-424E-A37C-6B46C7DB1ACD}">
      <dgm:prSet/>
      <dgm:spPr/>
      <dgm:t>
        <a:bodyPr/>
        <a:lstStyle/>
        <a:p>
          <a:endParaRPr lang="en-NZ"/>
        </a:p>
      </dgm:t>
    </dgm:pt>
    <dgm:pt modelId="{5EBAE484-0D0E-4EAE-80F8-DE5A1D82E1FA}">
      <dgm:prSet phldrT="[Text]"/>
      <dgm:spPr/>
      <dgm:t>
        <a:bodyPr/>
        <a:lstStyle/>
        <a:p>
          <a:r>
            <a:rPr lang="en-NZ" dirty="0" smtClean="0"/>
            <a:t>Training Specifications</a:t>
          </a:r>
          <a:endParaRPr lang="en-NZ" dirty="0"/>
        </a:p>
      </dgm:t>
    </dgm:pt>
    <dgm:pt modelId="{CD3B2C0F-97CD-490F-8EAA-05F665223A32}" type="parTrans" cxnId="{7BCF92AB-DD97-4B11-AFB9-62159B22FAB5}">
      <dgm:prSet/>
      <dgm:spPr/>
      <dgm:t>
        <a:bodyPr/>
        <a:lstStyle/>
        <a:p>
          <a:endParaRPr lang="en-NZ"/>
        </a:p>
      </dgm:t>
    </dgm:pt>
    <dgm:pt modelId="{E2FFAE24-E39D-49E2-BE69-8234493BE33A}" type="sibTrans" cxnId="{7BCF92AB-DD97-4B11-AFB9-62159B22FAB5}">
      <dgm:prSet/>
      <dgm:spPr/>
      <dgm:t>
        <a:bodyPr/>
        <a:lstStyle/>
        <a:p>
          <a:endParaRPr lang="en-NZ"/>
        </a:p>
      </dgm:t>
    </dgm:pt>
    <dgm:pt modelId="{76D2996F-93C1-49D0-890E-9A6411D5D7B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NZ" dirty="0" smtClean="0"/>
            <a:t>Operation</a:t>
          </a:r>
          <a:endParaRPr lang="en-NZ" dirty="0"/>
        </a:p>
      </dgm:t>
    </dgm:pt>
    <dgm:pt modelId="{4FF059A6-6956-40A6-A069-1BC25D15AEA4}" type="parTrans" cxnId="{C57D6C22-0DC8-4DB6-8D15-5A8582540860}">
      <dgm:prSet/>
      <dgm:spPr/>
      <dgm:t>
        <a:bodyPr/>
        <a:lstStyle/>
        <a:p>
          <a:endParaRPr lang="en-NZ"/>
        </a:p>
      </dgm:t>
    </dgm:pt>
    <dgm:pt modelId="{FAB2D814-1191-460C-80E1-61B9B9F38D55}" type="sibTrans" cxnId="{C57D6C22-0DC8-4DB6-8D15-5A8582540860}">
      <dgm:prSet/>
      <dgm:spPr/>
      <dgm:t>
        <a:bodyPr/>
        <a:lstStyle/>
        <a:p>
          <a:endParaRPr lang="en-NZ"/>
        </a:p>
      </dgm:t>
    </dgm:pt>
    <dgm:pt modelId="{35A651C7-D247-43E9-ADBF-7945334ACA3A}">
      <dgm:prSet phldrT="[Text]"/>
      <dgm:spPr/>
      <dgm:t>
        <a:bodyPr/>
        <a:lstStyle/>
        <a:p>
          <a:r>
            <a:rPr lang="en-NZ" dirty="0" smtClean="0"/>
            <a:t>Process &amp; Monitoring (Standards)</a:t>
          </a:r>
          <a:endParaRPr lang="en-NZ" dirty="0"/>
        </a:p>
      </dgm:t>
    </dgm:pt>
    <dgm:pt modelId="{3F7E916F-6DDD-4019-934F-F8EAE2260B66}" type="parTrans" cxnId="{99804407-63D2-4323-8D87-B775A2F33E64}">
      <dgm:prSet/>
      <dgm:spPr/>
      <dgm:t>
        <a:bodyPr/>
        <a:lstStyle/>
        <a:p>
          <a:endParaRPr lang="en-NZ"/>
        </a:p>
      </dgm:t>
    </dgm:pt>
    <dgm:pt modelId="{2C30792C-343C-4E4D-AAD4-E9573246381D}" type="sibTrans" cxnId="{99804407-63D2-4323-8D87-B775A2F33E64}">
      <dgm:prSet/>
      <dgm:spPr/>
      <dgm:t>
        <a:bodyPr/>
        <a:lstStyle/>
        <a:p>
          <a:endParaRPr lang="en-NZ"/>
        </a:p>
      </dgm:t>
    </dgm:pt>
    <dgm:pt modelId="{4FB46B69-AA26-4593-B454-20AD0B39D1EB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NZ" dirty="0" smtClean="0"/>
            <a:t>Performance Monitoring</a:t>
          </a:r>
          <a:endParaRPr lang="en-NZ" dirty="0"/>
        </a:p>
      </dgm:t>
    </dgm:pt>
    <dgm:pt modelId="{C67FE323-2028-4A8E-A662-6C62028800FB}" type="parTrans" cxnId="{B7F1AA19-3518-43B2-9FBB-5D3CA9F92EF0}">
      <dgm:prSet/>
      <dgm:spPr/>
      <dgm:t>
        <a:bodyPr/>
        <a:lstStyle/>
        <a:p>
          <a:endParaRPr lang="en-NZ"/>
        </a:p>
      </dgm:t>
    </dgm:pt>
    <dgm:pt modelId="{D157BEE3-EC87-49E4-819B-372C99992189}" type="sibTrans" cxnId="{B7F1AA19-3518-43B2-9FBB-5D3CA9F92EF0}">
      <dgm:prSet/>
      <dgm:spPr/>
      <dgm:t>
        <a:bodyPr/>
        <a:lstStyle/>
        <a:p>
          <a:endParaRPr lang="en-NZ"/>
        </a:p>
      </dgm:t>
    </dgm:pt>
    <dgm:pt modelId="{24B65E92-0BDD-4901-8C9B-1361DFBB7F78}">
      <dgm:prSet phldrT="[Text]"/>
      <dgm:spPr/>
      <dgm:t>
        <a:bodyPr/>
        <a:lstStyle/>
        <a:p>
          <a:r>
            <a:rPr lang="en-NZ" dirty="0" smtClean="0"/>
            <a:t>Non-conforming Product</a:t>
          </a:r>
          <a:endParaRPr lang="en-NZ" dirty="0"/>
        </a:p>
      </dgm:t>
    </dgm:pt>
    <dgm:pt modelId="{99DAB811-09DD-42D0-8BFA-B1F2091BEC79}" type="parTrans" cxnId="{9328331F-B3E2-4CDC-BE8A-0BC497BB6824}">
      <dgm:prSet/>
      <dgm:spPr/>
      <dgm:t>
        <a:bodyPr/>
        <a:lstStyle/>
        <a:p>
          <a:endParaRPr lang="en-NZ"/>
        </a:p>
      </dgm:t>
    </dgm:pt>
    <dgm:pt modelId="{C6EB910A-BBD2-4635-AB2B-BD0D58E547FB}" type="sibTrans" cxnId="{9328331F-B3E2-4CDC-BE8A-0BC497BB6824}">
      <dgm:prSet/>
      <dgm:spPr/>
      <dgm:t>
        <a:bodyPr/>
        <a:lstStyle/>
        <a:p>
          <a:endParaRPr lang="en-NZ"/>
        </a:p>
      </dgm:t>
    </dgm:pt>
    <dgm:pt modelId="{93F2E475-77BD-4A76-87D4-51BD6DF56E38}">
      <dgm:prSet phldrT="[Text]"/>
      <dgm:spPr/>
      <dgm:t>
        <a:bodyPr/>
        <a:lstStyle/>
        <a:p>
          <a:r>
            <a:rPr lang="en-NZ" dirty="0" smtClean="0"/>
            <a:t>OFIs</a:t>
          </a:r>
          <a:endParaRPr lang="en-NZ" dirty="0"/>
        </a:p>
      </dgm:t>
    </dgm:pt>
    <dgm:pt modelId="{0B260EA7-BD12-4690-976A-2E9ABC72288F}" type="parTrans" cxnId="{8A9632D6-5A4F-45DE-B7D7-6FD72E3D1272}">
      <dgm:prSet/>
      <dgm:spPr/>
      <dgm:t>
        <a:bodyPr/>
        <a:lstStyle/>
        <a:p>
          <a:endParaRPr lang="en-NZ"/>
        </a:p>
      </dgm:t>
    </dgm:pt>
    <dgm:pt modelId="{5035E446-DFD6-40BC-9152-78E2B7CDA977}" type="sibTrans" cxnId="{8A9632D6-5A4F-45DE-B7D7-6FD72E3D1272}">
      <dgm:prSet/>
      <dgm:spPr/>
      <dgm:t>
        <a:bodyPr/>
        <a:lstStyle/>
        <a:p>
          <a:endParaRPr lang="en-NZ"/>
        </a:p>
      </dgm:t>
    </dgm:pt>
    <dgm:pt modelId="{14AF5458-9908-4F3A-A0DB-0CFCECF24AAC}">
      <dgm:prSet phldrT="[Text]"/>
      <dgm:spPr/>
      <dgm:t>
        <a:bodyPr/>
        <a:lstStyle/>
        <a:p>
          <a:r>
            <a:rPr lang="en-NZ" dirty="0" smtClean="0"/>
            <a:t>SOP Documentation</a:t>
          </a:r>
          <a:endParaRPr lang="en-NZ" dirty="0"/>
        </a:p>
      </dgm:t>
    </dgm:pt>
    <dgm:pt modelId="{D42CEF0B-B80C-4FF0-BCAF-BA6B6FC83222}" type="parTrans" cxnId="{CF910F8C-83DC-41E5-86DA-831D55EDB1C4}">
      <dgm:prSet/>
      <dgm:spPr/>
      <dgm:t>
        <a:bodyPr/>
        <a:lstStyle/>
        <a:p>
          <a:endParaRPr lang="en-NZ"/>
        </a:p>
      </dgm:t>
    </dgm:pt>
    <dgm:pt modelId="{D3FC0249-9BDA-4071-8EB6-D172234C1152}" type="sibTrans" cxnId="{CF910F8C-83DC-41E5-86DA-831D55EDB1C4}">
      <dgm:prSet/>
      <dgm:spPr/>
      <dgm:t>
        <a:bodyPr/>
        <a:lstStyle/>
        <a:p>
          <a:endParaRPr lang="en-NZ"/>
        </a:p>
      </dgm:t>
    </dgm:pt>
    <dgm:pt modelId="{BC9896EE-2E42-4863-9A7E-B7FB6B05C303}">
      <dgm:prSet phldrT="[Text]"/>
      <dgm:spPr/>
      <dgm:t>
        <a:bodyPr/>
        <a:lstStyle/>
        <a:p>
          <a:r>
            <a:rPr lang="en-NZ" dirty="0" smtClean="0"/>
            <a:t>Timeliness (Standards)</a:t>
          </a:r>
          <a:endParaRPr lang="en-NZ" dirty="0"/>
        </a:p>
      </dgm:t>
    </dgm:pt>
    <dgm:pt modelId="{79D3CE71-7F3D-4AB7-AE86-C982D21F22D7}" type="parTrans" cxnId="{AB37F80B-69BB-49AB-B7B3-EB1E4FE63040}">
      <dgm:prSet/>
      <dgm:spPr/>
      <dgm:t>
        <a:bodyPr/>
        <a:lstStyle/>
        <a:p>
          <a:endParaRPr lang="en-NZ"/>
        </a:p>
      </dgm:t>
    </dgm:pt>
    <dgm:pt modelId="{B482CAF5-AEF7-46E3-A989-0763E7DB6F1B}" type="sibTrans" cxnId="{AB37F80B-69BB-49AB-B7B3-EB1E4FE63040}">
      <dgm:prSet/>
      <dgm:spPr/>
      <dgm:t>
        <a:bodyPr/>
        <a:lstStyle/>
        <a:p>
          <a:endParaRPr lang="en-NZ"/>
        </a:p>
      </dgm:t>
    </dgm:pt>
    <dgm:pt modelId="{88BE0E69-0858-4BF9-B0C0-83F0B97AF1A0}">
      <dgm:prSet phldrT="[Text]"/>
      <dgm:spPr/>
      <dgm:t>
        <a:bodyPr/>
        <a:lstStyle/>
        <a:p>
          <a:r>
            <a:rPr lang="en-NZ" dirty="0" smtClean="0"/>
            <a:t>Customer Feedback</a:t>
          </a:r>
          <a:endParaRPr lang="en-NZ" dirty="0"/>
        </a:p>
      </dgm:t>
    </dgm:pt>
    <dgm:pt modelId="{2E79B692-0602-4721-BE48-372FCE013BA2}" type="parTrans" cxnId="{4AC0398F-2019-4D39-AD5F-1DE079064F48}">
      <dgm:prSet/>
      <dgm:spPr/>
    </dgm:pt>
    <dgm:pt modelId="{35D44169-8266-4CC9-9C02-E8CB246507B2}" type="sibTrans" cxnId="{4AC0398F-2019-4D39-AD5F-1DE079064F48}">
      <dgm:prSet/>
      <dgm:spPr/>
    </dgm:pt>
    <dgm:pt modelId="{AC80EC36-1240-4E2C-8099-1BF4BC609EA0}" type="pres">
      <dgm:prSet presAssocID="{ADCBD61A-E20F-4607-8A3C-8DC7722DCB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994A6BBA-B71A-4406-BBB9-96B5CAEFBB66}" type="pres">
      <dgm:prSet presAssocID="{E0E04570-61B2-49E1-9CC9-6E917539E369}" presName="composite" presStyleCnt="0"/>
      <dgm:spPr/>
    </dgm:pt>
    <dgm:pt modelId="{4ACAD640-FDD3-4614-A6B3-A228B5914D74}" type="pres">
      <dgm:prSet presAssocID="{E0E04570-61B2-49E1-9CC9-6E917539E36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DF12940-21DB-4363-9BCB-3815FAD0E04F}" type="pres">
      <dgm:prSet presAssocID="{E0E04570-61B2-49E1-9CC9-6E917539E36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40A687F-1684-4C9D-8097-97E4E4EB1EE8}" type="pres">
      <dgm:prSet presAssocID="{B9D27C81-7825-4A1E-AFAB-B3738BA51ED1}" presName="sp" presStyleCnt="0"/>
      <dgm:spPr/>
    </dgm:pt>
    <dgm:pt modelId="{9ADA0889-D093-42B9-A700-69E814D012A0}" type="pres">
      <dgm:prSet presAssocID="{76D2996F-93C1-49D0-890E-9A6411D5D7B4}" presName="composite" presStyleCnt="0"/>
      <dgm:spPr/>
    </dgm:pt>
    <dgm:pt modelId="{A7CA0189-0CBA-4CBB-A4AE-50BCE2DC797A}" type="pres">
      <dgm:prSet presAssocID="{76D2996F-93C1-49D0-890E-9A6411D5D7B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3577785-172E-4286-8808-E4406ECD302D}" type="pres">
      <dgm:prSet presAssocID="{76D2996F-93C1-49D0-890E-9A6411D5D7B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A18115B-95B1-452B-B5A4-28DACE1177A0}" type="pres">
      <dgm:prSet presAssocID="{FAB2D814-1191-460C-80E1-61B9B9F38D55}" presName="sp" presStyleCnt="0"/>
      <dgm:spPr/>
    </dgm:pt>
    <dgm:pt modelId="{AC07A5D1-AFB6-4038-A096-71182501000D}" type="pres">
      <dgm:prSet presAssocID="{4FB46B69-AA26-4593-B454-20AD0B39D1EB}" presName="composite" presStyleCnt="0"/>
      <dgm:spPr/>
    </dgm:pt>
    <dgm:pt modelId="{1C33E737-647D-4B4C-B395-A07009A82E4A}" type="pres">
      <dgm:prSet presAssocID="{4FB46B69-AA26-4593-B454-20AD0B39D1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DEA5E26-0773-4CA6-9592-A2A535212E8E}" type="pres">
      <dgm:prSet presAssocID="{4FB46B69-AA26-4593-B454-20AD0B39D1E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F35A9E5F-3C24-4F33-B475-9E1263CA9736}" srcId="{ADCBD61A-E20F-4607-8A3C-8DC7722DCBF1}" destId="{E0E04570-61B2-49E1-9CC9-6E917539E369}" srcOrd="0" destOrd="0" parTransId="{025EF356-C9D5-4349-A2AA-6ED34643F295}" sibTransId="{B9D27C81-7825-4A1E-AFAB-B3738BA51ED1}"/>
    <dgm:cxn modelId="{AB37F80B-69BB-49AB-B7B3-EB1E4FE63040}" srcId="{76D2996F-93C1-49D0-890E-9A6411D5D7B4}" destId="{BC9896EE-2E42-4863-9A7E-B7FB6B05C303}" srcOrd="0" destOrd="0" parTransId="{79D3CE71-7F3D-4AB7-AE86-C982D21F22D7}" sibTransId="{B482CAF5-AEF7-46E3-A989-0763E7DB6F1B}"/>
    <dgm:cxn modelId="{15ED898D-C5BE-4764-94D5-E64DD5B6C146}" type="presOf" srcId="{35A651C7-D247-43E9-ADBF-7945334ACA3A}" destId="{03577785-172E-4286-8808-E4406ECD302D}" srcOrd="0" destOrd="1" presId="urn:microsoft.com/office/officeart/2005/8/layout/chevron2"/>
    <dgm:cxn modelId="{B7F1AA19-3518-43B2-9FBB-5D3CA9F92EF0}" srcId="{ADCBD61A-E20F-4607-8A3C-8DC7722DCBF1}" destId="{4FB46B69-AA26-4593-B454-20AD0B39D1EB}" srcOrd="2" destOrd="0" parTransId="{C67FE323-2028-4A8E-A662-6C62028800FB}" sibTransId="{D157BEE3-EC87-49E4-819B-372C99992189}"/>
    <dgm:cxn modelId="{F0F080C1-65A4-42EB-9136-EC4B0E2058F7}" type="presOf" srcId="{550764ED-6374-49B8-B544-D3ECBC41F188}" destId="{EDF12940-21DB-4363-9BCB-3815FAD0E04F}" srcOrd="0" destOrd="0" presId="urn:microsoft.com/office/officeart/2005/8/layout/chevron2"/>
    <dgm:cxn modelId="{2A89F7FF-E6A0-424E-A37C-6B46C7DB1ACD}" srcId="{E0E04570-61B2-49E1-9CC9-6E917539E369}" destId="{550764ED-6374-49B8-B544-D3ECBC41F188}" srcOrd="0" destOrd="0" parTransId="{E46BE287-3876-45CC-B4F3-EA465AA72A93}" sibTransId="{995EFE84-CEDC-4A3A-92AE-FF6B5BFE83B5}"/>
    <dgm:cxn modelId="{99804407-63D2-4323-8D87-B775A2F33E64}" srcId="{76D2996F-93C1-49D0-890E-9A6411D5D7B4}" destId="{35A651C7-D247-43E9-ADBF-7945334ACA3A}" srcOrd="1" destOrd="0" parTransId="{3F7E916F-6DDD-4019-934F-F8EAE2260B66}" sibTransId="{2C30792C-343C-4E4D-AAD4-E9573246381D}"/>
    <dgm:cxn modelId="{520010ED-FC08-49F9-B0D2-E1D36A0A7837}" type="presOf" srcId="{ADCBD61A-E20F-4607-8A3C-8DC7722DCBF1}" destId="{AC80EC36-1240-4E2C-8099-1BF4BC609EA0}" srcOrd="0" destOrd="0" presId="urn:microsoft.com/office/officeart/2005/8/layout/chevron2"/>
    <dgm:cxn modelId="{CF910F8C-83DC-41E5-86DA-831D55EDB1C4}" srcId="{E0E04570-61B2-49E1-9CC9-6E917539E369}" destId="{14AF5458-9908-4F3A-A0DB-0CFCECF24AAC}" srcOrd="1" destOrd="0" parTransId="{D42CEF0B-B80C-4FF0-BCAF-BA6B6FC83222}" sibTransId="{D3FC0249-9BDA-4071-8EB6-D172234C1152}"/>
    <dgm:cxn modelId="{27A486F8-67F6-419D-9CF4-26E21E64C5B0}" type="presOf" srcId="{4FB46B69-AA26-4593-B454-20AD0B39D1EB}" destId="{1C33E737-647D-4B4C-B395-A07009A82E4A}" srcOrd="0" destOrd="0" presId="urn:microsoft.com/office/officeart/2005/8/layout/chevron2"/>
    <dgm:cxn modelId="{4E00389D-1F3E-4496-906F-FD3698C6C93E}" type="presOf" srcId="{76D2996F-93C1-49D0-890E-9A6411D5D7B4}" destId="{A7CA0189-0CBA-4CBB-A4AE-50BCE2DC797A}" srcOrd="0" destOrd="0" presId="urn:microsoft.com/office/officeart/2005/8/layout/chevron2"/>
    <dgm:cxn modelId="{7BCF92AB-DD97-4B11-AFB9-62159B22FAB5}" srcId="{E0E04570-61B2-49E1-9CC9-6E917539E369}" destId="{5EBAE484-0D0E-4EAE-80F8-DE5A1D82E1FA}" srcOrd="2" destOrd="0" parTransId="{CD3B2C0F-97CD-490F-8EAA-05F665223A32}" sibTransId="{E2FFAE24-E39D-49E2-BE69-8234493BE33A}"/>
    <dgm:cxn modelId="{F6DFB2FC-C9A8-4221-B22A-3BCD294C1201}" type="presOf" srcId="{BC9896EE-2E42-4863-9A7E-B7FB6B05C303}" destId="{03577785-172E-4286-8808-E4406ECD302D}" srcOrd="0" destOrd="0" presId="urn:microsoft.com/office/officeart/2005/8/layout/chevron2"/>
    <dgm:cxn modelId="{4856C55C-51A4-4BB6-8152-364CFF847890}" type="presOf" srcId="{5EBAE484-0D0E-4EAE-80F8-DE5A1D82E1FA}" destId="{EDF12940-21DB-4363-9BCB-3815FAD0E04F}" srcOrd="0" destOrd="2" presId="urn:microsoft.com/office/officeart/2005/8/layout/chevron2"/>
    <dgm:cxn modelId="{9328331F-B3E2-4CDC-BE8A-0BC497BB6824}" srcId="{4FB46B69-AA26-4593-B454-20AD0B39D1EB}" destId="{24B65E92-0BDD-4901-8C9B-1361DFBB7F78}" srcOrd="0" destOrd="0" parTransId="{99DAB811-09DD-42D0-8BFA-B1F2091BEC79}" sibTransId="{C6EB910A-BBD2-4635-AB2B-BD0D58E547FB}"/>
    <dgm:cxn modelId="{C57D6C22-0DC8-4DB6-8D15-5A8582540860}" srcId="{ADCBD61A-E20F-4607-8A3C-8DC7722DCBF1}" destId="{76D2996F-93C1-49D0-890E-9A6411D5D7B4}" srcOrd="1" destOrd="0" parTransId="{4FF059A6-6956-40A6-A069-1BC25D15AEA4}" sibTransId="{FAB2D814-1191-460C-80E1-61B9B9F38D55}"/>
    <dgm:cxn modelId="{4AC0398F-2019-4D39-AD5F-1DE079064F48}" srcId="{4FB46B69-AA26-4593-B454-20AD0B39D1EB}" destId="{88BE0E69-0858-4BF9-B0C0-83F0B97AF1A0}" srcOrd="2" destOrd="0" parTransId="{2E79B692-0602-4721-BE48-372FCE013BA2}" sibTransId="{35D44169-8266-4CC9-9C02-E8CB246507B2}"/>
    <dgm:cxn modelId="{65AE461D-74BE-462A-8E0B-DA7774110A69}" type="presOf" srcId="{93F2E475-77BD-4A76-87D4-51BD6DF56E38}" destId="{5DEA5E26-0773-4CA6-9592-A2A535212E8E}" srcOrd="0" destOrd="1" presId="urn:microsoft.com/office/officeart/2005/8/layout/chevron2"/>
    <dgm:cxn modelId="{FF592620-9E84-40F9-A4FF-69A8458DEEB7}" type="presOf" srcId="{88BE0E69-0858-4BF9-B0C0-83F0B97AF1A0}" destId="{5DEA5E26-0773-4CA6-9592-A2A535212E8E}" srcOrd="0" destOrd="2" presId="urn:microsoft.com/office/officeart/2005/8/layout/chevron2"/>
    <dgm:cxn modelId="{64DBDF3E-DD82-48C0-86CE-5809CF91651D}" type="presOf" srcId="{24B65E92-0BDD-4901-8C9B-1361DFBB7F78}" destId="{5DEA5E26-0773-4CA6-9592-A2A535212E8E}" srcOrd="0" destOrd="0" presId="urn:microsoft.com/office/officeart/2005/8/layout/chevron2"/>
    <dgm:cxn modelId="{E5CB6437-81B6-4931-AC74-47DBD7A0EB28}" type="presOf" srcId="{14AF5458-9908-4F3A-A0DB-0CFCECF24AAC}" destId="{EDF12940-21DB-4363-9BCB-3815FAD0E04F}" srcOrd="0" destOrd="1" presId="urn:microsoft.com/office/officeart/2005/8/layout/chevron2"/>
    <dgm:cxn modelId="{8A9632D6-5A4F-45DE-B7D7-6FD72E3D1272}" srcId="{4FB46B69-AA26-4593-B454-20AD0B39D1EB}" destId="{93F2E475-77BD-4A76-87D4-51BD6DF56E38}" srcOrd="1" destOrd="0" parTransId="{0B260EA7-BD12-4690-976A-2E9ABC72288F}" sibTransId="{5035E446-DFD6-40BC-9152-78E2B7CDA977}"/>
    <dgm:cxn modelId="{F8F22462-5260-4BD5-826A-DF76F0A4FC9E}" type="presOf" srcId="{E0E04570-61B2-49E1-9CC9-6E917539E369}" destId="{4ACAD640-FDD3-4614-A6B3-A228B5914D74}" srcOrd="0" destOrd="0" presId="urn:microsoft.com/office/officeart/2005/8/layout/chevron2"/>
    <dgm:cxn modelId="{92D786CC-F43D-4F1C-951E-549B24D1C984}" type="presParOf" srcId="{AC80EC36-1240-4E2C-8099-1BF4BC609EA0}" destId="{994A6BBA-B71A-4406-BBB9-96B5CAEFBB66}" srcOrd="0" destOrd="0" presId="urn:microsoft.com/office/officeart/2005/8/layout/chevron2"/>
    <dgm:cxn modelId="{EFFCFDBF-8C68-492D-A486-DA9B89433CC2}" type="presParOf" srcId="{994A6BBA-B71A-4406-BBB9-96B5CAEFBB66}" destId="{4ACAD640-FDD3-4614-A6B3-A228B5914D74}" srcOrd="0" destOrd="0" presId="urn:microsoft.com/office/officeart/2005/8/layout/chevron2"/>
    <dgm:cxn modelId="{CC88C4F6-D2E5-4603-B2E7-16F805756709}" type="presParOf" srcId="{994A6BBA-B71A-4406-BBB9-96B5CAEFBB66}" destId="{EDF12940-21DB-4363-9BCB-3815FAD0E04F}" srcOrd="1" destOrd="0" presId="urn:microsoft.com/office/officeart/2005/8/layout/chevron2"/>
    <dgm:cxn modelId="{C6B50394-C6BB-497F-8025-A2502D4D929A}" type="presParOf" srcId="{AC80EC36-1240-4E2C-8099-1BF4BC609EA0}" destId="{E40A687F-1684-4C9D-8097-97E4E4EB1EE8}" srcOrd="1" destOrd="0" presId="urn:microsoft.com/office/officeart/2005/8/layout/chevron2"/>
    <dgm:cxn modelId="{CB2EBBA0-D1D5-4A99-B980-2AC9ABE4EB18}" type="presParOf" srcId="{AC80EC36-1240-4E2C-8099-1BF4BC609EA0}" destId="{9ADA0889-D093-42B9-A700-69E814D012A0}" srcOrd="2" destOrd="0" presId="urn:microsoft.com/office/officeart/2005/8/layout/chevron2"/>
    <dgm:cxn modelId="{9D5180B5-7F5B-4256-9055-08EFBCC7BFEA}" type="presParOf" srcId="{9ADA0889-D093-42B9-A700-69E814D012A0}" destId="{A7CA0189-0CBA-4CBB-A4AE-50BCE2DC797A}" srcOrd="0" destOrd="0" presId="urn:microsoft.com/office/officeart/2005/8/layout/chevron2"/>
    <dgm:cxn modelId="{397D4D89-76CD-4794-87CF-A2E7B2CCA429}" type="presParOf" srcId="{9ADA0889-D093-42B9-A700-69E814D012A0}" destId="{03577785-172E-4286-8808-E4406ECD302D}" srcOrd="1" destOrd="0" presId="urn:microsoft.com/office/officeart/2005/8/layout/chevron2"/>
    <dgm:cxn modelId="{D399A2F9-DD93-4AAB-BDA5-DB93553BFD7D}" type="presParOf" srcId="{AC80EC36-1240-4E2C-8099-1BF4BC609EA0}" destId="{AA18115B-95B1-452B-B5A4-28DACE1177A0}" srcOrd="3" destOrd="0" presId="urn:microsoft.com/office/officeart/2005/8/layout/chevron2"/>
    <dgm:cxn modelId="{EB0043E9-C90A-4A7E-9C98-94D757D9459E}" type="presParOf" srcId="{AC80EC36-1240-4E2C-8099-1BF4BC609EA0}" destId="{AC07A5D1-AFB6-4038-A096-71182501000D}" srcOrd="4" destOrd="0" presId="urn:microsoft.com/office/officeart/2005/8/layout/chevron2"/>
    <dgm:cxn modelId="{9ADE092A-F368-4E0B-8ABB-32C7CAEF618F}" type="presParOf" srcId="{AC07A5D1-AFB6-4038-A096-71182501000D}" destId="{1C33E737-647D-4B4C-B395-A07009A82E4A}" srcOrd="0" destOrd="0" presId="urn:microsoft.com/office/officeart/2005/8/layout/chevron2"/>
    <dgm:cxn modelId="{0E15D95F-C6DA-408B-8C53-5CAAF8E2160F}" type="presParOf" srcId="{AC07A5D1-AFB6-4038-A096-71182501000D}" destId="{5DEA5E26-0773-4CA6-9592-A2A535212E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91BD68-CBF6-4906-A8E8-BEE34A3AEAB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36F58ABA-9C8A-4365-8A8B-6B83622F5F8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NZ" dirty="0" smtClean="0"/>
            <a:t>KPIs – Development &amp; OFIs</a:t>
          </a:r>
          <a:endParaRPr lang="en-NZ" dirty="0"/>
        </a:p>
      </dgm:t>
    </dgm:pt>
    <dgm:pt modelId="{75719F46-9D2A-4F04-8BFD-212E586765B0}" type="parTrans" cxnId="{9F6FBB64-3557-4C42-A4B4-1A40A609F7BC}">
      <dgm:prSet/>
      <dgm:spPr/>
      <dgm:t>
        <a:bodyPr/>
        <a:lstStyle/>
        <a:p>
          <a:endParaRPr lang="en-NZ"/>
        </a:p>
      </dgm:t>
    </dgm:pt>
    <dgm:pt modelId="{BE73A608-33B7-4B2D-AACE-1A1D53DE0141}" type="sibTrans" cxnId="{9F6FBB64-3557-4C42-A4B4-1A40A609F7BC}">
      <dgm:prSet/>
      <dgm:spPr/>
      <dgm:t>
        <a:bodyPr/>
        <a:lstStyle/>
        <a:p>
          <a:endParaRPr lang="en-NZ"/>
        </a:p>
      </dgm:t>
    </dgm:pt>
    <dgm:pt modelId="{09AE9124-F0FD-4277-8591-9E25E4CEF7E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NZ" dirty="0" smtClean="0"/>
            <a:t>Requirements</a:t>
          </a:r>
          <a:endParaRPr lang="en-NZ" dirty="0"/>
        </a:p>
      </dgm:t>
    </dgm:pt>
    <dgm:pt modelId="{8C60F45D-32A1-4ECC-85FE-7CC51FBFB968}" type="parTrans" cxnId="{D72F009E-7CC8-40E4-B87B-3EC92CFEF990}">
      <dgm:prSet/>
      <dgm:spPr/>
      <dgm:t>
        <a:bodyPr/>
        <a:lstStyle/>
        <a:p>
          <a:endParaRPr lang="en-NZ"/>
        </a:p>
      </dgm:t>
    </dgm:pt>
    <dgm:pt modelId="{6E0CD9EA-F2B7-48EA-A352-3FD322A0E055}" type="sibTrans" cxnId="{D72F009E-7CC8-40E4-B87B-3EC92CFEF990}">
      <dgm:prSet/>
      <dgm:spPr/>
      <dgm:t>
        <a:bodyPr/>
        <a:lstStyle/>
        <a:p>
          <a:endParaRPr lang="en-NZ"/>
        </a:p>
      </dgm:t>
    </dgm:pt>
    <dgm:pt modelId="{53C976D8-79E4-47A9-8AA3-5FBF3446AA9F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NZ" dirty="0" smtClean="0"/>
            <a:t>Documentation of:</a:t>
          </a:r>
          <a:endParaRPr lang="en-NZ" dirty="0"/>
        </a:p>
      </dgm:t>
    </dgm:pt>
    <dgm:pt modelId="{4E9B8B73-C536-4EA5-A73B-2E6506E7F602}" type="parTrans" cxnId="{01B8AB1C-B8D9-4CEB-AFA9-5F39AFD4CDE6}">
      <dgm:prSet/>
      <dgm:spPr/>
      <dgm:t>
        <a:bodyPr/>
        <a:lstStyle/>
        <a:p>
          <a:endParaRPr lang="en-NZ"/>
        </a:p>
      </dgm:t>
    </dgm:pt>
    <dgm:pt modelId="{9226A39C-8F3E-420A-A5CC-DB32C9DF6BF5}" type="sibTrans" cxnId="{01B8AB1C-B8D9-4CEB-AFA9-5F39AFD4CDE6}">
      <dgm:prSet/>
      <dgm:spPr/>
      <dgm:t>
        <a:bodyPr/>
        <a:lstStyle/>
        <a:p>
          <a:endParaRPr lang="en-NZ"/>
        </a:p>
      </dgm:t>
    </dgm:pt>
    <dgm:pt modelId="{014AFCCE-7632-448B-8114-962C2A67B5D7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NZ" dirty="0" smtClean="0"/>
            <a:t>Conformance &amp; Validation</a:t>
          </a:r>
          <a:endParaRPr lang="en-NZ" dirty="0"/>
        </a:p>
      </dgm:t>
    </dgm:pt>
    <dgm:pt modelId="{9B2493BD-8B59-4377-B1AF-D75A1079083F}" type="parTrans" cxnId="{27348D37-27CD-454D-80B6-E9744A6F88C6}">
      <dgm:prSet/>
      <dgm:spPr/>
      <dgm:t>
        <a:bodyPr/>
        <a:lstStyle/>
        <a:p>
          <a:endParaRPr lang="en-NZ"/>
        </a:p>
      </dgm:t>
    </dgm:pt>
    <dgm:pt modelId="{8B5E4094-F69D-4390-B495-BCE120DB0803}" type="sibTrans" cxnId="{27348D37-27CD-454D-80B6-E9744A6F88C6}">
      <dgm:prSet/>
      <dgm:spPr/>
      <dgm:t>
        <a:bodyPr/>
        <a:lstStyle/>
        <a:p>
          <a:endParaRPr lang="en-NZ"/>
        </a:p>
      </dgm:t>
    </dgm:pt>
    <dgm:pt modelId="{85560E6A-9248-41E1-9B15-F3743F6AF9F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NZ" dirty="0" smtClean="0"/>
            <a:t>Product Specification</a:t>
          </a:r>
          <a:endParaRPr lang="en-NZ" dirty="0"/>
        </a:p>
      </dgm:t>
    </dgm:pt>
    <dgm:pt modelId="{E7D4804D-9039-4725-A811-2BCE328D999E}" type="parTrans" cxnId="{00343192-638D-4D8A-8368-A58C2E5DC0D1}">
      <dgm:prSet/>
      <dgm:spPr/>
      <dgm:t>
        <a:bodyPr/>
        <a:lstStyle/>
        <a:p>
          <a:endParaRPr lang="en-NZ"/>
        </a:p>
      </dgm:t>
    </dgm:pt>
    <dgm:pt modelId="{23D53921-11F5-47E0-A52D-9D625BADE0CB}" type="sibTrans" cxnId="{00343192-638D-4D8A-8368-A58C2E5DC0D1}">
      <dgm:prSet/>
      <dgm:spPr/>
      <dgm:t>
        <a:bodyPr/>
        <a:lstStyle/>
        <a:p>
          <a:endParaRPr lang="en-NZ"/>
        </a:p>
      </dgm:t>
    </dgm:pt>
    <dgm:pt modelId="{F14322CA-501D-42AC-A265-E1670667CF81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NZ" dirty="0" smtClean="0"/>
            <a:t>Planned Workload</a:t>
          </a:r>
          <a:endParaRPr lang="en-NZ" dirty="0"/>
        </a:p>
      </dgm:t>
    </dgm:pt>
    <dgm:pt modelId="{5069E479-A8F3-4B62-B269-4ABA77C3D60E}" type="parTrans" cxnId="{CAF79F92-4AE9-4FA2-9369-C6D7629BFBD2}">
      <dgm:prSet/>
      <dgm:spPr/>
      <dgm:t>
        <a:bodyPr/>
        <a:lstStyle/>
        <a:p>
          <a:endParaRPr lang="en-NZ"/>
        </a:p>
      </dgm:t>
    </dgm:pt>
    <dgm:pt modelId="{A72E5601-4869-4EB1-8978-2912FF11CC74}" type="sibTrans" cxnId="{CAF79F92-4AE9-4FA2-9369-C6D7629BFBD2}">
      <dgm:prSet/>
      <dgm:spPr/>
      <dgm:t>
        <a:bodyPr/>
        <a:lstStyle/>
        <a:p>
          <a:endParaRPr lang="en-NZ"/>
        </a:p>
      </dgm:t>
    </dgm:pt>
    <dgm:pt modelId="{E833C2EF-B172-47DD-99ED-E6571D0C513D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NZ" dirty="0" smtClean="0"/>
            <a:t>Non-Conformances</a:t>
          </a:r>
          <a:endParaRPr lang="en-NZ" dirty="0"/>
        </a:p>
      </dgm:t>
    </dgm:pt>
    <dgm:pt modelId="{18E86663-7902-4510-83A8-5931828961BF}" type="parTrans" cxnId="{49E48FCA-E468-422E-912C-5DBED2C84E88}">
      <dgm:prSet/>
      <dgm:spPr/>
      <dgm:t>
        <a:bodyPr/>
        <a:lstStyle/>
        <a:p>
          <a:endParaRPr lang="en-NZ"/>
        </a:p>
      </dgm:t>
    </dgm:pt>
    <dgm:pt modelId="{65889686-F208-48A6-A06F-5DDAAB544510}" type="sibTrans" cxnId="{49E48FCA-E468-422E-912C-5DBED2C84E88}">
      <dgm:prSet/>
      <dgm:spPr/>
      <dgm:t>
        <a:bodyPr/>
        <a:lstStyle/>
        <a:p>
          <a:endParaRPr lang="en-NZ"/>
        </a:p>
      </dgm:t>
    </dgm:pt>
    <dgm:pt modelId="{FC3EE185-1C78-41A2-AC1A-3B8034D41AF3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NZ" dirty="0" smtClean="0"/>
            <a:t>OFIs</a:t>
          </a:r>
          <a:endParaRPr lang="en-NZ" dirty="0"/>
        </a:p>
      </dgm:t>
    </dgm:pt>
    <dgm:pt modelId="{7EEA73CB-6C38-4649-B529-22D8B4EB0C45}" type="parTrans" cxnId="{2F632DC2-A71A-4A68-AEDF-BBAF733A668D}">
      <dgm:prSet/>
      <dgm:spPr/>
      <dgm:t>
        <a:bodyPr/>
        <a:lstStyle/>
        <a:p>
          <a:endParaRPr lang="en-NZ"/>
        </a:p>
      </dgm:t>
    </dgm:pt>
    <dgm:pt modelId="{6C313D2E-4BFD-48D2-8E11-ABC1CE374820}" type="sibTrans" cxnId="{2F632DC2-A71A-4A68-AEDF-BBAF733A668D}">
      <dgm:prSet/>
      <dgm:spPr/>
      <dgm:t>
        <a:bodyPr/>
        <a:lstStyle/>
        <a:p>
          <a:endParaRPr lang="en-NZ"/>
        </a:p>
      </dgm:t>
    </dgm:pt>
    <dgm:pt modelId="{341EC964-A524-407D-8419-F09CC80F4361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NZ" dirty="0" smtClean="0"/>
            <a:t>Modifications to Original Records</a:t>
          </a:r>
          <a:endParaRPr lang="en-NZ" dirty="0"/>
        </a:p>
      </dgm:t>
    </dgm:pt>
    <dgm:pt modelId="{FBC109C1-F42A-43D6-ABF5-93AF4271CE0C}" type="parTrans" cxnId="{0E792AC9-1FC6-45C6-8692-7E07D765C058}">
      <dgm:prSet/>
      <dgm:spPr/>
      <dgm:t>
        <a:bodyPr/>
        <a:lstStyle/>
        <a:p>
          <a:endParaRPr lang="en-NZ"/>
        </a:p>
      </dgm:t>
    </dgm:pt>
    <dgm:pt modelId="{1B7F83E1-D26D-48C2-91BC-12968379F5AD}" type="sibTrans" cxnId="{0E792AC9-1FC6-45C6-8692-7E07D765C058}">
      <dgm:prSet/>
      <dgm:spPr/>
      <dgm:t>
        <a:bodyPr/>
        <a:lstStyle/>
        <a:p>
          <a:endParaRPr lang="en-NZ"/>
        </a:p>
      </dgm:t>
    </dgm:pt>
    <dgm:pt modelId="{B8F0E189-C4A4-4B6A-A9E8-A9C9FC5E4560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NZ" dirty="0" smtClean="0"/>
            <a:t>Preservation of records</a:t>
          </a:r>
          <a:endParaRPr lang="en-NZ" dirty="0"/>
        </a:p>
      </dgm:t>
    </dgm:pt>
    <dgm:pt modelId="{9E5463BF-1870-46FE-9A00-DFFB7B38EDE4}" type="parTrans" cxnId="{9A3EB648-C857-4E66-A37D-8AFECD75D53D}">
      <dgm:prSet/>
      <dgm:spPr/>
      <dgm:t>
        <a:bodyPr/>
        <a:lstStyle/>
        <a:p>
          <a:endParaRPr lang="en-NZ"/>
        </a:p>
      </dgm:t>
    </dgm:pt>
    <dgm:pt modelId="{28D10D88-950E-4857-8601-A966BA676B50}" type="sibTrans" cxnId="{9A3EB648-C857-4E66-A37D-8AFECD75D53D}">
      <dgm:prSet/>
      <dgm:spPr/>
      <dgm:t>
        <a:bodyPr/>
        <a:lstStyle/>
        <a:p>
          <a:endParaRPr lang="en-NZ"/>
        </a:p>
      </dgm:t>
    </dgm:pt>
    <dgm:pt modelId="{4F4F6B9F-2134-45C5-9DE2-45BB13290448}" type="pres">
      <dgm:prSet presAssocID="{8F91BD68-CBF6-4906-A8E8-BEE34A3AEA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5050ED99-ADB9-46ED-9340-24B2C878F0FE}" type="pres">
      <dgm:prSet presAssocID="{36F58ABA-9C8A-4365-8A8B-6B83622F5F88}" presName="centerShape" presStyleLbl="node0" presStyleIdx="0" presStyleCnt="1"/>
      <dgm:spPr/>
      <dgm:t>
        <a:bodyPr/>
        <a:lstStyle/>
        <a:p>
          <a:endParaRPr lang="en-NZ"/>
        </a:p>
      </dgm:t>
    </dgm:pt>
    <dgm:pt modelId="{4954D95C-38EB-46D8-A5EC-38D0636555E1}" type="pres">
      <dgm:prSet presAssocID="{09AE9124-F0FD-4277-8591-9E25E4CEF7E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CB296F9-ABE4-41CD-8CBC-57E77CC99253}" type="pres">
      <dgm:prSet presAssocID="{09AE9124-F0FD-4277-8591-9E25E4CEF7E2}" presName="dummy" presStyleCnt="0"/>
      <dgm:spPr/>
    </dgm:pt>
    <dgm:pt modelId="{17C83872-1E43-436C-9EE7-5B4C8D8BECDA}" type="pres">
      <dgm:prSet presAssocID="{6E0CD9EA-F2B7-48EA-A352-3FD322A0E055}" presName="sibTrans" presStyleLbl="sibTrans2D1" presStyleIdx="0" presStyleCnt="3"/>
      <dgm:spPr/>
      <dgm:t>
        <a:bodyPr/>
        <a:lstStyle/>
        <a:p>
          <a:endParaRPr lang="en-NZ"/>
        </a:p>
      </dgm:t>
    </dgm:pt>
    <dgm:pt modelId="{4432DAD0-4809-497C-8C33-464449D64D1D}" type="pres">
      <dgm:prSet presAssocID="{53C976D8-79E4-47A9-8AA3-5FBF3446AA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7AD12B40-A688-4580-BF84-D65AD6E1C19B}" type="pres">
      <dgm:prSet presAssocID="{53C976D8-79E4-47A9-8AA3-5FBF3446AA9F}" presName="dummy" presStyleCnt="0"/>
      <dgm:spPr/>
    </dgm:pt>
    <dgm:pt modelId="{03700811-7689-4A4F-8472-5AD3BF36153C}" type="pres">
      <dgm:prSet presAssocID="{9226A39C-8F3E-420A-A5CC-DB32C9DF6BF5}" presName="sibTrans" presStyleLbl="sibTrans2D1" presStyleIdx="1" presStyleCnt="3"/>
      <dgm:spPr/>
      <dgm:t>
        <a:bodyPr/>
        <a:lstStyle/>
        <a:p>
          <a:endParaRPr lang="en-NZ"/>
        </a:p>
      </dgm:t>
    </dgm:pt>
    <dgm:pt modelId="{2AE9606B-38B1-4339-BC37-823714FC76D4}" type="pres">
      <dgm:prSet presAssocID="{014AFCCE-7632-448B-8114-962C2A67B5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D43FB12-344C-4750-A522-875EF49DC95C}" type="pres">
      <dgm:prSet presAssocID="{014AFCCE-7632-448B-8114-962C2A67B5D7}" presName="dummy" presStyleCnt="0"/>
      <dgm:spPr/>
    </dgm:pt>
    <dgm:pt modelId="{9FC442E6-FD2F-48A4-9155-E36B5D00C8A2}" type="pres">
      <dgm:prSet presAssocID="{8B5E4094-F69D-4390-B495-BCE120DB0803}" presName="sibTrans" presStyleLbl="sibTrans2D1" presStyleIdx="2" presStyleCnt="3"/>
      <dgm:spPr/>
      <dgm:t>
        <a:bodyPr/>
        <a:lstStyle/>
        <a:p>
          <a:endParaRPr lang="en-NZ"/>
        </a:p>
      </dgm:t>
    </dgm:pt>
  </dgm:ptLst>
  <dgm:cxnLst>
    <dgm:cxn modelId="{D72F009E-7CC8-40E4-B87B-3EC92CFEF990}" srcId="{36F58ABA-9C8A-4365-8A8B-6B83622F5F88}" destId="{09AE9124-F0FD-4277-8591-9E25E4CEF7E2}" srcOrd="0" destOrd="0" parTransId="{8C60F45D-32A1-4ECC-85FE-7CC51FBFB968}" sibTransId="{6E0CD9EA-F2B7-48EA-A352-3FD322A0E055}"/>
    <dgm:cxn modelId="{DD9660F7-C473-4D41-BC64-B9C269BEFECE}" type="presOf" srcId="{FC3EE185-1C78-41A2-AC1A-3B8034D41AF3}" destId="{2AE9606B-38B1-4339-BC37-823714FC76D4}" srcOrd="0" destOrd="2" presId="urn:microsoft.com/office/officeart/2005/8/layout/radial6"/>
    <dgm:cxn modelId="{82827474-F611-4342-A49A-D92566922DDA}" type="presOf" srcId="{341EC964-A524-407D-8419-F09CC80F4361}" destId="{4432DAD0-4809-497C-8C33-464449D64D1D}" srcOrd="0" destOrd="1" presId="urn:microsoft.com/office/officeart/2005/8/layout/radial6"/>
    <dgm:cxn modelId="{978F9B60-2CFC-43B1-BDC1-89FA0CACB155}" type="presOf" srcId="{8B5E4094-F69D-4390-B495-BCE120DB0803}" destId="{9FC442E6-FD2F-48A4-9155-E36B5D00C8A2}" srcOrd="0" destOrd="0" presId="urn:microsoft.com/office/officeart/2005/8/layout/radial6"/>
    <dgm:cxn modelId="{27348D37-27CD-454D-80B6-E9744A6F88C6}" srcId="{36F58ABA-9C8A-4365-8A8B-6B83622F5F88}" destId="{014AFCCE-7632-448B-8114-962C2A67B5D7}" srcOrd="2" destOrd="0" parTransId="{9B2493BD-8B59-4377-B1AF-D75A1079083F}" sibTransId="{8B5E4094-F69D-4390-B495-BCE120DB0803}"/>
    <dgm:cxn modelId="{9A3EB648-C857-4E66-A37D-8AFECD75D53D}" srcId="{53C976D8-79E4-47A9-8AA3-5FBF3446AA9F}" destId="{B8F0E189-C4A4-4B6A-A9E8-A9C9FC5E4560}" srcOrd="1" destOrd="0" parTransId="{9E5463BF-1870-46FE-9A00-DFFB7B38EDE4}" sibTransId="{28D10D88-950E-4857-8601-A966BA676B50}"/>
    <dgm:cxn modelId="{FBEF96A2-931F-43F8-BD72-63B87EEB47FB}" type="presOf" srcId="{9226A39C-8F3E-420A-A5CC-DB32C9DF6BF5}" destId="{03700811-7689-4A4F-8472-5AD3BF36153C}" srcOrd="0" destOrd="0" presId="urn:microsoft.com/office/officeart/2005/8/layout/radial6"/>
    <dgm:cxn modelId="{C76162D4-9CD4-4614-9843-0B4E32FB0310}" type="presOf" srcId="{E833C2EF-B172-47DD-99ED-E6571D0C513D}" destId="{2AE9606B-38B1-4339-BC37-823714FC76D4}" srcOrd="0" destOrd="1" presId="urn:microsoft.com/office/officeart/2005/8/layout/radial6"/>
    <dgm:cxn modelId="{B530337F-FAEC-4FB8-A467-3BB078E4F408}" type="presOf" srcId="{53C976D8-79E4-47A9-8AA3-5FBF3446AA9F}" destId="{4432DAD0-4809-497C-8C33-464449D64D1D}" srcOrd="0" destOrd="0" presId="urn:microsoft.com/office/officeart/2005/8/layout/radial6"/>
    <dgm:cxn modelId="{0E792AC9-1FC6-45C6-8692-7E07D765C058}" srcId="{53C976D8-79E4-47A9-8AA3-5FBF3446AA9F}" destId="{341EC964-A524-407D-8419-F09CC80F4361}" srcOrd="0" destOrd="0" parTransId="{FBC109C1-F42A-43D6-ABF5-93AF4271CE0C}" sibTransId="{1B7F83E1-D26D-48C2-91BC-12968379F5AD}"/>
    <dgm:cxn modelId="{9F6FBB64-3557-4C42-A4B4-1A40A609F7BC}" srcId="{8F91BD68-CBF6-4906-A8E8-BEE34A3AEAB1}" destId="{36F58ABA-9C8A-4365-8A8B-6B83622F5F88}" srcOrd="0" destOrd="0" parTransId="{75719F46-9D2A-4F04-8BFD-212E586765B0}" sibTransId="{BE73A608-33B7-4B2D-AACE-1A1D53DE0141}"/>
    <dgm:cxn modelId="{CAF79F92-4AE9-4FA2-9369-C6D7629BFBD2}" srcId="{09AE9124-F0FD-4277-8591-9E25E4CEF7E2}" destId="{F14322CA-501D-42AC-A265-E1670667CF81}" srcOrd="1" destOrd="0" parTransId="{5069E479-A8F3-4B62-B269-4ABA77C3D60E}" sibTransId="{A72E5601-4869-4EB1-8978-2912FF11CC74}"/>
    <dgm:cxn modelId="{61B8C81D-98E7-4EC6-B63B-9CDCB5606C93}" type="presOf" srcId="{85560E6A-9248-41E1-9B15-F3743F6AF9F4}" destId="{4954D95C-38EB-46D8-A5EC-38D0636555E1}" srcOrd="0" destOrd="1" presId="urn:microsoft.com/office/officeart/2005/8/layout/radial6"/>
    <dgm:cxn modelId="{482D136E-85D0-4B81-8B92-CF2AFF15575A}" type="presOf" srcId="{B8F0E189-C4A4-4B6A-A9E8-A9C9FC5E4560}" destId="{4432DAD0-4809-497C-8C33-464449D64D1D}" srcOrd="0" destOrd="2" presId="urn:microsoft.com/office/officeart/2005/8/layout/radial6"/>
    <dgm:cxn modelId="{0756223E-4BEC-4F2E-BE10-DD4E73E8D0FA}" type="presOf" srcId="{09AE9124-F0FD-4277-8591-9E25E4CEF7E2}" destId="{4954D95C-38EB-46D8-A5EC-38D0636555E1}" srcOrd="0" destOrd="0" presId="urn:microsoft.com/office/officeart/2005/8/layout/radial6"/>
    <dgm:cxn modelId="{0CA67B03-1C18-4697-BC58-3D6C4BE47EBD}" type="presOf" srcId="{36F58ABA-9C8A-4365-8A8B-6B83622F5F88}" destId="{5050ED99-ADB9-46ED-9340-24B2C878F0FE}" srcOrd="0" destOrd="0" presId="urn:microsoft.com/office/officeart/2005/8/layout/radial6"/>
    <dgm:cxn modelId="{01B8AB1C-B8D9-4CEB-AFA9-5F39AFD4CDE6}" srcId="{36F58ABA-9C8A-4365-8A8B-6B83622F5F88}" destId="{53C976D8-79E4-47A9-8AA3-5FBF3446AA9F}" srcOrd="1" destOrd="0" parTransId="{4E9B8B73-C536-4EA5-A73B-2E6506E7F602}" sibTransId="{9226A39C-8F3E-420A-A5CC-DB32C9DF6BF5}"/>
    <dgm:cxn modelId="{49E48FCA-E468-422E-912C-5DBED2C84E88}" srcId="{014AFCCE-7632-448B-8114-962C2A67B5D7}" destId="{E833C2EF-B172-47DD-99ED-E6571D0C513D}" srcOrd="0" destOrd="0" parTransId="{18E86663-7902-4510-83A8-5931828961BF}" sibTransId="{65889686-F208-48A6-A06F-5DDAAB544510}"/>
    <dgm:cxn modelId="{185F0574-1C81-4198-82A1-9448C06A9EA8}" type="presOf" srcId="{014AFCCE-7632-448B-8114-962C2A67B5D7}" destId="{2AE9606B-38B1-4339-BC37-823714FC76D4}" srcOrd="0" destOrd="0" presId="urn:microsoft.com/office/officeart/2005/8/layout/radial6"/>
    <dgm:cxn modelId="{5B1582A6-4753-4A7E-80FD-14002560B84C}" type="presOf" srcId="{8F91BD68-CBF6-4906-A8E8-BEE34A3AEAB1}" destId="{4F4F6B9F-2134-45C5-9DE2-45BB13290448}" srcOrd="0" destOrd="0" presId="urn:microsoft.com/office/officeart/2005/8/layout/radial6"/>
    <dgm:cxn modelId="{6F547FF1-B9C8-4549-A962-F323423007DC}" type="presOf" srcId="{F14322CA-501D-42AC-A265-E1670667CF81}" destId="{4954D95C-38EB-46D8-A5EC-38D0636555E1}" srcOrd="0" destOrd="2" presId="urn:microsoft.com/office/officeart/2005/8/layout/radial6"/>
    <dgm:cxn modelId="{44CE7F0C-DD2A-4AAE-886E-9B7EB1033388}" type="presOf" srcId="{6E0CD9EA-F2B7-48EA-A352-3FD322A0E055}" destId="{17C83872-1E43-436C-9EE7-5B4C8D8BECDA}" srcOrd="0" destOrd="0" presId="urn:microsoft.com/office/officeart/2005/8/layout/radial6"/>
    <dgm:cxn modelId="{2F632DC2-A71A-4A68-AEDF-BBAF733A668D}" srcId="{014AFCCE-7632-448B-8114-962C2A67B5D7}" destId="{FC3EE185-1C78-41A2-AC1A-3B8034D41AF3}" srcOrd="1" destOrd="0" parTransId="{7EEA73CB-6C38-4649-B529-22D8B4EB0C45}" sibTransId="{6C313D2E-4BFD-48D2-8E11-ABC1CE374820}"/>
    <dgm:cxn modelId="{00343192-638D-4D8A-8368-A58C2E5DC0D1}" srcId="{09AE9124-F0FD-4277-8591-9E25E4CEF7E2}" destId="{85560E6A-9248-41E1-9B15-F3743F6AF9F4}" srcOrd="0" destOrd="0" parTransId="{E7D4804D-9039-4725-A811-2BCE328D999E}" sibTransId="{23D53921-11F5-47E0-A52D-9D625BADE0CB}"/>
    <dgm:cxn modelId="{05B5D90F-55D1-4275-95E5-1073D876BF1A}" type="presParOf" srcId="{4F4F6B9F-2134-45C5-9DE2-45BB13290448}" destId="{5050ED99-ADB9-46ED-9340-24B2C878F0FE}" srcOrd="0" destOrd="0" presId="urn:microsoft.com/office/officeart/2005/8/layout/radial6"/>
    <dgm:cxn modelId="{7C82AD22-F773-4D56-AA79-2DE77C1C2360}" type="presParOf" srcId="{4F4F6B9F-2134-45C5-9DE2-45BB13290448}" destId="{4954D95C-38EB-46D8-A5EC-38D0636555E1}" srcOrd="1" destOrd="0" presId="urn:microsoft.com/office/officeart/2005/8/layout/radial6"/>
    <dgm:cxn modelId="{60F95B61-83E0-4294-9243-F4029AA001DE}" type="presParOf" srcId="{4F4F6B9F-2134-45C5-9DE2-45BB13290448}" destId="{6CB296F9-ABE4-41CD-8CBC-57E77CC99253}" srcOrd="2" destOrd="0" presId="urn:microsoft.com/office/officeart/2005/8/layout/radial6"/>
    <dgm:cxn modelId="{D2B1BD25-6536-4134-9C83-137E274CA3D6}" type="presParOf" srcId="{4F4F6B9F-2134-45C5-9DE2-45BB13290448}" destId="{17C83872-1E43-436C-9EE7-5B4C8D8BECDA}" srcOrd="3" destOrd="0" presId="urn:microsoft.com/office/officeart/2005/8/layout/radial6"/>
    <dgm:cxn modelId="{47F7DF49-3AFC-4515-B081-A0A81C7EA149}" type="presParOf" srcId="{4F4F6B9F-2134-45C5-9DE2-45BB13290448}" destId="{4432DAD0-4809-497C-8C33-464449D64D1D}" srcOrd="4" destOrd="0" presId="urn:microsoft.com/office/officeart/2005/8/layout/radial6"/>
    <dgm:cxn modelId="{D8E1E9F9-8100-4BD0-B148-D4126F66A09E}" type="presParOf" srcId="{4F4F6B9F-2134-45C5-9DE2-45BB13290448}" destId="{7AD12B40-A688-4580-BF84-D65AD6E1C19B}" srcOrd="5" destOrd="0" presId="urn:microsoft.com/office/officeart/2005/8/layout/radial6"/>
    <dgm:cxn modelId="{DFEB55C8-8D6E-4660-8059-55EC9087943E}" type="presParOf" srcId="{4F4F6B9F-2134-45C5-9DE2-45BB13290448}" destId="{03700811-7689-4A4F-8472-5AD3BF36153C}" srcOrd="6" destOrd="0" presId="urn:microsoft.com/office/officeart/2005/8/layout/radial6"/>
    <dgm:cxn modelId="{1A421952-F997-40C0-B37F-486D40F1803C}" type="presParOf" srcId="{4F4F6B9F-2134-45C5-9DE2-45BB13290448}" destId="{2AE9606B-38B1-4339-BC37-823714FC76D4}" srcOrd="7" destOrd="0" presId="urn:microsoft.com/office/officeart/2005/8/layout/radial6"/>
    <dgm:cxn modelId="{19E776E2-D8D4-462D-81B6-AEFD50FDB859}" type="presParOf" srcId="{4F4F6B9F-2134-45C5-9DE2-45BB13290448}" destId="{6D43FB12-344C-4750-A522-875EF49DC95C}" srcOrd="8" destOrd="0" presId="urn:microsoft.com/office/officeart/2005/8/layout/radial6"/>
    <dgm:cxn modelId="{17194F87-75E9-46BC-9FAD-924FC3FE7581}" type="presParOf" srcId="{4F4F6B9F-2134-45C5-9DE2-45BB13290448}" destId="{9FC442E6-FD2F-48A4-9155-E36B5D00C8A2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AB76337-3584-4751-8402-F0E572D7E88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AF2C55DA-2FCD-46A0-BBF6-821E6865B893}">
      <dgm:prSet phldrT="[Text]"/>
      <dgm:spPr/>
      <dgm:t>
        <a:bodyPr/>
        <a:lstStyle/>
        <a:p>
          <a:r>
            <a:rPr lang="en-NZ" dirty="0" smtClean="0"/>
            <a:t>Specifications</a:t>
          </a:r>
          <a:endParaRPr lang="en-NZ" dirty="0"/>
        </a:p>
      </dgm:t>
    </dgm:pt>
    <dgm:pt modelId="{3DBA10ED-78B6-4EFD-8F07-07CCD41764CB}" type="parTrans" cxnId="{133D6A75-99B4-42B2-B211-DCB1A9E6BF0A}">
      <dgm:prSet/>
      <dgm:spPr/>
      <dgm:t>
        <a:bodyPr/>
        <a:lstStyle/>
        <a:p>
          <a:endParaRPr lang="en-NZ"/>
        </a:p>
      </dgm:t>
    </dgm:pt>
    <dgm:pt modelId="{47AA4831-489B-4CBE-BFCE-F55905DCA2A5}" type="sibTrans" cxnId="{133D6A75-99B4-42B2-B211-DCB1A9E6BF0A}">
      <dgm:prSet/>
      <dgm:spPr/>
      <dgm:t>
        <a:bodyPr/>
        <a:lstStyle/>
        <a:p>
          <a:endParaRPr lang="en-NZ"/>
        </a:p>
      </dgm:t>
    </dgm:pt>
    <dgm:pt modelId="{85CE5629-B5C8-4329-BF51-A9CC82CD6C82}">
      <dgm:prSet phldrT="[Text]"/>
      <dgm:spPr/>
      <dgm:t>
        <a:bodyPr/>
        <a:lstStyle/>
        <a:p>
          <a:r>
            <a:rPr lang="en-NZ" dirty="0" smtClean="0"/>
            <a:t>Data Collection</a:t>
          </a:r>
          <a:endParaRPr lang="en-NZ" dirty="0"/>
        </a:p>
      </dgm:t>
    </dgm:pt>
    <dgm:pt modelId="{14988E5E-6297-4FC9-B014-176EBE673F93}" type="parTrans" cxnId="{62700651-4E90-4E79-96E5-5262DE33909D}">
      <dgm:prSet/>
      <dgm:spPr/>
      <dgm:t>
        <a:bodyPr/>
        <a:lstStyle/>
        <a:p>
          <a:endParaRPr lang="en-NZ"/>
        </a:p>
      </dgm:t>
    </dgm:pt>
    <dgm:pt modelId="{D3500734-E8C0-4BE8-94E7-F67F32A1A9D6}" type="sibTrans" cxnId="{62700651-4E90-4E79-96E5-5262DE33909D}">
      <dgm:prSet/>
      <dgm:spPr/>
      <dgm:t>
        <a:bodyPr/>
        <a:lstStyle/>
        <a:p>
          <a:endParaRPr lang="en-NZ"/>
        </a:p>
      </dgm:t>
    </dgm:pt>
    <dgm:pt modelId="{E9B812B9-4BF8-4CF5-98AB-1E81F5C1D294}">
      <dgm:prSet phldrT="[Text]"/>
      <dgm:spPr/>
      <dgm:t>
        <a:bodyPr/>
        <a:lstStyle/>
        <a:p>
          <a:r>
            <a:rPr lang="en-NZ" dirty="0" smtClean="0"/>
            <a:t>Verification</a:t>
          </a:r>
          <a:endParaRPr lang="en-NZ" dirty="0"/>
        </a:p>
      </dgm:t>
    </dgm:pt>
    <dgm:pt modelId="{9F294970-1383-499C-8FE2-6067E4D6952F}" type="parTrans" cxnId="{F233FA6D-0C87-4CF4-A9D0-EB7DD4515B9E}">
      <dgm:prSet/>
      <dgm:spPr/>
      <dgm:t>
        <a:bodyPr/>
        <a:lstStyle/>
        <a:p>
          <a:endParaRPr lang="en-NZ"/>
        </a:p>
      </dgm:t>
    </dgm:pt>
    <dgm:pt modelId="{95E86B4C-BDC6-4E59-8C0C-1790C130F9A8}" type="sibTrans" cxnId="{F233FA6D-0C87-4CF4-A9D0-EB7DD4515B9E}">
      <dgm:prSet/>
      <dgm:spPr/>
      <dgm:t>
        <a:bodyPr/>
        <a:lstStyle/>
        <a:p>
          <a:endParaRPr lang="en-NZ"/>
        </a:p>
      </dgm:t>
    </dgm:pt>
    <dgm:pt modelId="{31557A9A-9FDD-4554-A64C-F86C10606435}">
      <dgm:prSet phldrT="[Text]"/>
      <dgm:spPr/>
      <dgm:t>
        <a:bodyPr/>
        <a:lstStyle/>
        <a:p>
          <a:r>
            <a:rPr lang="en-NZ" dirty="0" smtClean="0"/>
            <a:t>Delivery</a:t>
          </a:r>
          <a:endParaRPr lang="en-NZ" dirty="0"/>
        </a:p>
      </dgm:t>
    </dgm:pt>
    <dgm:pt modelId="{D152DC85-78E2-4153-8AE3-299E0757CC6E}" type="parTrans" cxnId="{A6977966-AE4D-4258-A1D1-E911CE6AA44D}">
      <dgm:prSet/>
      <dgm:spPr/>
      <dgm:t>
        <a:bodyPr/>
        <a:lstStyle/>
        <a:p>
          <a:endParaRPr lang="en-NZ"/>
        </a:p>
      </dgm:t>
    </dgm:pt>
    <dgm:pt modelId="{0A464B86-4A7A-4FC2-9D6E-F688EC6B8ABB}" type="sibTrans" cxnId="{A6977966-AE4D-4258-A1D1-E911CE6AA44D}">
      <dgm:prSet/>
      <dgm:spPr/>
      <dgm:t>
        <a:bodyPr/>
        <a:lstStyle/>
        <a:p>
          <a:endParaRPr lang="en-NZ"/>
        </a:p>
      </dgm:t>
    </dgm:pt>
    <dgm:pt modelId="{CEB2474E-2831-4AF8-9831-66CD9ED2D9F8}">
      <dgm:prSet phldrT="[Text]"/>
      <dgm:spPr/>
      <dgm:t>
        <a:bodyPr/>
        <a:lstStyle/>
        <a:p>
          <a:r>
            <a:rPr lang="en-NZ" dirty="0" smtClean="0"/>
            <a:t>LTP Planning</a:t>
          </a:r>
          <a:endParaRPr lang="en-NZ" dirty="0"/>
        </a:p>
      </dgm:t>
    </dgm:pt>
    <dgm:pt modelId="{4FDBAB37-8F29-4E1F-8376-9B97E491303E}" type="parTrans" cxnId="{0FE36171-2366-40E0-A642-957EE38D3DAF}">
      <dgm:prSet/>
      <dgm:spPr/>
      <dgm:t>
        <a:bodyPr/>
        <a:lstStyle/>
        <a:p>
          <a:endParaRPr lang="en-NZ"/>
        </a:p>
      </dgm:t>
    </dgm:pt>
    <dgm:pt modelId="{6A5BBC8F-B2B7-4C29-9410-DCA6D2DD3F26}" type="sibTrans" cxnId="{0FE36171-2366-40E0-A642-957EE38D3DAF}">
      <dgm:prSet/>
      <dgm:spPr/>
      <dgm:t>
        <a:bodyPr/>
        <a:lstStyle/>
        <a:p>
          <a:endParaRPr lang="en-NZ"/>
        </a:p>
      </dgm:t>
    </dgm:pt>
    <dgm:pt modelId="{E2B17779-0750-4EE7-B711-B9079871A49B}">
      <dgm:prSet phldrT="[Text]"/>
      <dgm:spPr/>
      <dgm:t>
        <a:bodyPr/>
        <a:lstStyle/>
        <a:p>
          <a:r>
            <a:rPr lang="en-NZ" dirty="0" smtClean="0"/>
            <a:t>Annual Plan</a:t>
          </a:r>
          <a:endParaRPr lang="en-NZ" dirty="0"/>
        </a:p>
      </dgm:t>
    </dgm:pt>
    <dgm:pt modelId="{AC392872-1C04-4D56-B4D5-F83E8E628C71}" type="parTrans" cxnId="{D14ED432-21AD-405B-998F-FB69B004540A}">
      <dgm:prSet/>
      <dgm:spPr/>
      <dgm:t>
        <a:bodyPr/>
        <a:lstStyle/>
        <a:p>
          <a:endParaRPr lang="en-NZ"/>
        </a:p>
      </dgm:t>
    </dgm:pt>
    <dgm:pt modelId="{99FDCBF0-4BEA-478F-8A16-39C94E8EE405}" type="sibTrans" cxnId="{D14ED432-21AD-405B-998F-FB69B004540A}">
      <dgm:prSet/>
      <dgm:spPr/>
      <dgm:t>
        <a:bodyPr/>
        <a:lstStyle/>
        <a:p>
          <a:endParaRPr lang="en-NZ"/>
        </a:p>
      </dgm:t>
    </dgm:pt>
    <dgm:pt modelId="{3D7CEF96-29D0-4B10-9727-6345A3C1274A}">
      <dgm:prSet phldrT="[Text]"/>
      <dgm:spPr/>
      <dgm:t>
        <a:bodyPr/>
        <a:lstStyle/>
        <a:p>
          <a:r>
            <a:rPr lang="en-NZ" dirty="0" smtClean="0"/>
            <a:t>Analysis</a:t>
          </a:r>
          <a:endParaRPr lang="en-NZ" dirty="0"/>
        </a:p>
      </dgm:t>
    </dgm:pt>
    <dgm:pt modelId="{E103A527-DA02-4EC4-ABF7-A5606FD741F4}" type="parTrans" cxnId="{422D2DA7-176F-4ED1-B3A1-B997041DF19B}">
      <dgm:prSet/>
      <dgm:spPr/>
      <dgm:t>
        <a:bodyPr/>
        <a:lstStyle/>
        <a:p>
          <a:endParaRPr lang="en-NZ"/>
        </a:p>
      </dgm:t>
    </dgm:pt>
    <dgm:pt modelId="{BE8673D5-FDEC-49C5-BD4E-C0618B09E0B4}" type="sibTrans" cxnId="{422D2DA7-176F-4ED1-B3A1-B997041DF19B}">
      <dgm:prSet/>
      <dgm:spPr/>
      <dgm:t>
        <a:bodyPr/>
        <a:lstStyle/>
        <a:p>
          <a:endParaRPr lang="en-NZ"/>
        </a:p>
      </dgm:t>
    </dgm:pt>
    <dgm:pt modelId="{3E5E9E96-A72C-4316-B5BD-D0B242EE7507}">
      <dgm:prSet phldrT="[Text]"/>
      <dgm:spPr/>
      <dgm:t>
        <a:bodyPr/>
        <a:lstStyle/>
        <a:p>
          <a:r>
            <a:rPr lang="en-NZ" dirty="0" smtClean="0"/>
            <a:t>Reporting</a:t>
          </a:r>
          <a:endParaRPr lang="en-NZ" dirty="0"/>
        </a:p>
      </dgm:t>
    </dgm:pt>
    <dgm:pt modelId="{D77522A1-81BB-4B9C-BE11-F1AC34CDD15C}" type="parTrans" cxnId="{E7A9855A-69F8-44CC-BA63-27FA2D962550}">
      <dgm:prSet/>
      <dgm:spPr/>
      <dgm:t>
        <a:bodyPr/>
        <a:lstStyle/>
        <a:p>
          <a:endParaRPr lang="en-NZ"/>
        </a:p>
      </dgm:t>
    </dgm:pt>
    <dgm:pt modelId="{39228FC2-8DC3-4404-B100-C2C58A7D455C}" type="sibTrans" cxnId="{E7A9855A-69F8-44CC-BA63-27FA2D962550}">
      <dgm:prSet/>
      <dgm:spPr/>
      <dgm:t>
        <a:bodyPr/>
        <a:lstStyle/>
        <a:p>
          <a:endParaRPr lang="en-NZ"/>
        </a:p>
      </dgm:t>
    </dgm:pt>
    <dgm:pt modelId="{B81C7AB6-8AA4-4A76-B9EF-29E7C06D0741}">
      <dgm:prSet phldrT="[Text]"/>
      <dgm:spPr/>
      <dgm:t>
        <a:bodyPr/>
        <a:lstStyle/>
        <a:p>
          <a:r>
            <a:rPr lang="en-NZ" dirty="0" smtClean="0"/>
            <a:t>Quality Assurance</a:t>
          </a:r>
          <a:endParaRPr lang="en-NZ" dirty="0"/>
        </a:p>
      </dgm:t>
    </dgm:pt>
    <dgm:pt modelId="{A2564288-4C92-460E-AACF-790A31B4ECA5}" type="parTrans" cxnId="{C09B8391-04C7-4670-AC21-BC0A005F098E}">
      <dgm:prSet/>
      <dgm:spPr/>
      <dgm:t>
        <a:bodyPr/>
        <a:lstStyle/>
        <a:p>
          <a:endParaRPr lang="en-NZ"/>
        </a:p>
      </dgm:t>
    </dgm:pt>
    <dgm:pt modelId="{0115AE1E-7354-4F45-8A62-CEEBABB39AE6}" type="sibTrans" cxnId="{C09B8391-04C7-4670-AC21-BC0A005F098E}">
      <dgm:prSet/>
      <dgm:spPr/>
      <dgm:t>
        <a:bodyPr/>
        <a:lstStyle/>
        <a:p>
          <a:endParaRPr lang="en-NZ"/>
        </a:p>
      </dgm:t>
    </dgm:pt>
    <dgm:pt modelId="{8E37255B-D189-4AD5-99ED-E49DA2534EB0}">
      <dgm:prSet phldrT="[Text]"/>
      <dgm:spPr/>
      <dgm:t>
        <a:bodyPr/>
        <a:lstStyle/>
        <a:p>
          <a:r>
            <a:rPr lang="en-NZ" dirty="0" smtClean="0"/>
            <a:t>Quality Control</a:t>
          </a:r>
          <a:endParaRPr lang="en-NZ" dirty="0"/>
        </a:p>
      </dgm:t>
    </dgm:pt>
    <dgm:pt modelId="{9FC1C01A-8D58-4567-9D44-CE88FD170276}" type="parTrans" cxnId="{13FC3D8D-4936-4C7E-BE56-4DA6BFE6C3F5}">
      <dgm:prSet/>
      <dgm:spPr/>
      <dgm:t>
        <a:bodyPr/>
        <a:lstStyle/>
        <a:p>
          <a:endParaRPr lang="en-NZ"/>
        </a:p>
      </dgm:t>
    </dgm:pt>
    <dgm:pt modelId="{190E78EC-02DB-4006-B115-768E9E435982}" type="sibTrans" cxnId="{13FC3D8D-4936-4C7E-BE56-4DA6BFE6C3F5}">
      <dgm:prSet/>
      <dgm:spPr/>
      <dgm:t>
        <a:bodyPr/>
        <a:lstStyle/>
        <a:p>
          <a:endParaRPr lang="en-NZ"/>
        </a:p>
      </dgm:t>
    </dgm:pt>
    <dgm:pt modelId="{067E5498-DEF8-43B2-9419-BED2C18440BA}" type="pres">
      <dgm:prSet presAssocID="{9AB76337-3584-4751-8402-F0E572D7E88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EF7F92C4-1205-471C-A585-A4E822F86E2F}" type="pres">
      <dgm:prSet presAssocID="{9AB76337-3584-4751-8402-F0E572D7E88E}" presName="wedge1" presStyleLbl="node1" presStyleIdx="0" presStyleCnt="4"/>
      <dgm:spPr/>
      <dgm:t>
        <a:bodyPr/>
        <a:lstStyle/>
        <a:p>
          <a:endParaRPr lang="en-NZ"/>
        </a:p>
      </dgm:t>
    </dgm:pt>
    <dgm:pt modelId="{6A4BCD44-6FB5-4B1A-8B54-2DA1D6BE6037}" type="pres">
      <dgm:prSet presAssocID="{9AB76337-3584-4751-8402-F0E572D7E88E}" presName="dummy1a" presStyleCnt="0"/>
      <dgm:spPr/>
    </dgm:pt>
    <dgm:pt modelId="{DCE66F3B-369F-4C29-950C-6D607CC7FECF}" type="pres">
      <dgm:prSet presAssocID="{9AB76337-3584-4751-8402-F0E572D7E88E}" presName="dummy1b" presStyleCnt="0"/>
      <dgm:spPr/>
    </dgm:pt>
    <dgm:pt modelId="{40D032F1-687C-4E12-8762-1821F23ED4F6}" type="pres">
      <dgm:prSet presAssocID="{9AB76337-3584-4751-8402-F0E572D7E88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82491FF-E1AD-4540-9996-AC2BEE822459}" type="pres">
      <dgm:prSet presAssocID="{9AB76337-3584-4751-8402-F0E572D7E88E}" presName="wedge2" presStyleLbl="node1" presStyleIdx="1" presStyleCnt="4"/>
      <dgm:spPr/>
      <dgm:t>
        <a:bodyPr/>
        <a:lstStyle/>
        <a:p>
          <a:endParaRPr lang="en-NZ"/>
        </a:p>
      </dgm:t>
    </dgm:pt>
    <dgm:pt modelId="{415B18F4-85AA-442E-8D56-24590A4A323E}" type="pres">
      <dgm:prSet presAssocID="{9AB76337-3584-4751-8402-F0E572D7E88E}" presName="dummy2a" presStyleCnt="0"/>
      <dgm:spPr/>
    </dgm:pt>
    <dgm:pt modelId="{4F1E73D4-9179-4B90-A27A-B15525777316}" type="pres">
      <dgm:prSet presAssocID="{9AB76337-3584-4751-8402-F0E572D7E88E}" presName="dummy2b" presStyleCnt="0"/>
      <dgm:spPr/>
    </dgm:pt>
    <dgm:pt modelId="{60E5A27F-468C-49FA-AB65-7D97A5831D83}" type="pres">
      <dgm:prSet presAssocID="{9AB76337-3584-4751-8402-F0E572D7E88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FBD43FE-8C72-4259-AD17-E21F048D9714}" type="pres">
      <dgm:prSet presAssocID="{9AB76337-3584-4751-8402-F0E572D7E88E}" presName="wedge3" presStyleLbl="node1" presStyleIdx="2" presStyleCnt="4"/>
      <dgm:spPr/>
      <dgm:t>
        <a:bodyPr/>
        <a:lstStyle/>
        <a:p>
          <a:endParaRPr lang="en-NZ"/>
        </a:p>
      </dgm:t>
    </dgm:pt>
    <dgm:pt modelId="{2EE30437-C830-4674-97DE-7AA29ABFA13F}" type="pres">
      <dgm:prSet presAssocID="{9AB76337-3584-4751-8402-F0E572D7E88E}" presName="dummy3a" presStyleCnt="0"/>
      <dgm:spPr/>
    </dgm:pt>
    <dgm:pt modelId="{F8D8BD7B-8328-4BB5-8E32-A71D779DB9E9}" type="pres">
      <dgm:prSet presAssocID="{9AB76337-3584-4751-8402-F0E572D7E88E}" presName="dummy3b" presStyleCnt="0"/>
      <dgm:spPr/>
    </dgm:pt>
    <dgm:pt modelId="{B1B2BB2A-D955-41EE-AAF2-5AAF31B3C39A}" type="pres">
      <dgm:prSet presAssocID="{9AB76337-3584-4751-8402-F0E572D7E88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9A7F6F80-8D93-4075-AF10-BE7D35B296CB}" type="pres">
      <dgm:prSet presAssocID="{9AB76337-3584-4751-8402-F0E572D7E88E}" presName="wedge4" presStyleLbl="node1" presStyleIdx="3" presStyleCnt="4"/>
      <dgm:spPr/>
      <dgm:t>
        <a:bodyPr/>
        <a:lstStyle/>
        <a:p>
          <a:endParaRPr lang="en-NZ"/>
        </a:p>
      </dgm:t>
    </dgm:pt>
    <dgm:pt modelId="{B8246D63-E785-437B-8AFE-F3D56F7AFA7D}" type="pres">
      <dgm:prSet presAssocID="{9AB76337-3584-4751-8402-F0E572D7E88E}" presName="dummy4a" presStyleCnt="0"/>
      <dgm:spPr/>
    </dgm:pt>
    <dgm:pt modelId="{BBDE344C-24AE-49BB-83A5-E5D926D9AE79}" type="pres">
      <dgm:prSet presAssocID="{9AB76337-3584-4751-8402-F0E572D7E88E}" presName="dummy4b" presStyleCnt="0"/>
      <dgm:spPr/>
    </dgm:pt>
    <dgm:pt modelId="{DD92D316-9AED-4A21-8B23-65D8E4A141C7}" type="pres">
      <dgm:prSet presAssocID="{9AB76337-3584-4751-8402-F0E572D7E88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E096BBB-430C-4DCF-80D5-73CABD00E374}" type="pres">
      <dgm:prSet presAssocID="{47AA4831-489B-4CBE-BFCE-F55905DCA2A5}" presName="arrowWedge1" presStyleLbl="fgSibTrans2D1" presStyleIdx="0" presStyleCnt="4" custAng="0"/>
      <dgm:spPr/>
      <dgm:t>
        <a:bodyPr/>
        <a:lstStyle/>
        <a:p>
          <a:endParaRPr lang="en-NZ"/>
        </a:p>
      </dgm:t>
    </dgm:pt>
    <dgm:pt modelId="{A2C7514F-9472-4843-8058-FF0F977498A7}" type="pres">
      <dgm:prSet presAssocID="{D3500734-E8C0-4BE8-94E7-F67F32A1A9D6}" presName="arrowWedge2" presStyleLbl="fgSibTrans2D1" presStyleIdx="1" presStyleCnt="4"/>
      <dgm:spPr/>
      <dgm:t>
        <a:bodyPr/>
        <a:lstStyle/>
        <a:p>
          <a:endParaRPr lang="en-NZ"/>
        </a:p>
      </dgm:t>
    </dgm:pt>
    <dgm:pt modelId="{3ED59E21-EA08-4995-883A-E5CF332F07FC}" type="pres">
      <dgm:prSet presAssocID="{95E86B4C-BDC6-4E59-8C0C-1790C130F9A8}" presName="arrowWedge3" presStyleLbl="fgSibTrans2D1" presStyleIdx="2" presStyleCnt="4"/>
      <dgm:spPr/>
    </dgm:pt>
    <dgm:pt modelId="{449794EB-811C-44F0-9BF0-08A0DFC91040}" type="pres">
      <dgm:prSet presAssocID="{0A464B86-4A7A-4FC2-9D6E-F688EC6B8ABB}" presName="arrowWedge4" presStyleLbl="fgSibTrans2D1" presStyleIdx="3" presStyleCnt="4"/>
      <dgm:spPr/>
    </dgm:pt>
  </dgm:ptLst>
  <dgm:cxnLst>
    <dgm:cxn modelId="{0A419DD5-2906-431A-98A2-BFA484129A30}" type="presOf" srcId="{31557A9A-9FDD-4554-A64C-F86C10606435}" destId="{9A7F6F80-8D93-4075-AF10-BE7D35B296CB}" srcOrd="0" destOrd="0" presId="urn:microsoft.com/office/officeart/2005/8/layout/cycle8"/>
    <dgm:cxn modelId="{683EE0C5-BF40-4E62-A19A-C1E9826A5F5E}" type="presOf" srcId="{3D7CEF96-29D0-4B10-9727-6345A3C1274A}" destId="{9A7F6F80-8D93-4075-AF10-BE7D35B296CB}" srcOrd="0" destOrd="1" presId="urn:microsoft.com/office/officeart/2005/8/layout/cycle8"/>
    <dgm:cxn modelId="{43CDFF55-01FF-402D-876A-F788071D50D4}" type="presOf" srcId="{AF2C55DA-2FCD-46A0-BBF6-821E6865B893}" destId="{40D032F1-687C-4E12-8762-1821F23ED4F6}" srcOrd="1" destOrd="0" presId="urn:microsoft.com/office/officeart/2005/8/layout/cycle8"/>
    <dgm:cxn modelId="{16A25EA3-723B-4686-A6BA-D7B89C4431F3}" type="presOf" srcId="{8E37255B-D189-4AD5-99ED-E49DA2534EB0}" destId="{60E5A27F-468C-49FA-AB65-7D97A5831D83}" srcOrd="1" destOrd="1" presId="urn:microsoft.com/office/officeart/2005/8/layout/cycle8"/>
    <dgm:cxn modelId="{6E1BAD5D-BFA4-4936-8ED2-C055B058C9DF}" type="presOf" srcId="{CEB2474E-2831-4AF8-9831-66CD9ED2D9F8}" destId="{40D032F1-687C-4E12-8762-1821F23ED4F6}" srcOrd="1" destOrd="1" presId="urn:microsoft.com/office/officeart/2005/8/layout/cycle8"/>
    <dgm:cxn modelId="{1EEC11A4-A777-4215-B255-ABD94E8AE03D}" type="presOf" srcId="{B81C7AB6-8AA4-4A76-B9EF-29E7C06D0741}" destId="{B1B2BB2A-D955-41EE-AAF2-5AAF31B3C39A}" srcOrd="1" destOrd="1" presId="urn:microsoft.com/office/officeart/2005/8/layout/cycle8"/>
    <dgm:cxn modelId="{13FC3D8D-4936-4C7E-BE56-4DA6BFE6C3F5}" srcId="{85CE5629-B5C8-4329-BF51-A9CC82CD6C82}" destId="{8E37255B-D189-4AD5-99ED-E49DA2534EB0}" srcOrd="0" destOrd="0" parTransId="{9FC1C01A-8D58-4567-9D44-CE88FD170276}" sibTransId="{190E78EC-02DB-4006-B115-768E9E435982}"/>
    <dgm:cxn modelId="{40CA2968-E453-406F-A7A7-8672A4653A74}" type="presOf" srcId="{E2B17779-0750-4EE7-B711-B9079871A49B}" destId="{EF7F92C4-1205-471C-A585-A4E822F86E2F}" srcOrd="0" destOrd="2" presId="urn:microsoft.com/office/officeart/2005/8/layout/cycle8"/>
    <dgm:cxn modelId="{D14ED432-21AD-405B-998F-FB69B004540A}" srcId="{AF2C55DA-2FCD-46A0-BBF6-821E6865B893}" destId="{E2B17779-0750-4EE7-B711-B9079871A49B}" srcOrd="1" destOrd="0" parTransId="{AC392872-1C04-4D56-B4D5-F83E8E628C71}" sibTransId="{99FDCBF0-4BEA-478F-8A16-39C94E8EE405}"/>
    <dgm:cxn modelId="{18C9129A-84FA-4E93-A7AF-B2E65D7BEF3D}" type="presOf" srcId="{E9B812B9-4BF8-4CF5-98AB-1E81F5C1D294}" destId="{B1B2BB2A-D955-41EE-AAF2-5AAF31B3C39A}" srcOrd="1" destOrd="0" presId="urn:microsoft.com/office/officeart/2005/8/layout/cycle8"/>
    <dgm:cxn modelId="{0FE36171-2366-40E0-A642-957EE38D3DAF}" srcId="{AF2C55DA-2FCD-46A0-BBF6-821E6865B893}" destId="{CEB2474E-2831-4AF8-9831-66CD9ED2D9F8}" srcOrd="0" destOrd="0" parTransId="{4FDBAB37-8F29-4E1F-8376-9B97E491303E}" sibTransId="{6A5BBC8F-B2B7-4C29-9410-DCA6D2DD3F26}"/>
    <dgm:cxn modelId="{6AA6C017-EC8B-411F-89C9-48D9AA133A17}" type="presOf" srcId="{8E37255B-D189-4AD5-99ED-E49DA2534EB0}" destId="{682491FF-E1AD-4540-9996-AC2BEE822459}" srcOrd="0" destOrd="1" presId="urn:microsoft.com/office/officeart/2005/8/layout/cycle8"/>
    <dgm:cxn modelId="{0F21E0D3-41CB-420E-A30D-20207004934D}" type="presOf" srcId="{B81C7AB6-8AA4-4A76-B9EF-29E7C06D0741}" destId="{8FBD43FE-8C72-4259-AD17-E21F048D9714}" srcOrd="0" destOrd="1" presId="urn:microsoft.com/office/officeart/2005/8/layout/cycle8"/>
    <dgm:cxn modelId="{F71CAC0D-DF20-429A-BA9E-2056951E0F25}" type="presOf" srcId="{3D7CEF96-29D0-4B10-9727-6345A3C1274A}" destId="{DD92D316-9AED-4A21-8B23-65D8E4A141C7}" srcOrd="1" destOrd="1" presId="urn:microsoft.com/office/officeart/2005/8/layout/cycle8"/>
    <dgm:cxn modelId="{893F3199-C3F8-41CE-903A-5566804817DF}" type="presOf" srcId="{AF2C55DA-2FCD-46A0-BBF6-821E6865B893}" destId="{EF7F92C4-1205-471C-A585-A4E822F86E2F}" srcOrd="0" destOrd="0" presId="urn:microsoft.com/office/officeart/2005/8/layout/cycle8"/>
    <dgm:cxn modelId="{422D2DA7-176F-4ED1-B3A1-B997041DF19B}" srcId="{31557A9A-9FDD-4554-A64C-F86C10606435}" destId="{3D7CEF96-29D0-4B10-9727-6345A3C1274A}" srcOrd="0" destOrd="0" parTransId="{E103A527-DA02-4EC4-ABF7-A5606FD741F4}" sibTransId="{BE8673D5-FDEC-49C5-BD4E-C0618B09E0B4}"/>
    <dgm:cxn modelId="{599C8DC4-FAFE-440D-B72A-DD9D06FCDB78}" type="presOf" srcId="{CEB2474E-2831-4AF8-9831-66CD9ED2D9F8}" destId="{EF7F92C4-1205-471C-A585-A4E822F86E2F}" srcOrd="0" destOrd="1" presId="urn:microsoft.com/office/officeart/2005/8/layout/cycle8"/>
    <dgm:cxn modelId="{1ACAF0A8-4407-4FFC-9100-F7FB84BA4559}" type="presOf" srcId="{3E5E9E96-A72C-4316-B5BD-D0B242EE7507}" destId="{DD92D316-9AED-4A21-8B23-65D8E4A141C7}" srcOrd="1" destOrd="2" presId="urn:microsoft.com/office/officeart/2005/8/layout/cycle8"/>
    <dgm:cxn modelId="{52C983BF-1B3F-4796-933C-13F4B2D76C47}" type="presOf" srcId="{85CE5629-B5C8-4329-BF51-A9CC82CD6C82}" destId="{682491FF-E1AD-4540-9996-AC2BEE822459}" srcOrd="0" destOrd="0" presId="urn:microsoft.com/office/officeart/2005/8/layout/cycle8"/>
    <dgm:cxn modelId="{62700651-4E90-4E79-96E5-5262DE33909D}" srcId="{9AB76337-3584-4751-8402-F0E572D7E88E}" destId="{85CE5629-B5C8-4329-BF51-A9CC82CD6C82}" srcOrd="1" destOrd="0" parTransId="{14988E5E-6297-4FC9-B014-176EBE673F93}" sibTransId="{D3500734-E8C0-4BE8-94E7-F67F32A1A9D6}"/>
    <dgm:cxn modelId="{E76A5543-1BA0-4355-A3CE-214D751F0513}" type="presOf" srcId="{E2B17779-0750-4EE7-B711-B9079871A49B}" destId="{40D032F1-687C-4E12-8762-1821F23ED4F6}" srcOrd="1" destOrd="2" presId="urn:microsoft.com/office/officeart/2005/8/layout/cycle8"/>
    <dgm:cxn modelId="{32493380-BD7A-46B7-BC99-D2504DDB1FDC}" type="presOf" srcId="{9AB76337-3584-4751-8402-F0E572D7E88E}" destId="{067E5498-DEF8-43B2-9419-BED2C18440BA}" srcOrd="0" destOrd="0" presId="urn:microsoft.com/office/officeart/2005/8/layout/cycle8"/>
    <dgm:cxn modelId="{E7A9855A-69F8-44CC-BA63-27FA2D962550}" srcId="{31557A9A-9FDD-4554-A64C-F86C10606435}" destId="{3E5E9E96-A72C-4316-B5BD-D0B242EE7507}" srcOrd="1" destOrd="0" parTransId="{D77522A1-81BB-4B9C-BE11-F1AC34CDD15C}" sibTransId="{39228FC2-8DC3-4404-B100-C2C58A7D455C}"/>
    <dgm:cxn modelId="{A6977966-AE4D-4258-A1D1-E911CE6AA44D}" srcId="{9AB76337-3584-4751-8402-F0E572D7E88E}" destId="{31557A9A-9FDD-4554-A64C-F86C10606435}" srcOrd="3" destOrd="0" parTransId="{D152DC85-78E2-4153-8AE3-299E0757CC6E}" sibTransId="{0A464B86-4A7A-4FC2-9D6E-F688EC6B8ABB}"/>
    <dgm:cxn modelId="{A1AC0732-3E28-433E-8259-C287237DC395}" type="presOf" srcId="{3E5E9E96-A72C-4316-B5BD-D0B242EE7507}" destId="{9A7F6F80-8D93-4075-AF10-BE7D35B296CB}" srcOrd="0" destOrd="2" presId="urn:microsoft.com/office/officeart/2005/8/layout/cycle8"/>
    <dgm:cxn modelId="{C09B8391-04C7-4670-AC21-BC0A005F098E}" srcId="{E9B812B9-4BF8-4CF5-98AB-1E81F5C1D294}" destId="{B81C7AB6-8AA4-4A76-B9EF-29E7C06D0741}" srcOrd="0" destOrd="0" parTransId="{A2564288-4C92-460E-AACF-790A31B4ECA5}" sibTransId="{0115AE1E-7354-4F45-8A62-CEEBABB39AE6}"/>
    <dgm:cxn modelId="{7B372BD1-9305-42EC-A5A9-CDD0C1B8CB7E}" type="presOf" srcId="{85CE5629-B5C8-4329-BF51-A9CC82CD6C82}" destId="{60E5A27F-468C-49FA-AB65-7D97A5831D83}" srcOrd="1" destOrd="0" presId="urn:microsoft.com/office/officeart/2005/8/layout/cycle8"/>
    <dgm:cxn modelId="{F233FA6D-0C87-4CF4-A9D0-EB7DD4515B9E}" srcId="{9AB76337-3584-4751-8402-F0E572D7E88E}" destId="{E9B812B9-4BF8-4CF5-98AB-1E81F5C1D294}" srcOrd="2" destOrd="0" parTransId="{9F294970-1383-499C-8FE2-6067E4D6952F}" sibTransId="{95E86B4C-BDC6-4E59-8C0C-1790C130F9A8}"/>
    <dgm:cxn modelId="{511BF672-8ABE-4022-982C-9C0BD44B26AD}" type="presOf" srcId="{31557A9A-9FDD-4554-A64C-F86C10606435}" destId="{DD92D316-9AED-4A21-8B23-65D8E4A141C7}" srcOrd="1" destOrd="0" presId="urn:microsoft.com/office/officeart/2005/8/layout/cycle8"/>
    <dgm:cxn modelId="{133D6A75-99B4-42B2-B211-DCB1A9E6BF0A}" srcId="{9AB76337-3584-4751-8402-F0E572D7E88E}" destId="{AF2C55DA-2FCD-46A0-BBF6-821E6865B893}" srcOrd="0" destOrd="0" parTransId="{3DBA10ED-78B6-4EFD-8F07-07CCD41764CB}" sibTransId="{47AA4831-489B-4CBE-BFCE-F55905DCA2A5}"/>
    <dgm:cxn modelId="{788A01B1-BDFB-4B54-83E2-70C46636BAB1}" type="presOf" srcId="{E9B812B9-4BF8-4CF5-98AB-1E81F5C1D294}" destId="{8FBD43FE-8C72-4259-AD17-E21F048D9714}" srcOrd="0" destOrd="0" presId="urn:microsoft.com/office/officeart/2005/8/layout/cycle8"/>
    <dgm:cxn modelId="{F61011DD-3127-4AA2-8D99-3A79A297975A}" type="presParOf" srcId="{067E5498-DEF8-43B2-9419-BED2C18440BA}" destId="{EF7F92C4-1205-471C-A585-A4E822F86E2F}" srcOrd="0" destOrd="0" presId="urn:microsoft.com/office/officeart/2005/8/layout/cycle8"/>
    <dgm:cxn modelId="{AA4C3AC5-2B38-46FC-AA69-386E307CEC94}" type="presParOf" srcId="{067E5498-DEF8-43B2-9419-BED2C18440BA}" destId="{6A4BCD44-6FB5-4B1A-8B54-2DA1D6BE6037}" srcOrd="1" destOrd="0" presId="urn:microsoft.com/office/officeart/2005/8/layout/cycle8"/>
    <dgm:cxn modelId="{2908B362-0C59-4FDB-91B4-EDC91311F700}" type="presParOf" srcId="{067E5498-DEF8-43B2-9419-BED2C18440BA}" destId="{DCE66F3B-369F-4C29-950C-6D607CC7FECF}" srcOrd="2" destOrd="0" presId="urn:microsoft.com/office/officeart/2005/8/layout/cycle8"/>
    <dgm:cxn modelId="{8EDA67F6-F767-43BA-AA84-E31DFFB8C937}" type="presParOf" srcId="{067E5498-DEF8-43B2-9419-BED2C18440BA}" destId="{40D032F1-687C-4E12-8762-1821F23ED4F6}" srcOrd="3" destOrd="0" presId="urn:microsoft.com/office/officeart/2005/8/layout/cycle8"/>
    <dgm:cxn modelId="{EF5482BE-AA9D-419A-B7E9-C3594DE1EF9D}" type="presParOf" srcId="{067E5498-DEF8-43B2-9419-BED2C18440BA}" destId="{682491FF-E1AD-4540-9996-AC2BEE822459}" srcOrd="4" destOrd="0" presId="urn:microsoft.com/office/officeart/2005/8/layout/cycle8"/>
    <dgm:cxn modelId="{839F1D15-5283-4181-96F1-9000D3B39253}" type="presParOf" srcId="{067E5498-DEF8-43B2-9419-BED2C18440BA}" destId="{415B18F4-85AA-442E-8D56-24590A4A323E}" srcOrd="5" destOrd="0" presId="urn:microsoft.com/office/officeart/2005/8/layout/cycle8"/>
    <dgm:cxn modelId="{6D08A43A-1855-419E-A44A-C0A7CB651728}" type="presParOf" srcId="{067E5498-DEF8-43B2-9419-BED2C18440BA}" destId="{4F1E73D4-9179-4B90-A27A-B15525777316}" srcOrd="6" destOrd="0" presId="urn:microsoft.com/office/officeart/2005/8/layout/cycle8"/>
    <dgm:cxn modelId="{9E90EA9D-062E-4560-9CEF-A882B0F93F65}" type="presParOf" srcId="{067E5498-DEF8-43B2-9419-BED2C18440BA}" destId="{60E5A27F-468C-49FA-AB65-7D97A5831D83}" srcOrd="7" destOrd="0" presId="urn:microsoft.com/office/officeart/2005/8/layout/cycle8"/>
    <dgm:cxn modelId="{3D51149F-287B-4812-98E6-1483D8DCF571}" type="presParOf" srcId="{067E5498-DEF8-43B2-9419-BED2C18440BA}" destId="{8FBD43FE-8C72-4259-AD17-E21F048D9714}" srcOrd="8" destOrd="0" presId="urn:microsoft.com/office/officeart/2005/8/layout/cycle8"/>
    <dgm:cxn modelId="{28E85AC7-F2D2-4979-B312-AC8B9AA18A0B}" type="presParOf" srcId="{067E5498-DEF8-43B2-9419-BED2C18440BA}" destId="{2EE30437-C830-4674-97DE-7AA29ABFA13F}" srcOrd="9" destOrd="0" presId="urn:microsoft.com/office/officeart/2005/8/layout/cycle8"/>
    <dgm:cxn modelId="{BEA032FD-D114-46FC-A6CE-08DA877E9C56}" type="presParOf" srcId="{067E5498-DEF8-43B2-9419-BED2C18440BA}" destId="{F8D8BD7B-8328-4BB5-8E32-A71D779DB9E9}" srcOrd="10" destOrd="0" presId="urn:microsoft.com/office/officeart/2005/8/layout/cycle8"/>
    <dgm:cxn modelId="{A0D47B48-BB40-4350-9F3C-68E9077AB249}" type="presParOf" srcId="{067E5498-DEF8-43B2-9419-BED2C18440BA}" destId="{B1B2BB2A-D955-41EE-AAF2-5AAF31B3C39A}" srcOrd="11" destOrd="0" presId="urn:microsoft.com/office/officeart/2005/8/layout/cycle8"/>
    <dgm:cxn modelId="{129D06CC-67EC-4A90-A072-D471A3245664}" type="presParOf" srcId="{067E5498-DEF8-43B2-9419-BED2C18440BA}" destId="{9A7F6F80-8D93-4075-AF10-BE7D35B296CB}" srcOrd="12" destOrd="0" presId="urn:microsoft.com/office/officeart/2005/8/layout/cycle8"/>
    <dgm:cxn modelId="{EA21AD2A-5D14-4AC1-9FC2-2E05B14E18C4}" type="presParOf" srcId="{067E5498-DEF8-43B2-9419-BED2C18440BA}" destId="{B8246D63-E785-437B-8AFE-F3D56F7AFA7D}" srcOrd="13" destOrd="0" presId="urn:microsoft.com/office/officeart/2005/8/layout/cycle8"/>
    <dgm:cxn modelId="{7A67B592-33FB-4596-9C1B-517609DBBBB3}" type="presParOf" srcId="{067E5498-DEF8-43B2-9419-BED2C18440BA}" destId="{BBDE344C-24AE-49BB-83A5-E5D926D9AE79}" srcOrd="14" destOrd="0" presId="urn:microsoft.com/office/officeart/2005/8/layout/cycle8"/>
    <dgm:cxn modelId="{47C97B0A-0664-4604-AB20-F05169CD58AC}" type="presParOf" srcId="{067E5498-DEF8-43B2-9419-BED2C18440BA}" destId="{DD92D316-9AED-4A21-8B23-65D8E4A141C7}" srcOrd="15" destOrd="0" presId="urn:microsoft.com/office/officeart/2005/8/layout/cycle8"/>
    <dgm:cxn modelId="{45242A1B-FA7A-4FDA-8D4F-7777D74133B2}" type="presParOf" srcId="{067E5498-DEF8-43B2-9419-BED2C18440BA}" destId="{FE096BBB-430C-4DCF-80D5-73CABD00E374}" srcOrd="16" destOrd="0" presId="urn:microsoft.com/office/officeart/2005/8/layout/cycle8"/>
    <dgm:cxn modelId="{D7A71525-2567-483D-A986-E5447609529B}" type="presParOf" srcId="{067E5498-DEF8-43B2-9419-BED2C18440BA}" destId="{A2C7514F-9472-4843-8058-FF0F977498A7}" srcOrd="17" destOrd="0" presId="urn:microsoft.com/office/officeart/2005/8/layout/cycle8"/>
    <dgm:cxn modelId="{E1C8307A-FA92-42DE-8675-81FED0AFD67B}" type="presParOf" srcId="{067E5498-DEF8-43B2-9419-BED2C18440BA}" destId="{3ED59E21-EA08-4995-883A-E5CF332F07FC}" srcOrd="18" destOrd="0" presId="urn:microsoft.com/office/officeart/2005/8/layout/cycle8"/>
    <dgm:cxn modelId="{FF6C4DBA-4375-4BFF-9EEE-8B83AE9F4637}" type="presParOf" srcId="{067E5498-DEF8-43B2-9419-BED2C18440BA}" destId="{449794EB-811C-44F0-9BF0-08A0DFC9104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BD61A-E20F-4607-8A3C-8DC7722DCBF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E0E04570-61B2-49E1-9CC9-6E917539E369}">
      <dgm:prSet phldrT="[Text]"/>
      <dgm:spPr>
        <a:solidFill>
          <a:srgbClr val="00B050"/>
        </a:solidFill>
      </dgm:spPr>
      <dgm:t>
        <a:bodyPr/>
        <a:lstStyle/>
        <a:p>
          <a:r>
            <a:rPr lang="en-NZ" dirty="0" smtClean="0"/>
            <a:t>Business Requirement</a:t>
          </a:r>
          <a:endParaRPr lang="en-NZ" dirty="0"/>
        </a:p>
      </dgm:t>
    </dgm:pt>
    <dgm:pt modelId="{025EF356-C9D5-4349-A2AA-6ED34643F295}" type="parTrans" cxnId="{F35A9E5F-3C24-4F33-B475-9E1263CA9736}">
      <dgm:prSet/>
      <dgm:spPr/>
      <dgm:t>
        <a:bodyPr/>
        <a:lstStyle/>
        <a:p>
          <a:endParaRPr lang="en-NZ"/>
        </a:p>
      </dgm:t>
    </dgm:pt>
    <dgm:pt modelId="{B9D27C81-7825-4A1E-AFAB-B3738BA51ED1}" type="sibTrans" cxnId="{F35A9E5F-3C24-4F33-B475-9E1263CA9736}">
      <dgm:prSet/>
      <dgm:spPr/>
      <dgm:t>
        <a:bodyPr/>
        <a:lstStyle/>
        <a:p>
          <a:endParaRPr lang="en-NZ"/>
        </a:p>
      </dgm:t>
    </dgm:pt>
    <dgm:pt modelId="{550764ED-6374-49B8-B544-D3ECBC41F188}">
      <dgm:prSet phldrT="[Text]"/>
      <dgm:spPr/>
      <dgm:t>
        <a:bodyPr/>
        <a:lstStyle/>
        <a:p>
          <a:r>
            <a:rPr lang="en-NZ" dirty="0" smtClean="0"/>
            <a:t>LTP Processes</a:t>
          </a:r>
          <a:endParaRPr lang="en-NZ" dirty="0"/>
        </a:p>
      </dgm:t>
    </dgm:pt>
    <dgm:pt modelId="{E46BE287-3876-45CC-B4F3-EA465AA72A93}" type="parTrans" cxnId="{2A89F7FF-E6A0-424E-A37C-6B46C7DB1ACD}">
      <dgm:prSet/>
      <dgm:spPr/>
      <dgm:t>
        <a:bodyPr/>
        <a:lstStyle/>
        <a:p>
          <a:endParaRPr lang="en-NZ"/>
        </a:p>
      </dgm:t>
    </dgm:pt>
    <dgm:pt modelId="{995EFE84-CEDC-4A3A-92AE-FF6B5BFE83B5}" type="sibTrans" cxnId="{2A89F7FF-E6A0-424E-A37C-6B46C7DB1ACD}">
      <dgm:prSet/>
      <dgm:spPr/>
      <dgm:t>
        <a:bodyPr/>
        <a:lstStyle/>
        <a:p>
          <a:endParaRPr lang="en-NZ"/>
        </a:p>
      </dgm:t>
    </dgm:pt>
    <dgm:pt modelId="{5EBAE484-0D0E-4EAE-80F8-DE5A1D82E1FA}">
      <dgm:prSet phldrT="[Text]"/>
      <dgm:spPr/>
      <dgm:t>
        <a:bodyPr/>
        <a:lstStyle/>
        <a:p>
          <a:r>
            <a:rPr lang="en-NZ" dirty="0" smtClean="0"/>
            <a:t>Annual Planning</a:t>
          </a:r>
          <a:endParaRPr lang="en-NZ" dirty="0"/>
        </a:p>
      </dgm:t>
    </dgm:pt>
    <dgm:pt modelId="{CD3B2C0F-97CD-490F-8EAA-05F665223A32}" type="parTrans" cxnId="{7BCF92AB-DD97-4B11-AFB9-62159B22FAB5}">
      <dgm:prSet/>
      <dgm:spPr/>
      <dgm:t>
        <a:bodyPr/>
        <a:lstStyle/>
        <a:p>
          <a:endParaRPr lang="en-NZ"/>
        </a:p>
      </dgm:t>
    </dgm:pt>
    <dgm:pt modelId="{E2FFAE24-E39D-49E2-BE69-8234493BE33A}" type="sibTrans" cxnId="{7BCF92AB-DD97-4B11-AFB9-62159B22FAB5}">
      <dgm:prSet/>
      <dgm:spPr/>
      <dgm:t>
        <a:bodyPr/>
        <a:lstStyle/>
        <a:p>
          <a:endParaRPr lang="en-NZ"/>
        </a:p>
      </dgm:t>
    </dgm:pt>
    <dgm:pt modelId="{76D2996F-93C1-49D0-890E-9A6411D5D7B4}">
      <dgm:prSet phldrT="[Text]"/>
      <dgm:spPr>
        <a:solidFill>
          <a:srgbClr val="00B050"/>
        </a:solidFill>
      </dgm:spPr>
      <dgm:t>
        <a:bodyPr/>
        <a:lstStyle/>
        <a:p>
          <a:r>
            <a:rPr lang="en-NZ" dirty="0" smtClean="0"/>
            <a:t>Resource Requirements</a:t>
          </a:r>
          <a:endParaRPr lang="en-NZ" dirty="0"/>
        </a:p>
      </dgm:t>
    </dgm:pt>
    <dgm:pt modelId="{4FF059A6-6956-40A6-A069-1BC25D15AEA4}" type="parTrans" cxnId="{C57D6C22-0DC8-4DB6-8D15-5A8582540860}">
      <dgm:prSet/>
      <dgm:spPr/>
      <dgm:t>
        <a:bodyPr/>
        <a:lstStyle/>
        <a:p>
          <a:endParaRPr lang="en-NZ"/>
        </a:p>
      </dgm:t>
    </dgm:pt>
    <dgm:pt modelId="{FAB2D814-1191-460C-80E1-61B9B9F38D55}" type="sibTrans" cxnId="{C57D6C22-0DC8-4DB6-8D15-5A8582540860}">
      <dgm:prSet/>
      <dgm:spPr/>
      <dgm:t>
        <a:bodyPr/>
        <a:lstStyle/>
        <a:p>
          <a:endParaRPr lang="en-NZ"/>
        </a:p>
      </dgm:t>
    </dgm:pt>
    <dgm:pt modelId="{35A651C7-D247-43E9-ADBF-7945334ACA3A}">
      <dgm:prSet phldrT="[Text]"/>
      <dgm:spPr/>
      <dgm:t>
        <a:bodyPr/>
        <a:lstStyle/>
        <a:p>
          <a:r>
            <a:rPr lang="en-NZ" dirty="0" smtClean="0"/>
            <a:t>Training &amp; Development</a:t>
          </a:r>
          <a:endParaRPr lang="en-NZ" dirty="0"/>
        </a:p>
      </dgm:t>
    </dgm:pt>
    <dgm:pt modelId="{3F7E916F-6DDD-4019-934F-F8EAE2260B66}" type="parTrans" cxnId="{99804407-63D2-4323-8D87-B775A2F33E64}">
      <dgm:prSet/>
      <dgm:spPr/>
      <dgm:t>
        <a:bodyPr/>
        <a:lstStyle/>
        <a:p>
          <a:endParaRPr lang="en-NZ"/>
        </a:p>
      </dgm:t>
    </dgm:pt>
    <dgm:pt modelId="{2C30792C-343C-4E4D-AAD4-E9573246381D}" type="sibTrans" cxnId="{99804407-63D2-4323-8D87-B775A2F33E64}">
      <dgm:prSet/>
      <dgm:spPr/>
      <dgm:t>
        <a:bodyPr/>
        <a:lstStyle/>
        <a:p>
          <a:endParaRPr lang="en-NZ"/>
        </a:p>
      </dgm:t>
    </dgm:pt>
    <dgm:pt modelId="{D4289E33-0EEA-4D71-8544-AF1C34EBFE07}">
      <dgm:prSet phldrT="[Text]"/>
      <dgm:spPr/>
      <dgm:t>
        <a:bodyPr/>
        <a:lstStyle/>
        <a:p>
          <a:r>
            <a:rPr lang="en-NZ" dirty="0" smtClean="0"/>
            <a:t>Resource Needs</a:t>
          </a:r>
          <a:endParaRPr lang="en-NZ" dirty="0"/>
        </a:p>
      </dgm:t>
    </dgm:pt>
    <dgm:pt modelId="{7A41B70E-1447-4B0A-B027-A729485AA1DF}" type="parTrans" cxnId="{41C83BA9-6E88-4240-807F-F1E9D70A9A4F}">
      <dgm:prSet/>
      <dgm:spPr/>
      <dgm:t>
        <a:bodyPr/>
        <a:lstStyle/>
        <a:p>
          <a:endParaRPr lang="en-NZ"/>
        </a:p>
      </dgm:t>
    </dgm:pt>
    <dgm:pt modelId="{8803C173-0335-4E0E-912D-D1E86EE03195}" type="sibTrans" cxnId="{41C83BA9-6E88-4240-807F-F1E9D70A9A4F}">
      <dgm:prSet/>
      <dgm:spPr/>
      <dgm:t>
        <a:bodyPr/>
        <a:lstStyle/>
        <a:p>
          <a:endParaRPr lang="en-NZ"/>
        </a:p>
      </dgm:t>
    </dgm:pt>
    <dgm:pt modelId="{4FB46B69-AA26-4593-B454-20AD0B39D1EB}">
      <dgm:prSet phldrT="[Text]"/>
      <dgm:spPr>
        <a:solidFill>
          <a:srgbClr val="00B050"/>
        </a:solidFill>
      </dgm:spPr>
      <dgm:t>
        <a:bodyPr/>
        <a:lstStyle/>
        <a:p>
          <a:r>
            <a:rPr lang="en-NZ" dirty="0" smtClean="0"/>
            <a:t>Standards</a:t>
          </a:r>
          <a:endParaRPr lang="en-NZ" dirty="0"/>
        </a:p>
      </dgm:t>
    </dgm:pt>
    <dgm:pt modelId="{C67FE323-2028-4A8E-A662-6C62028800FB}" type="parTrans" cxnId="{B7F1AA19-3518-43B2-9FBB-5D3CA9F92EF0}">
      <dgm:prSet/>
      <dgm:spPr/>
      <dgm:t>
        <a:bodyPr/>
        <a:lstStyle/>
        <a:p>
          <a:endParaRPr lang="en-NZ"/>
        </a:p>
      </dgm:t>
    </dgm:pt>
    <dgm:pt modelId="{D157BEE3-EC87-49E4-819B-372C99992189}" type="sibTrans" cxnId="{B7F1AA19-3518-43B2-9FBB-5D3CA9F92EF0}">
      <dgm:prSet/>
      <dgm:spPr/>
      <dgm:t>
        <a:bodyPr/>
        <a:lstStyle/>
        <a:p>
          <a:endParaRPr lang="en-NZ"/>
        </a:p>
      </dgm:t>
    </dgm:pt>
    <dgm:pt modelId="{24B65E92-0BDD-4901-8C9B-1361DFBB7F78}">
      <dgm:prSet phldrT="[Text]"/>
      <dgm:spPr/>
      <dgm:t>
        <a:bodyPr/>
        <a:lstStyle/>
        <a:p>
          <a:r>
            <a:rPr lang="en-NZ" dirty="0" smtClean="0"/>
            <a:t>NEMS</a:t>
          </a:r>
          <a:endParaRPr lang="en-NZ" dirty="0"/>
        </a:p>
      </dgm:t>
    </dgm:pt>
    <dgm:pt modelId="{99DAB811-09DD-42D0-8BFA-B1F2091BEC79}" type="parTrans" cxnId="{9328331F-B3E2-4CDC-BE8A-0BC497BB6824}">
      <dgm:prSet/>
      <dgm:spPr/>
      <dgm:t>
        <a:bodyPr/>
        <a:lstStyle/>
        <a:p>
          <a:endParaRPr lang="en-NZ"/>
        </a:p>
      </dgm:t>
    </dgm:pt>
    <dgm:pt modelId="{C6EB910A-BBD2-4635-AB2B-BD0D58E547FB}" type="sibTrans" cxnId="{9328331F-B3E2-4CDC-BE8A-0BC497BB6824}">
      <dgm:prSet/>
      <dgm:spPr/>
      <dgm:t>
        <a:bodyPr/>
        <a:lstStyle/>
        <a:p>
          <a:endParaRPr lang="en-NZ"/>
        </a:p>
      </dgm:t>
    </dgm:pt>
    <dgm:pt modelId="{93F2E475-77BD-4A76-87D4-51BD6DF56E38}">
      <dgm:prSet phldrT="[Text]"/>
      <dgm:spPr/>
      <dgm:t>
        <a:bodyPr/>
        <a:lstStyle/>
        <a:p>
          <a:r>
            <a:rPr lang="en-NZ" dirty="0" smtClean="0"/>
            <a:t>ISO, WMO, Other</a:t>
          </a:r>
          <a:endParaRPr lang="en-NZ" dirty="0"/>
        </a:p>
      </dgm:t>
    </dgm:pt>
    <dgm:pt modelId="{0B260EA7-BD12-4690-976A-2E9ABC72288F}" type="parTrans" cxnId="{8A9632D6-5A4F-45DE-B7D7-6FD72E3D1272}">
      <dgm:prSet/>
      <dgm:spPr/>
      <dgm:t>
        <a:bodyPr/>
        <a:lstStyle/>
        <a:p>
          <a:endParaRPr lang="en-NZ"/>
        </a:p>
      </dgm:t>
    </dgm:pt>
    <dgm:pt modelId="{5035E446-DFD6-40BC-9152-78E2B7CDA977}" type="sibTrans" cxnId="{8A9632D6-5A4F-45DE-B7D7-6FD72E3D1272}">
      <dgm:prSet/>
      <dgm:spPr/>
      <dgm:t>
        <a:bodyPr/>
        <a:lstStyle/>
        <a:p>
          <a:endParaRPr lang="en-NZ"/>
        </a:p>
      </dgm:t>
    </dgm:pt>
    <dgm:pt modelId="{AC80EC36-1240-4E2C-8099-1BF4BC609EA0}" type="pres">
      <dgm:prSet presAssocID="{ADCBD61A-E20F-4607-8A3C-8DC7722DCB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994A6BBA-B71A-4406-BBB9-96B5CAEFBB66}" type="pres">
      <dgm:prSet presAssocID="{E0E04570-61B2-49E1-9CC9-6E917539E369}" presName="composite" presStyleCnt="0"/>
      <dgm:spPr/>
    </dgm:pt>
    <dgm:pt modelId="{4ACAD640-FDD3-4614-A6B3-A228B5914D74}" type="pres">
      <dgm:prSet presAssocID="{E0E04570-61B2-49E1-9CC9-6E917539E36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DF12940-21DB-4363-9BCB-3815FAD0E04F}" type="pres">
      <dgm:prSet presAssocID="{E0E04570-61B2-49E1-9CC9-6E917539E36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40A687F-1684-4C9D-8097-97E4E4EB1EE8}" type="pres">
      <dgm:prSet presAssocID="{B9D27C81-7825-4A1E-AFAB-B3738BA51ED1}" presName="sp" presStyleCnt="0"/>
      <dgm:spPr/>
    </dgm:pt>
    <dgm:pt modelId="{9ADA0889-D093-42B9-A700-69E814D012A0}" type="pres">
      <dgm:prSet presAssocID="{76D2996F-93C1-49D0-890E-9A6411D5D7B4}" presName="composite" presStyleCnt="0"/>
      <dgm:spPr/>
    </dgm:pt>
    <dgm:pt modelId="{A7CA0189-0CBA-4CBB-A4AE-50BCE2DC797A}" type="pres">
      <dgm:prSet presAssocID="{76D2996F-93C1-49D0-890E-9A6411D5D7B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3577785-172E-4286-8808-E4406ECD302D}" type="pres">
      <dgm:prSet presAssocID="{76D2996F-93C1-49D0-890E-9A6411D5D7B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A18115B-95B1-452B-B5A4-28DACE1177A0}" type="pres">
      <dgm:prSet presAssocID="{FAB2D814-1191-460C-80E1-61B9B9F38D55}" presName="sp" presStyleCnt="0"/>
      <dgm:spPr/>
    </dgm:pt>
    <dgm:pt modelId="{AC07A5D1-AFB6-4038-A096-71182501000D}" type="pres">
      <dgm:prSet presAssocID="{4FB46B69-AA26-4593-B454-20AD0B39D1EB}" presName="composite" presStyleCnt="0"/>
      <dgm:spPr/>
    </dgm:pt>
    <dgm:pt modelId="{1C33E737-647D-4B4C-B395-A07009A82E4A}" type="pres">
      <dgm:prSet presAssocID="{4FB46B69-AA26-4593-B454-20AD0B39D1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DEA5E26-0773-4CA6-9592-A2A535212E8E}" type="pres">
      <dgm:prSet presAssocID="{4FB46B69-AA26-4593-B454-20AD0B39D1E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588AF9B1-5C74-40FB-B67F-0EB224AEBA09}" type="presOf" srcId="{24B65E92-0BDD-4901-8C9B-1361DFBB7F78}" destId="{5DEA5E26-0773-4CA6-9592-A2A535212E8E}" srcOrd="0" destOrd="0" presId="urn:microsoft.com/office/officeart/2005/8/layout/chevron2"/>
    <dgm:cxn modelId="{F35A9E5F-3C24-4F33-B475-9E1263CA9736}" srcId="{ADCBD61A-E20F-4607-8A3C-8DC7722DCBF1}" destId="{E0E04570-61B2-49E1-9CC9-6E917539E369}" srcOrd="0" destOrd="0" parTransId="{025EF356-C9D5-4349-A2AA-6ED34643F295}" sibTransId="{B9D27C81-7825-4A1E-AFAB-B3738BA51ED1}"/>
    <dgm:cxn modelId="{B7F1AA19-3518-43B2-9FBB-5D3CA9F92EF0}" srcId="{ADCBD61A-E20F-4607-8A3C-8DC7722DCBF1}" destId="{4FB46B69-AA26-4593-B454-20AD0B39D1EB}" srcOrd="2" destOrd="0" parTransId="{C67FE323-2028-4A8E-A662-6C62028800FB}" sibTransId="{D157BEE3-EC87-49E4-819B-372C99992189}"/>
    <dgm:cxn modelId="{C59192AD-BF74-4030-9470-FAF769C4079B}" type="presOf" srcId="{76D2996F-93C1-49D0-890E-9A6411D5D7B4}" destId="{A7CA0189-0CBA-4CBB-A4AE-50BCE2DC797A}" srcOrd="0" destOrd="0" presId="urn:microsoft.com/office/officeart/2005/8/layout/chevron2"/>
    <dgm:cxn modelId="{61C8A25A-07D0-4CA5-8EB6-C1E306EB0E4C}" type="presOf" srcId="{E0E04570-61B2-49E1-9CC9-6E917539E369}" destId="{4ACAD640-FDD3-4614-A6B3-A228B5914D74}" srcOrd="0" destOrd="0" presId="urn:microsoft.com/office/officeart/2005/8/layout/chevron2"/>
    <dgm:cxn modelId="{28130F1B-F4B3-45D4-A388-C97BD3CB66ED}" type="presOf" srcId="{35A651C7-D247-43E9-ADBF-7945334ACA3A}" destId="{03577785-172E-4286-8808-E4406ECD302D}" srcOrd="0" destOrd="0" presId="urn:microsoft.com/office/officeart/2005/8/layout/chevron2"/>
    <dgm:cxn modelId="{1CFDF96E-53C0-45D6-87EF-83B8A981A3E8}" type="presOf" srcId="{4FB46B69-AA26-4593-B454-20AD0B39D1EB}" destId="{1C33E737-647D-4B4C-B395-A07009A82E4A}" srcOrd="0" destOrd="0" presId="urn:microsoft.com/office/officeart/2005/8/layout/chevron2"/>
    <dgm:cxn modelId="{2A89F7FF-E6A0-424E-A37C-6B46C7DB1ACD}" srcId="{E0E04570-61B2-49E1-9CC9-6E917539E369}" destId="{550764ED-6374-49B8-B544-D3ECBC41F188}" srcOrd="0" destOrd="0" parTransId="{E46BE287-3876-45CC-B4F3-EA465AA72A93}" sibTransId="{995EFE84-CEDC-4A3A-92AE-FF6B5BFE83B5}"/>
    <dgm:cxn modelId="{99804407-63D2-4323-8D87-B775A2F33E64}" srcId="{76D2996F-93C1-49D0-890E-9A6411D5D7B4}" destId="{35A651C7-D247-43E9-ADBF-7945334ACA3A}" srcOrd="0" destOrd="0" parTransId="{3F7E916F-6DDD-4019-934F-F8EAE2260B66}" sibTransId="{2C30792C-343C-4E4D-AAD4-E9573246381D}"/>
    <dgm:cxn modelId="{E4D6AA7D-2306-4BF8-A74F-4342A74A3DC2}" type="presOf" srcId="{D4289E33-0EEA-4D71-8544-AF1C34EBFE07}" destId="{03577785-172E-4286-8808-E4406ECD302D}" srcOrd="0" destOrd="1" presId="urn:microsoft.com/office/officeart/2005/8/layout/chevron2"/>
    <dgm:cxn modelId="{7BCF92AB-DD97-4B11-AFB9-62159B22FAB5}" srcId="{E0E04570-61B2-49E1-9CC9-6E917539E369}" destId="{5EBAE484-0D0E-4EAE-80F8-DE5A1D82E1FA}" srcOrd="1" destOrd="0" parTransId="{CD3B2C0F-97CD-490F-8EAA-05F665223A32}" sibTransId="{E2FFAE24-E39D-49E2-BE69-8234493BE33A}"/>
    <dgm:cxn modelId="{41C83BA9-6E88-4240-807F-F1E9D70A9A4F}" srcId="{76D2996F-93C1-49D0-890E-9A6411D5D7B4}" destId="{D4289E33-0EEA-4D71-8544-AF1C34EBFE07}" srcOrd="1" destOrd="0" parTransId="{7A41B70E-1447-4B0A-B027-A729485AA1DF}" sibTransId="{8803C173-0335-4E0E-912D-D1E86EE03195}"/>
    <dgm:cxn modelId="{A90C4867-6126-4599-A76C-20087CCEF5FB}" type="presOf" srcId="{5EBAE484-0D0E-4EAE-80F8-DE5A1D82E1FA}" destId="{EDF12940-21DB-4363-9BCB-3815FAD0E04F}" srcOrd="0" destOrd="1" presId="urn:microsoft.com/office/officeart/2005/8/layout/chevron2"/>
    <dgm:cxn modelId="{9328331F-B3E2-4CDC-BE8A-0BC497BB6824}" srcId="{4FB46B69-AA26-4593-B454-20AD0B39D1EB}" destId="{24B65E92-0BDD-4901-8C9B-1361DFBB7F78}" srcOrd="0" destOrd="0" parTransId="{99DAB811-09DD-42D0-8BFA-B1F2091BEC79}" sibTransId="{C6EB910A-BBD2-4635-AB2B-BD0D58E547FB}"/>
    <dgm:cxn modelId="{C57D6C22-0DC8-4DB6-8D15-5A8582540860}" srcId="{ADCBD61A-E20F-4607-8A3C-8DC7722DCBF1}" destId="{76D2996F-93C1-49D0-890E-9A6411D5D7B4}" srcOrd="1" destOrd="0" parTransId="{4FF059A6-6956-40A6-A069-1BC25D15AEA4}" sibTransId="{FAB2D814-1191-460C-80E1-61B9B9F38D55}"/>
    <dgm:cxn modelId="{259CC4BA-05E8-471C-A8E8-E88E3F20E933}" type="presOf" srcId="{550764ED-6374-49B8-B544-D3ECBC41F188}" destId="{EDF12940-21DB-4363-9BCB-3815FAD0E04F}" srcOrd="0" destOrd="0" presId="urn:microsoft.com/office/officeart/2005/8/layout/chevron2"/>
    <dgm:cxn modelId="{13865B8A-5307-44B3-A11F-A024ED8003D5}" type="presOf" srcId="{93F2E475-77BD-4A76-87D4-51BD6DF56E38}" destId="{5DEA5E26-0773-4CA6-9592-A2A535212E8E}" srcOrd="0" destOrd="1" presId="urn:microsoft.com/office/officeart/2005/8/layout/chevron2"/>
    <dgm:cxn modelId="{8A9632D6-5A4F-45DE-B7D7-6FD72E3D1272}" srcId="{4FB46B69-AA26-4593-B454-20AD0B39D1EB}" destId="{93F2E475-77BD-4A76-87D4-51BD6DF56E38}" srcOrd="1" destOrd="0" parTransId="{0B260EA7-BD12-4690-976A-2E9ABC72288F}" sibTransId="{5035E446-DFD6-40BC-9152-78E2B7CDA977}"/>
    <dgm:cxn modelId="{3222779B-190A-45AF-B638-9F24DA8A5CDF}" type="presOf" srcId="{ADCBD61A-E20F-4607-8A3C-8DC7722DCBF1}" destId="{AC80EC36-1240-4E2C-8099-1BF4BC609EA0}" srcOrd="0" destOrd="0" presId="urn:microsoft.com/office/officeart/2005/8/layout/chevron2"/>
    <dgm:cxn modelId="{5C1582A2-DE78-4A22-8E4B-E780D11856DB}" type="presParOf" srcId="{AC80EC36-1240-4E2C-8099-1BF4BC609EA0}" destId="{994A6BBA-B71A-4406-BBB9-96B5CAEFBB66}" srcOrd="0" destOrd="0" presId="urn:microsoft.com/office/officeart/2005/8/layout/chevron2"/>
    <dgm:cxn modelId="{DA940A28-CEF0-402C-BDB3-712972AA874F}" type="presParOf" srcId="{994A6BBA-B71A-4406-BBB9-96B5CAEFBB66}" destId="{4ACAD640-FDD3-4614-A6B3-A228B5914D74}" srcOrd="0" destOrd="0" presId="urn:microsoft.com/office/officeart/2005/8/layout/chevron2"/>
    <dgm:cxn modelId="{C8899A6E-555E-4A80-9855-4A1A7D79E1E7}" type="presParOf" srcId="{994A6BBA-B71A-4406-BBB9-96B5CAEFBB66}" destId="{EDF12940-21DB-4363-9BCB-3815FAD0E04F}" srcOrd="1" destOrd="0" presId="urn:microsoft.com/office/officeart/2005/8/layout/chevron2"/>
    <dgm:cxn modelId="{2A364695-63C3-4334-99B8-B0E4648F5653}" type="presParOf" srcId="{AC80EC36-1240-4E2C-8099-1BF4BC609EA0}" destId="{E40A687F-1684-4C9D-8097-97E4E4EB1EE8}" srcOrd="1" destOrd="0" presId="urn:microsoft.com/office/officeart/2005/8/layout/chevron2"/>
    <dgm:cxn modelId="{AED6414A-F652-41A7-B172-CFF65C0068EC}" type="presParOf" srcId="{AC80EC36-1240-4E2C-8099-1BF4BC609EA0}" destId="{9ADA0889-D093-42B9-A700-69E814D012A0}" srcOrd="2" destOrd="0" presId="urn:microsoft.com/office/officeart/2005/8/layout/chevron2"/>
    <dgm:cxn modelId="{A8465070-1AE1-4E40-8130-AB700D3BC94E}" type="presParOf" srcId="{9ADA0889-D093-42B9-A700-69E814D012A0}" destId="{A7CA0189-0CBA-4CBB-A4AE-50BCE2DC797A}" srcOrd="0" destOrd="0" presId="urn:microsoft.com/office/officeart/2005/8/layout/chevron2"/>
    <dgm:cxn modelId="{71669F6D-3DC7-45B5-AF34-E307A80DB9C6}" type="presParOf" srcId="{9ADA0889-D093-42B9-A700-69E814D012A0}" destId="{03577785-172E-4286-8808-E4406ECD302D}" srcOrd="1" destOrd="0" presId="urn:microsoft.com/office/officeart/2005/8/layout/chevron2"/>
    <dgm:cxn modelId="{EFE0742B-D97B-4B70-BE0E-50DF3C92124B}" type="presParOf" srcId="{AC80EC36-1240-4E2C-8099-1BF4BC609EA0}" destId="{AA18115B-95B1-452B-B5A4-28DACE1177A0}" srcOrd="3" destOrd="0" presId="urn:microsoft.com/office/officeart/2005/8/layout/chevron2"/>
    <dgm:cxn modelId="{8E5F496A-11DF-46E1-9E95-5945C7F50FDA}" type="presParOf" srcId="{AC80EC36-1240-4E2C-8099-1BF4BC609EA0}" destId="{AC07A5D1-AFB6-4038-A096-71182501000D}" srcOrd="4" destOrd="0" presId="urn:microsoft.com/office/officeart/2005/8/layout/chevron2"/>
    <dgm:cxn modelId="{7965E37D-84C0-4C1F-8B9E-438FD95778DE}" type="presParOf" srcId="{AC07A5D1-AFB6-4038-A096-71182501000D}" destId="{1C33E737-647D-4B4C-B395-A07009A82E4A}" srcOrd="0" destOrd="0" presId="urn:microsoft.com/office/officeart/2005/8/layout/chevron2"/>
    <dgm:cxn modelId="{384A3F89-8A1A-4581-8667-C54FECF76A58}" type="presParOf" srcId="{AC07A5D1-AFB6-4038-A096-71182501000D}" destId="{5DEA5E26-0773-4CA6-9592-A2A535212E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91BD68-CBF6-4906-A8E8-BEE34A3AEAB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36F58ABA-9C8A-4365-8A8B-6B83622F5F88}">
      <dgm:prSet phldrT="[Text]"/>
      <dgm:spPr>
        <a:solidFill>
          <a:srgbClr val="00B050"/>
        </a:solidFill>
      </dgm:spPr>
      <dgm:t>
        <a:bodyPr/>
        <a:lstStyle/>
        <a:p>
          <a:r>
            <a:rPr lang="en-NZ" dirty="0" smtClean="0"/>
            <a:t>KPIs – Development &amp; OFIs</a:t>
          </a:r>
          <a:endParaRPr lang="en-NZ" dirty="0"/>
        </a:p>
      </dgm:t>
    </dgm:pt>
    <dgm:pt modelId="{75719F46-9D2A-4F04-8BFD-212E586765B0}" type="parTrans" cxnId="{9F6FBB64-3557-4C42-A4B4-1A40A609F7BC}">
      <dgm:prSet/>
      <dgm:spPr/>
      <dgm:t>
        <a:bodyPr/>
        <a:lstStyle/>
        <a:p>
          <a:endParaRPr lang="en-NZ"/>
        </a:p>
      </dgm:t>
    </dgm:pt>
    <dgm:pt modelId="{BE73A608-33B7-4B2D-AACE-1A1D53DE0141}" type="sibTrans" cxnId="{9F6FBB64-3557-4C42-A4B4-1A40A609F7BC}">
      <dgm:prSet/>
      <dgm:spPr/>
      <dgm:t>
        <a:bodyPr/>
        <a:lstStyle/>
        <a:p>
          <a:endParaRPr lang="en-NZ"/>
        </a:p>
      </dgm:t>
    </dgm:pt>
    <dgm:pt modelId="{09AE9124-F0FD-4277-8591-9E25E4CEF7E2}">
      <dgm:prSet phldrT="[Text]"/>
      <dgm:spPr>
        <a:solidFill>
          <a:srgbClr val="00B050"/>
        </a:solidFill>
      </dgm:spPr>
      <dgm:t>
        <a:bodyPr/>
        <a:lstStyle/>
        <a:p>
          <a:r>
            <a:rPr lang="en-NZ" dirty="0" smtClean="0"/>
            <a:t>Scoping Requirements</a:t>
          </a:r>
          <a:endParaRPr lang="en-NZ" dirty="0"/>
        </a:p>
      </dgm:t>
    </dgm:pt>
    <dgm:pt modelId="{8C60F45D-32A1-4ECC-85FE-7CC51FBFB968}" type="parTrans" cxnId="{D72F009E-7CC8-40E4-B87B-3EC92CFEF990}">
      <dgm:prSet/>
      <dgm:spPr/>
      <dgm:t>
        <a:bodyPr/>
        <a:lstStyle/>
        <a:p>
          <a:endParaRPr lang="en-NZ"/>
        </a:p>
      </dgm:t>
    </dgm:pt>
    <dgm:pt modelId="{6E0CD9EA-F2B7-48EA-A352-3FD322A0E055}" type="sibTrans" cxnId="{D72F009E-7CC8-40E4-B87B-3EC92CFEF990}">
      <dgm:prSet/>
      <dgm:spPr/>
      <dgm:t>
        <a:bodyPr/>
        <a:lstStyle/>
        <a:p>
          <a:endParaRPr lang="en-NZ"/>
        </a:p>
      </dgm:t>
    </dgm:pt>
    <dgm:pt modelId="{53C976D8-79E4-47A9-8AA3-5FBF3446AA9F}">
      <dgm:prSet phldrT="[Text]"/>
      <dgm:spPr>
        <a:solidFill>
          <a:srgbClr val="00B050"/>
        </a:solidFill>
      </dgm:spPr>
      <dgm:t>
        <a:bodyPr/>
        <a:lstStyle/>
        <a:p>
          <a:r>
            <a:rPr lang="en-NZ" dirty="0" smtClean="0"/>
            <a:t>Documentation of:</a:t>
          </a:r>
          <a:endParaRPr lang="en-NZ" dirty="0"/>
        </a:p>
      </dgm:t>
    </dgm:pt>
    <dgm:pt modelId="{4E9B8B73-C536-4EA5-A73B-2E6506E7F602}" type="parTrans" cxnId="{01B8AB1C-B8D9-4CEB-AFA9-5F39AFD4CDE6}">
      <dgm:prSet/>
      <dgm:spPr/>
      <dgm:t>
        <a:bodyPr/>
        <a:lstStyle/>
        <a:p>
          <a:endParaRPr lang="en-NZ"/>
        </a:p>
      </dgm:t>
    </dgm:pt>
    <dgm:pt modelId="{9226A39C-8F3E-420A-A5CC-DB32C9DF6BF5}" type="sibTrans" cxnId="{01B8AB1C-B8D9-4CEB-AFA9-5F39AFD4CDE6}">
      <dgm:prSet/>
      <dgm:spPr/>
      <dgm:t>
        <a:bodyPr/>
        <a:lstStyle/>
        <a:p>
          <a:endParaRPr lang="en-NZ"/>
        </a:p>
      </dgm:t>
    </dgm:pt>
    <dgm:pt modelId="{014AFCCE-7632-448B-8114-962C2A67B5D7}">
      <dgm:prSet phldrT="[Text]"/>
      <dgm:spPr>
        <a:solidFill>
          <a:srgbClr val="00B050"/>
        </a:solidFill>
      </dgm:spPr>
      <dgm:t>
        <a:bodyPr/>
        <a:lstStyle/>
        <a:p>
          <a:r>
            <a:rPr lang="en-NZ" dirty="0" smtClean="0"/>
            <a:t>Review Requirements</a:t>
          </a:r>
          <a:endParaRPr lang="en-NZ" dirty="0"/>
        </a:p>
      </dgm:t>
    </dgm:pt>
    <dgm:pt modelId="{9B2493BD-8B59-4377-B1AF-D75A1079083F}" type="parTrans" cxnId="{27348D37-27CD-454D-80B6-E9744A6F88C6}">
      <dgm:prSet/>
      <dgm:spPr/>
      <dgm:t>
        <a:bodyPr/>
        <a:lstStyle/>
        <a:p>
          <a:endParaRPr lang="en-NZ"/>
        </a:p>
      </dgm:t>
    </dgm:pt>
    <dgm:pt modelId="{8B5E4094-F69D-4390-B495-BCE120DB0803}" type="sibTrans" cxnId="{27348D37-27CD-454D-80B6-E9744A6F88C6}">
      <dgm:prSet/>
      <dgm:spPr/>
      <dgm:t>
        <a:bodyPr/>
        <a:lstStyle/>
        <a:p>
          <a:endParaRPr lang="en-NZ"/>
        </a:p>
      </dgm:t>
    </dgm:pt>
    <dgm:pt modelId="{85560E6A-9248-41E1-9B15-F3743F6AF9F4}">
      <dgm:prSet phldrT="[Text]"/>
      <dgm:spPr>
        <a:solidFill>
          <a:srgbClr val="00B050"/>
        </a:solidFill>
      </dgm:spPr>
      <dgm:t>
        <a:bodyPr/>
        <a:lstStyle/>
        <a:p>
          <a:r>
            <a:rPr lang="en-NZ" dirty="0" smtClean="0"/>
            <a:t>Standards Adoption</a:t>
          </a:r>
          <a:endParaRPr lang="en-NZ" dirty="0"/>
        </a:p>
      </dgm:t>
    </dgm:pt>
    <dgm:pt modelId="{E7D4804D-9039-4725-A811-2BCE328D999E}" type="parTrans" cxnId="{00343192-638D-4D8A-8368-A58C2E5DC0D1}">
      <dgm:prSet/>
      <dgm:spPr/>
      <dgm:t>
        <a:bodyPr/>
        <a:lstStyle/>
        <a:p>
          <a:endParaRPr lang="en-NZ"/>
        </a:p>
      </dgm:t>
    </dgm:pt>
    <dgm:pt modelId="{23D53921-11F5-47E0-A52D-9D625BADE0CB}" type="sibTrans" cxnId="{00343192-638D-4D8A-8368-A58C2E5DC0D1}">
      <dgm:prSet/>
      <dgm:spPr/>
      <dgm:t>
        <a:bodyPr/>
        <a:lstStyle/>
        <a:p>
          <a:endParaRPr lang="en-NZ"/>
        </a:p>
      </dgm:t>
    </dgm:pt>
    <dgm:pt modelId="{F14322CA-501D-42AC-A265-E1670667CF81}">
      <dgm:prSet phldrT="[Text]"/>
      <dgm:spPr>
        <a:solidFill>
          <a:srgbClr val="00B050"/>
        </a:solidFill>
      </dgm:spPr>
      <dgm:t>
        <a:bodyPr/>
        <a:lstStyle/>
        <a:p>
          <a:r>
            <a:rPr lang="en-NZ" dirty="0" smtClean="0"/>
            <a:t>Resource Costings</a:t>
          </a:r>
          <a:endParaRPr lang="en-NZ" dirty="0"/>
        </a:p>
      </dgm:t>
    </dgm:pt>
    <dgm:pt modelId="{5069E479-A8F3-4B62-B269-4ABA77C3D60E}" type="parTrans" cxnId="{CAF79F92-4AE9-4FA2-9369-C6D7629BFBD2}">
      <dgm:prSet/>
      <dgm:spPr/>
      <dgm:t>
        <a:bodyPr/>
        <a:lstStyle/>
        <a:p>
          <a:endParaRPr lang="en-NZ"/>
        </a:p>
      </dgm:t>
    </dgm:pt>
    <dgm:pt modelId="{A72E5601-4869-4EB1-8978-2912FF11CC74}" type="sibTrans" cxnId="{CAF79F92-4AE9-4FA2-9369-C6D7629BFBD2}">
      <dgm:prSet/>
      <dgm:spPr/>
      <dgm:t>
        <a:bodyPr/>
        <a:lstStyle/>
        <a:p>
          <a:endParaRPr lang="en-NZ"/>
        </a:p>
      </dgm:t>
    </dgm:pt>
    <dgm:pt modelId="{8206D155-306B-4B08-9FCF-ACBFF8A85C00}">
      <dgm:prSet phldrT="[Text]"/>
      <dgm:spPr>
        <a:solidFill>
          <a:srgbClr val="00B050"/>
        </a:solidFill>
      </dgm:spPr>
      <dgm:t>
        <a:bodyPr/>
        <a:lstStyle/>
        <a:p>
          <a:r>
            <a:rPr lang="en-NZ" dirty="0" smtClean="0"/>
            <a:t>Specifications</a:t>
          </a:r>
          <a:endParaRPr lang="en-NZ" dirty="0"/>
        </a:p>
      </dgm:t>
    </dgm:pt>
    <dgm:pt modelId="{450EFA02-8CB2-472B-80E7-787FB6792FB2}" type="parTrans" cxnId="{9493DDFD-64E8-4EAA-BB2A-FA86B0107B36}">
      <dgm:prSet/>
      <dgm:spPr/>
      <dgm:t>
        <a:bodyPr/>
        <a:lstStyle/>
        <a:p>
          <a:endParaRPr lang="en-NZ"/>
        </a:p>
      </dgm:t>
    </dgm:pt>
    <dgm:pt modelId="{7B0C926B-08B3-4652-9A87-E3789556DEAF}" type="sibTrans" cxnId="{9493DDFD-64E8-4EAA-BB2A-FA86B0107B36}">
      <dgm:prSet/>
      <dgm:spPr/>
      <dgm:t>
        <a:bodyPr/>
        <a:lstStyle/>
        <a:p>
          <a:endParaRPr lang="en-NZ"/>
        </a:p>
      </dgm:t>
    </dgm:pt>
    <dgm:pt modelId="{4DC1CD20-1422-4755-BB8A-462F15ED595F}">
      <dgm:prSet phldrT="[Text]"/>
      <dgm:spPr>
        <a:solidFill>
          <a:srgbClr val="00B050"/>
        </a:solidFill>
      </dgm:spPr>
      <dgm:t>
        <a:bodyPr/>
        <a:lstStyle/>
        <a:p>
          <a:r>
            <a:rPr lang="en-NZ" dirty="0" smtClean="0"/>
            <a:t>Requirements</a:t>
          </a:r>
          <a:endParaRPr lang="en-NZ" dirty="0"/>
        </a:p>
      </dgm:t>
    </dgm:pt>
    <dgm:pt modelId="{BF4FE962-A457-4F5D-B0DE-E4E55F710639}" type="parTrans" cxnId="{1886D125-AB6E-4E6A-ACD8-84FB9357CC7B}">
      <dgm:prSet/>
      <dgm:spPr/>
      <dgm:t>
        <a:bodyPr/>
        <a:lstStyle/>
        <a:p>
          <a:endParaRPr lang="en-NZ"/>
        </a:p>
      </dgm:t>
    </dgm:pt>
    <dgm:pt modelId="{186135B1-17DF-4E1F-80BA-A58D78E35159}" type="sibTrans" cxnId="{1886D125-AB6E-4E6A-ACD8-84FB9357CC7B}">
      <dgm:prSet/>
      <dgm:spPr/>
      <dgm:t>
        <a:bodyPr/>
        <a:lstStyle/>
        <a:p>
          <a:endParaRPr lang="en-NZ"/>
        </a:p>
      </dgm:t>
    </dgm:pt>
    <dgm:pt modelId="{93B7374B-2E5D-4981-8F06-58801CE242E4}">
      <dgm:prSet phldrT="[Text]"/>
      <dgm:spPr>
        <a:solidFill>
          <a:srgbClr val="00B050"/>
        </a:solidFill>
      </dgm:spPr>
      <dgm:t>
        <a:bodyPr/>
        <a:lstStyle/>
        <a:p>
          <a:r>
            <a:rPr lang="en-NZ" dirty="0" smtClean="0"/>
            <a:t>Budgets</a:t>
          </a:r>
          <a:endParaRPr lang="en-NZ" dirty="0"/>
        </a:p>
      </dgm:t>
    </dgm:pt>
    <dgm:pt modelId="{E841A053-861A-4EFC-8C87-A6F6B7A30666}" type="parTrans" cxnId="{48E21173-F8B0-48D0-AD4B-F0863A31560A}">
      <dgm:prSet/>
      <dgm:spPr/>
      <dgm:t>
        <a:bodyPr/>
        <a:lstStyle/>
        <a:p>
          <a:endParaRPr lang="en-NZ"/>
        </a:p>
      </dgm:t>
    </dgm:pt>
    <dgm:pt modelId="{69B530E2-CF14-4D14-B853-B348F4C555F9}" type="sibTrans" cxnId="{48E21173-F8B0-48D0-AD4B-F0863A31560A}">
      <dgm:prSet/>
      <dgm:spPr/>
      <dgm:t>
        <a:bodyPr/>
        <a:lstStyle/>
        <a:p>
          <a:endParaRPr lang="en-NZ"/>
        </a:p>
      </dgm:t>
    </dgm:pt>
    <dgm:pt modelId="{E833C2EF-B172-47DD-99ED-E6571D0C513D}">
      <dgm:prSet phldrT="[Text]"/>
      <dgm:spPr>
        <a:solidFill>
          <a:srgbClr val="00B050"/>
        </a:solidFill>
      </dgm:spPr>
      <dgm:t>
        <a:bodyPr/>
        <a:lstStyle/>
        <a:p>
          <a:r>
            <a:rPr lang="en-NZ" dirty="0" smtClean="0"/>
            <a:t>Customer Interactions</a:t>
          </a:r>
          <a:endParaRPr lang="en-NZ" dirty="0"/>
        </a:p>
      </dgm:t>
    </dgm:pt>
    <dgm:pt modelId="{18E86663-7902-4510-83A8-5931828961BF}" type="parTrans" cxnId="{49E48FCA-E468-422E-912C-5DBED2C84E88}">
      <dgm:prSet/>
      <dgm:spPr/>
      <dgm:t>
        <a:bodyPr/>
        <a:lstStyle/>
        <a:p>
          <a:endParaRPr lang="en-NZ"/>
        </a:p>
      </dgm:t>
    </dgm:pt>
    <dgm:pt modelId="{65889686-F208-48A6-A06F-5DDAAB544510}" type="sibTrans" cxnId="{49E48FCA-E468-422E-912C-5DBED2C84E88}">
      <dgm:prSet/>
      <dgm:spPr/>
      <dgm:t>
        <a:bodyPr/>
        <a:lstStyle/>
        <a:p>
          <a:endParaRPr lang="en-NZ"/>
        </a:p>
      </dgm:t>
    </dgm:pt>
    <dgm:pt modelId="{4F4F6B9F-2134-45C5-9DE2-45BB13290448}" type="pres">
      <dgm:prSet presAssocID="{8F91BD68-CBF6-4906-A8E8-BEE34A3AEA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5050ED99-ADB9-46ED-9340-24B2C878F0FE}" type="pres">
      <dgm:prSet presAssocID="{36F58ABA-9C8A-4365-8A8B-6B83622F5F88}" presName="centerShape" presStyleLbl="node0" presStyleIdx="0" presStyleCnt="1"/>
      <dgm:spPr/>
      <dgm:t>
        <a:bodyPr/>
        <a:lstStyle/>
        <a:p>
          <a:endParaRPr lang="en-NZ"/>
        </a:p>
      </dgm:t>
    </dgm:pt>
    <dgm:pt modelId="{4954D95C-38EB-46D8-A5EC-38D0636555E1}" type="pres">
      <dgm:prSet presAssocID="{09AE9124-F0FD-4277-8591-9E25E4CEF7E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CB296F9-ABE4-41CD-8CBC-57E77CC99253}" type="pres">
      <dgm:prSet presAssocID="{09AE9124-F0FD-4277-8591-9E25E4CEF7E2}" presName="dummy" presStyleCnt="0"/>
      <dgm:spPr/>
    </dgm:pt>
    <dgm:pt modelId="{17C83872-1E43-436C-9EE7-5B4C8D8BECDA}" type="pres">
      <dgm:prSet presAssocID="{6E0CD9EA-F2B7-48EA-A352-3FD322A0E055}" presName="sibTrans" presStyleLbl="sibTrans2D1" presStyleIdx="0" presStyleCnt="3"/>
      <dgm:spPr/>
      <dgm:t>
        <a:bodyPr/>
        <a:lstStyle/>
        <a:p>
          <a:endParaRPr lang="en-NZ"/>
        </a:p>
      </dgm:t>
    </dgm:pt>
    <dgm:pt modelId="{4432DAD0-4809-497C-8C33-464449D64D1D}" type="pres">
      <dgm:prSet presAssocID="{53C976D8-79E4-47A9-8AA3-5FBF3446AA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7AD12B40-A688-4580-BF84-D65AD6E1C19B}" type="pres">
      <dgm:prSet presAssocID="{53C976D8-79E4-47A9-8AA3-5FBF3446AA9F}" presName="dummy" presStyleCnt="0"/>
      <dgm:spPr/>
    </dgm:pt>
    <dgm:pt modelId="{03700811-7689-4A4F-8472-5AD3BF36153C}" type="pres">
      <dgm:prSet presAssocID="{9226A39C-8F3E-420A-A5CC-DB32C9DF6BF5}" presName="sibTrans" presStyleLbl="sibTrans2D1" presStyleIdx="1" presStyleCnt="3"/>
      <dgm:spPr/>
      <dgm:t>
        <a:bodyPr/>
        <a:lstStyle/>
        <a:p>
          <a:endParaRPr lang="en-NZ"/>
        </a:p>
      </dgm:t>
    </dgm:pt>
    <dgm:pt modelId="{2AE9606B-38B1-4339-BC37-823714FC76D4}" type="pres">
      <dgm:prSet presAssocID="{014AFCCE-7632-448B-8114-962C2A67B5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D43FB12-344C-4750-A522-875EF49DC95C}" type="pres">
      <dgm:prSet presAssocID="{014AFCCE-7632-448B-8114-962C2A67B5D7}" presName="dummy" presStyleCnt="0"/>
      <dgm:spPr/>
    </dgm:pt>
    <dgm:pt modelId="{9FC442E6-FD2F-48A4-9155-E36B5D00C8A2}" type="pres">
      <dgm:prSet presAssocID="{8B5E4094-F69D-4390-B495-BCE120DB0803}" presName="sibTrans" presStyleLbl="sibTrans2D1" presStyleIdx="2" presStyleCnt="3"/>
      <dgm:spPr/>
      <dgm:t>
        <a:bodyPr/>
        <a:lstStyle/>
        <a:p>
          <a:endParaRPr lang="en-NZ"/>
        </a:p>
      </dgm:t>
    </dgm:pt>
  </dgm:ptLst>
  <dgm:cxnLst>
    <dgm:cxn modelId="{D2BF4CFB-E9B6-4201-A713-37A5BE4F4B36}" type="presOf" srcId="{09AE9124-F0FD-4277-8591-9E25E4CEF7E2}" destId="{4954D95C-38EB-46D8-A5EC-38D0636555E1}" srcOrd="0" destOrd="0" presId="urn:microsoft.com/office/officeart/2005/8/layout/radial6"/>
    <dgm:cxn modelId="{E0386C15-31BC-4F01-84E9-29BC4D4215D4}" type="presOf" srcId="{4DC1CD20-1422-4755-BB8A-462F15ED595F}" destId="{4432DAD0-4809-497C-8C33-464449D64D1D}" srcOrd="0" destOrd="1" presId="urn:microsoft.com/office/officeart/2005/8/layout/radial6"/>
    <dgm:cxn modelId="{D72F009E-7CC8-40E4-B87B-3EC92CFEF990}" srcId="{36F58ABA-9C8A-4365-8A8B-6B83622F5F88}" destId="{09AE9124-F0FD-4277-8591-9E25E4CEF7E2}" srcOrd="0" destOrd="0" parTransId="{8C60F45D-32A1-4ECC-85FE-7CC51FBFB968}" sibTransId="{6E0CD9EA-F2B7-48EA-A352-3FD322A0E055}"/>
    <dgm:cxn modelId="{1886D125-AB6E-4E6A-ACD8-84FB9357CC7B}" srcId="{53C976D8-79E4-47A9-8AA3-5FBF3446AA9F}" destId="{4DC1CD20-1422-4755-BB8A-462F15ED595F}" srcOrd="0" destOrd="0" parTransId="{BF4FE962-A457-4F5D-B0DE-E4E55F710639}" sibTransId="{186135B1-17DF-4E1F-80BA-A58D78E35159}"/>
    <dgm:cxn modelId="{F4BAC844-2EAC-474C-85F0-931D6D568583}" type="presOf" srcId="{E833C2EF-B172-47DD-99ED-E6571D0C513D}" destId="{2AE9606B-38B1-4339-BC37-823714FC76D4}" srcOrd="0" destOrd="1" presId="urn:microsoft.com/office/officeart/2005/8/layout/radial6"/>
    <dgm:cxn modelId="{27348D37-27CD-454D-80B6-E9744A6F88C6}" srcId="{36F58ABA-9C8A-4365-8A8B-6B83622F5F88}" destId="{014AFCCE-7632-448B-8114-962C2A67B5D7}" srcOrd="2" destOrd="0" parTransId="{9B2493BD-8B59-4377-B1AF-D75A1079083F}" sibTransId="{8B5E4094-F69D-4390-B495-BCE120DB0803}"/>
    <dgm:cxn modelId="{9F6FBB64-3557-4C42-A4B4-1A40A609F7BC}" srcId="{8F91BD68-CBF6-4906-A8E8-BEE34A3AEAB1}" destId="{36F58ABA-9C8A-4365-8A8B-6B83622F5F88}" srcOrd="0" destOrd="0" parTransId="{75719F46-9D2A-4F04-8BFD-212E586765B0}" sibTransId="{BE73A608-33B7-4B2D-AACE-1A1D53DE0141}"/>
    <dgm:cxn modelId="{928AAA9C-0C24-4964-8BED-718E0DB28C2F}" type="presOf" srcId="{F14322CA-501D-42AC-A265-E1670667CF81}" destId="{4954D95C-38EB-46D8-A5EC-38D0636555E1}" srcOrd="0" destOrd="2" presId="urn:microsoft.com/office/officeart/2005/8/layout/radial6"/>
    <dgm:cxn modelId="{CAF79F92-4AE9-4FA2-9369-C6D7629BFBD2}" srcId="{09AE9124-F0FD-4277-8591-9E25E4CEF7E2}" destId="{F14322CA-501D-42AC-A265-E1670667CF81}" srcOrd="1" destOrd="0" parTransId="{5069E479-A8F3-4B62-B269-4ABA77C3D60E}" sibTransId="{A72E5601-4869-4EB1-8978-2912FF11CC74}"/>
    <dgm:cxn modelId="{48E21173-F8B0-48D0-AD4B-F0863A31560A}" srcId="{53C976D8-79E4-47A9-8AA3-5FBF3446AA9F}" destId="{93B7374B-2E5D-4981-8F06-58801CE242E4}" srcOrd="2" destOrd="0" parTransId="{E841A053-861A-4EFC-8C87-A6F6B7A30666}" sibTransId="{69B530E2-CF14-4D14-B853-B348F4C555F9}"/>
    <dgm:cxn modelId="{8EB260D2-99A5-4C78-BFAB-92BE042670EF}" type="presOf" srcId="{9226A39C-8F3E-420A-A5CC-DB32C9DF6BF5}" destId="{03700811-7689-4A4F-8472-5AD3BF36153C}" srcOrd="0" destOrd="0" presId="urn:microsoft.com/office/officeart/2005/8/layout/radial6"/>
    <dgm:cxn modelId="{72A5474B-B003-4E7E-BDF8-F5728160CB36}" type="presOf" srcId="{85560E6A-9248-41E1-9B15-F3743F6AF9F4}" destId="{4954D95C-38EB-46D8-A5EC-38D0636555E1}" srcOrd="0" destOrd="1" presId="urn:microsoft.com/office/officeart/2005/8/layout/radial6"/>
    <dgm:cxn modelId="{CA90B60A-EC8A-41F5-A6C3-AB8765BC4D42}" type="presOf" srcId="{36F58ABA-9C8A-4365-8A8B-6B83622F5F88}" destId="{5050ED99-ADB9-46ED-9340-24B2C878F0FE}" srcOrd="0" destOrd="0" presId="urn:microsoft.com/office/officeart/2005/8/layout/radial6"/>
    <dgm:cxn modelId="{100F30BF-3A65-4B7E-895A-3877B33EE3F1}" type="presOf" srcId="{53C976D8-79E4-47A9-8AA3-5FBF3446AA9F}" destId="{4432DAD0-4809-497C-8C33-464449D64D1D}" srcOrd="0" destOrd="0" presId="urn:microsoft.com/office/officeart/2005/8/layout/radial6"/>
    <dgm:cxn modelId="{01B8AB1C-B8D9-4CEB-AFA9-5F39AFD4CDE6}" srcId="{36F58ABA-9C8A-4365-8A8B-6B83622F5F88}" destId="{53C976D8-79E4-47A9-8AA3-5FBF3446AA9F}" srcOrd="1" destOrd="0" parTransId="{4E9B8B73-C536-4EA5-A73B-2E6506E7F602}" sibTransId="{9226A39C-8F3E-420A-A5CC-DB32C9DF6BF5}"/>
    <dgm:cxn modelId="{2C2E00EF-910E-4AC3-93B6-889A046E7408}" type="presOf" srcId="{93B7374B-2E5D-4981-8F06-58801CE242E4}" destId="{4432DAD0-4809-497C-8C33-464449D64D1D}" srcOrd="0" destOrd="3" presId="urn:microsoft.com/office/officeart/2005/8/layout/radial6"/>
    <dgm:cxn modelId="{49E48FCA-E468-422E-912C-5DBED2C84E88}" srcId="{014AFCCE-7632-448B-8114-962C2A67B5D7}" destId="{E833C2EF-B172-47DD-99ED-E6571D0C513D}" srcOrd="0" destOrd="0" parTransId="{18E86663-7902-4510-83A8-5931828961BF}" sibTransId="{65889686-F208-48A6-A06F-5DDAAB544510}"/>
    <dgm:cxn modelId="{54107159-38F3-4E82-A535-8BF3C274FF89}" type="presOf" srcId="{014AFCCE-7632-448B-8114-962C2A67B5D7}" destId="{2AE9606B-38B1-4339-BC37-823714FC76D4}" srcOrd="0" destOrd="0" presId="urn:microsoft.com/office/officeart/2005/8/layout/radial6"/>
    <dgm:cxn modelId="{9493DDFD-64E8-4EAA-BB2A-FA86B0107B36}" srcId="{53C976D8-79E4-47A9-8AA3-5FBF3446AA9F}" destId="{8206D155-306B-4B08-9FCF-ACBFF8A85C00}" srcOrd="1" destOrd="0" parTransId="{450EFA02-8CB2-472B-80E7-787FB6792FB2}" sibTransId="{7B0C926B-08B3-4652-9A87-E3789556DEAF}"/>
    <dgm:cxn modelId="{025F8DA7-2BAA-47E3-8C3B-E19CF705B956}" type="presOf" srcId="{8206D155-306B-4B08-9FCF-ACBFF8A85C00}" destId="{4432DAD0-4809-497C-8C33-464449D64D1D}" srcOrd="0" destOrd="2" presId="urn:microsoft.com/office/officeart/2005/8/layout/radial6"/>
    <dgm:cxn modelId="{9AB9535F-C488-48D7-88A5-DC52E898C500}" type="presOf" srcId="{6E0CD9EA-F2B7-48EA-A352-3FD322A0E055}" destId="{17C83872-1E43-436C-9EE7-5B4C8D8BECDA}" srcOrd="0" destOrd="0" presId="urn:microsoft.com/office/officeart/2005/8/layout/radial6"/>
    <dgm:cxn modelId="{78CF26F8-19E1-4C40-8941-F42AF0B2EABB}" type="presOf" srcId="{8B5E4094-F69D-4390-B495-BCE120DB0803}" destId="{9FC442E6-FD2F-48A4-9155-E36B5D00C8A2}" srcOrd="0" destOrd="0" presId="urn:microsoft.com/office/officeart/2005/8/layout/radial6"/>
    <dgm:cxn modelId="{4DDCAFA9-5E86-4C48-985E-BB9C0E22DF17}" type="presOf" srcId="{8F91BD68-CBF6-4906-A8E8-BEE34A3AEAB1}" destId="{4F4F6B9F-2134-45C5-9DE2-45BB13290448}" srcOrd="0" destOrd="0" presId="urn:microsoft.com/office/officeart/2005/8/layout/radial6"/>
    <dgm:cxn modelId="{00343192-638D-4D8A-8368-A58C2E5DC0D1}" srcId="{09AE9124-F0FD-4277-8591-9E25E4CEF7E2}" destId="{85560E6A-9248-41E1-9B15-F3743F6AF9F4}" srcOrd="0" destOrd="0" parTransId="{E7D4804D-9039-4725-A811-2BCE328D999E}" sibTransId="{23D53921-11F5-47E0-A52D-9D625BADE0CB}"/>
    <dgm:cxn modelId="{23755A46-BA42-43B2-916A-905241397E05}" type="presParOf" srcId="{4F4F6B9F-2134-45C5-9DE2-45BB13290448}" destId="{5050ED99-ADB9-46ED-9340-24B2C878F0FE}" srcOrd="0" destOrd="0" presId="urn:microsoft.com/office/officeart/2005/8/layout/radial6"/>
    <dgm:cxn modelId="{2182D687-07FB-4F61-A21F-5A49BCF0CDF7}" type="presParOf" srcId="{4F4F6B9F-2134-45C5-9DE2-45BB13290448}" destId="{4954D95C-38EB-46D8-A5EC-38D0636555E1}" srcOrd="1" destOrd="0" presId="urn:microsoft.com/office/officeart/2005/8/layout/radial6"/>
    <dgm:cxn modelId="{099CD5EB-0451-46AA-B0B6-404229FB8323}" type="presParOf" srcId="{4F4F6B9F-2134-45C5-9DE2-45BB13290448}" destId="{6CB296F9-ABE4-41CD-8CBC-57E77CC99253}" srcOrd="2" destOrd="0" presId="urn:microsoft.com/office/officeart/2005/8/layout/radial6"/>
    <dgm:cxn modelId="{A91ABF52-CA43-446E-84EB-EECE0D04BBAC}" type="presParOf" srcId="{4F4F6B9F-2134-45C5-9DE2-45BB13290448}" destId="{17C83872-1E43-436C-9EE7-5B4C8D8BECDA}" srcOrd="3" destOrd="0" presId="urn:microsoft.com/office/officeart/2005/8/layout/radial6"/>
    <dgm:cxn modelId="{64436877-FB27-4E3F-8CD1-B0EB95A89A36}" type="presParOf" srcId="{4F4F6B9F-2134-45C5-9DE2-45BB13290448}" destId="{4432DAD0-4809-497C-8C33-464449D64D1D}" srcOrd="4" destOrd="0" presId="urn:microsoft.com/office/officeart/2005/8/layout/radial6"/>
    <dgm:cxn modelId="{AE4F38A1-8E2B-4632-8B30-9F50ADF4DA46}" type="presParOf" srcId="{4F4F6B9F-2134-45C5-9DE2-45BB13290448}" destId="{7AD12B40-A688-4580-BF84-D65AD6E1C19B}" srcOrd="5" destOrd="0" presId="urn:microsoft.com/office/officeart/2005/8/layout/radial6"/>
    <dgm:cxn modelId="{1F209187-BB39-4EE9-89E1-3965EBF09F02}" type="presParOf" srcId="{4F4F6B9F-2134-45C5-9DE2-45BB13290448}" destId="{03700811-7689-4A4F-8472-5AD3BF36153C}" srcOrd="6" destOrd="0" presId="urn:microsoft.com/office/officeart/2005/8/layout/radial6"/>
    <dgm:cxn modelId="{69976205-05AA-4C05-A644-314273282034}" type="presParOf" srcId="{4F4F6B9F-2134-45C5-9DE2-45BB13290448}" destId="{2AE9606B-38B1-4339-BC37-823714FC76D4}" srcOrd="7" destOrd="0" presId="urn:microsoft.com/office/officeart/2005/8/layout/radial6"/>
    <dgm:cxn modelId="{BB4010A0-0160-4C8C-8D8D-1612FE51EA7A}" type="presParOf" srcId="{4F4F6B9F-2134-45C5-9DE2-45BB13290448}" destId="{6D43FB12-344C-4750-A522-875EF49DC95C}" srcOrd="8" destOrd="0" presId="urn:microsoft.com/office/officeart/2005/8/layout/radial6"/>
    <dgm:cxn modelId="{5F728C8C-4D7C-45A4-940C-1AA15D12040E}" type="presParOf" srcId="{4F4F6B9F-2134-45C5-9DE2-45BB13290448}" destId="{9FC442E6-FD2F-48A4-9155-E36B5D00C8A2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B76337-3584-4751-8402-F0E572D7E88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AF2C55DA-2FCD-46A0-BBF6-821E6865B893}">
      <dgm:prSet phldrT="[Text]"/>
      <dgm:spPr>
        <a:solidFill>
          <a:schemeClr val="accent1"/>
        </a:solidFill>
      </dgm:spPr>
      <dgm:t>
        <a:bodyPr/>
        <a:lstStyle/>
        <a:p>
          <a:r>
            <a:rPr lang="en-NZ" dirty="0" smtClean="0"/>
            <a:t>Specifications</a:t>
          </a:r>
          <a:endParaRPr lang="en-NZ" dirty="0"/>
        </a:p>
      </dgm:t>
    </dgm:pt>
    <dgm:pt modelId="{3DBA10ED-78B6-4EFD-8F07-07CCD41764CB}" type="parTrans" cxnId="{133D6A75-99B4-42B2-B211-DCB1A9E6BF0A}">
      <dgm:prSet/>
      <dgm:spPr/>
      <dgm:t>
        <a:bodyPr/>
        <a:lstStyle/>
        <a:p>
          <a:endParaRPr lang="en-NZ"/>
        </a:p>
      </dgm:t>
    </dgm:pt>
    <dgm:pt modelId="{47AA4831-489B-4CBE-BFCE-F55905DCA2A5}" type="sibTrans" cxnId="{133D6A75-99B4-42B2-B211-DCB1A9E6BF0A}">
      <dgm:prSet/>
      <dgm:spPr/>
      <dgm:t>
        <a:bodyPr/>
        <a:lstStyle/>
        <a:p>
          <a:endParaRPr lang="en-NZ"/>
        </a:p>
      </dgm:t>
    </dgm:pt>
    <dgm:pt modelId="{85CE5629-B5C8-4329-BF51-A9CC82CD6C82}">
      <dgm:prSet phldrT="[Text]"/>
      <dgm:spPr>
        <a:solidFill>
          <a:srgbClr val="002060"/>
        </a:solidFill>
      </dgm:spPr>
      <dgm:t>
        <a:bodyPr/>
        <a:lstStyle/>
        <a:p>
          <a:r>
            <a:rPr lang="en-NZ" dirty="0" smtClean="0"/>
            <a:t>Data Collection</a:t>
          </a:r>
          <a:endParaRPr lang="en-NZ" dirty="0"/>
        </a:p>
      </dgm:t>
    </dgm:pt>
    <dgm:pt modelId="{14988E5E-6297-4FC9-B014-176EBE673F93}" type="parTrans" cxnId="{62700651-4E90-4E79-96E5-5262DE33909D}">
      <dgm:prSet/>
      <dgm:spPr/>
      <dgm:t>
        <a:bodyPr/>
        <a:lstStyle/>
        <a:p>
          <a:endParaRPr lang="en-NZ"/>
        </a:p>
      </dgm:t>
    </dgm:pt>
    <dgm:pt modelId="{D3500734-E8C0-4BE8-94E7-F67F32A1A9D6}" type="sibTrans" cxnId="{62700651-4E90-4E79-96E5-5262DE33909D}">
      <dgm:prSet/>
      <dgm:spPr/>
      <dgm:t>
        <a:bodyPr/>
        <a:lstStyle/>
        <a:p>
          <a:endParaRPr lang="en-NZ"/>
        </a:p>
      </dgm:t>
    </dgm:pt>
    <dgm:pt modelId="{E9B812B9-4BF8-4CF5-98AB-1E81F5C1D294}">
      <dgm:prSet phldrT="[Text]"/>
      <dgm:spPr/>
      <dgm:t>
        <a:bodyPr/>
        <a:lstStyle/>
        <a:p>
          <a:r>
            <a:rPr lang="en-NZ" dirty="0" smtClean="0"/>
            <a:t>Verification</a:t>
          </a:r>
          <a:endParaRPr lang="en-NZ" dirty="0"/>
        </a:p>
      </dgm:t>
    </dgm:pt>
    <dgm:pt modelId="{9F294970-1383-499C-8FE2-6067E4D6952F}" type="parTrans" cxnId="{F233FA6D-0C87-4CF4-A9D0-EB7DD4515B9E}">
      <dgm:prSet/>
      <dgm:spPr/>
      <dgm:t>
        <a:bodyPr/>
        <a:lstStyle/>
        <a:p>
          <a:endParaRPr lang="en-NZ"/>
        </a:p>
      </dgm:t>
    </dgm:pt>
    <dgm:pt modelId="{95E86B4C-BDC6-4E59-8C0C-1790C130F9A8}" type="sibTrans" cxnId="{F233FA6D-0C87-4CF4-A9D0-EB7DD4515B9E}">
      <dgm:prSet/>
      <dgm:spPr/>
      <dgm:t>
        <a:bodyPr/>
        <a:lstStyle/>
        <a:p>
          <a:endParaRPr lang="en-NZ"/>
        </a:p>
      </dgm:t>
    </dgm:pt>
    <dgm:pt modelId="{31557A9A-9FDD-4554-A64C-F86C10606435}">
      <dgm:prSet phldrT="[Text]"/>
      <dgm:spPr/>
      <dgm:t>
        <a:bodyPr/>
        <a:lstStyle/>
        <a:p>
          <a:r>
            <a:rPr lang="en-NZ" dirty="0" smtClean="0"/>
            <a:t>Delivery</a:t>
          </a:r>
          <a:endParaRPr lang="en-NZ" dirty="0"/>
        </a:p>
      </dgm:t>
    </dgm:pt>
    <dgm:pt modelId="{D152DC85-78E2-4153-8AE3-299E0757CC6E}" type="parTrans" cxnId="{A6977966-AE4D-4258-A1D1-E911CE6AA44D}">
      <dgm:prSet/>
      <dgm:spPr/>
      <dgm:t>
        <a:bodyPr/>
        <a:lstStyle/>
        <a:p>
          <a:endParaRPr lang="en-NZ"/>
        </a:p>
      </dgm:t>
    </dgm:pt>
    <dgm:pt modelId="{0A464B86-4A7A-4FC2-9D6E-F688EC6B8ABB}" type="sibTrans" cxnId="{A6977966-AE4D-4258-A1D1-E911CE6AA44D}">
      <dgm:prSet/>
      <dgm:spPr/>
      <dgm:t>
        <a:bodyPr/>
        <a:lstStyle/>
        <a:p>
          <a:endParaRPr lang="en-NZ"/>
        </a:p>
      </dgm:t>
    </dgm:pt>
    <dgm:pt modelId="{CEB2474E-2831-4AF8-9831-66CD9ED2D9F8}">
      <dgm:prSet phldrT="[Text]"/>
      <dgm:spPr>
        <a:solidFill>
          <a:schemeClr val="accent1"/>
        </a:solidFill>
      </dgm:spPr>
      <dgm:t>
        <a:bodyPr/>
        <a:lstStyle/>
        <a:p>
          <a:r>
            <a:rPr lang="en-NZ" dirty="0" smtClean="0"/>
            <a:t>LTP Planning</a:t>
          </a:r>
          <a:endParaRPr lang="en-NZ" dirty="0"/>
        </a:p>
      </dgm:t>
    </dgm:pt>
    <dgm:pt modelId="{4FDBAB37-8F29-4E1F-8376-9B97E491303E}" type="parTrans" cxnId="{0FE36171-2366-40E0-A642-957EE38D3DAF}">
      <dgm:prSet/>
      <dgm:spPr/>
      <dgm:t>
        <a:bodyPr/>
        <a:lstStyle/>
        <a:p>
          <a:endParaRPr lang="en-NZ"/>
        </a:p>
      </dgm:t>
    </dgm:pt>
    <dgm:pt modelId="{6A5BBC8F-B2B7-4C29-9410-DCA6D2DD3F26}" type="sibTrans" cxnId="{0FE36171-2366-40E0-A642-957EE38D3DAF}">
      <dgm:prSet/>
      <dgm:spPr/>
      <dgm:t>
        <a:bodyPr/>
        <a:lstStyle/>
        <a:p>
          <a:endParaRPr lang="en-NZ"/>
        </a:p>
      </dgm:t>
    </dgm:pt>
    <dgm:pt modelId="{E2B17779-0750-4EE7-B711-B9079871A49B}">
      <dgm:prSet phldrT="[Text]"/>
      <dgm:spPr>
        <a:solidFill>
          <a:schemeClr val="accent1"/>
        </a:solidFill>
      </dgm:spPr>
      <dgm:t>
        <a:bodyPr/>
        <a:lstStyle/>
        <a:p>
          <a:r>
            <a:rPr lang="en-NZ" dirty="0" smtClean="0"/>
            <a:t>Annual Plan</a:t>
          </a:r>
          <a:endParaRPr lang="en-NZ" dirty="0"/>
        </a:p>
      </dgm:t>
    </dgm:pt>
    <dgm:pt modelId="{AC392872-1C04-4D56-B4D5-F83E8E628C71}" type="parTrans" cxnId="{D14ED432-21AD-405B-998F-FB69B004540A}">
      <dgm:prSet/>
      <dgm:spPr/>
      <dgm:t>
        <a:bodyPr/>
        <a:lstStyle/>
        <a:p>
          <a:endParaRPr lang="en-NZ"/>
        </a:p>
      </dgm:t>
    </dgm:pt>
    <dgm:pt modelId="{99FDCBF0-4BEA-478F-8A16-39C94E8EE405}" type="sibTrans" cxnId="{D14ED432-21AD-405B-998F-FB69B004540A}">
      <dgm:prSet/>
      <dgm:spPr/>
      <dgm:t>
        <a:bodyPr/>
        <a:lstStyle/>
        <a:p>
          <a:endParaRPr lang="en-NZ"/>
        </a:p>
      </dgm:t>
    </dgm:pt>
    <dgm:pt modelId="{3D7CEF96-29D0-4B10-9727-6345A3C1274A}">
      <dgm:prSet phldrT="[Text]"/>
      <dgm:spPr/>
      <dgm:t>
        <a:bodyPr/>
        <a:lstStyle/>
        <a:p>
          <a:r>
            <a:rPr lang="en-NZ" dirty="0" smtClean="0"/>
            <a:t>Analysis</a:t>
          </a:r>
          <a:endParaRPr lang="en-NZ" dirty="0"/>
        </a:p>
      </dgm:t>
    </dgm:pt>
    <dgm:pt modelId="{E103A527-DA02-4EC4-ABF7-A5606FD741F4}" type="parTrans" cxnId="{422D2DA7-176F-4ED1-B3A1-B997041DF19B}">
      <dgm:prSet/>
      <dgm:spPr/>
      <dgm:t>
        <a:bodyPr/>
        <a:lstStyle/>
        <a:p>
          <a:endParaRPr lang="en-NZ"/>
        </a:p>
      </dgm:t>
    </dgm:pt>
    <dgm:pt modelId="{BE8673D5-FDEC-49C5-BD4E-C0618B09E0B4}" type="sibTrans" cxnId="{422D2DA7-176F-4ED1-B3A1-B997041DF19B}">
      <dgm:prSet/>
      <dgm:spPr/>
      <dgm:t>
        <a:bodyPr/>
        <a:lstStyle/>
        <a:p>
          <a:endParaRPr lang="en-NZ"/>
        </a:p>
      </dgm:t>
    </dgm:pt>
    <dgm:pt modelId="{3E5E9E96-A72C-4316-B5BD-D0B242EE7507}">
      <dgm:prSet phldrT="[Text]"/>
      <dgm:spPr/>
      <dgm:t>
        <a:bodyPr/>
        <a:lstStyle/>
        <a:p>
          <a:r>
            <a:rPr lang="en-NZ" dirty="0" smtClean="0"/>
            <a:t>Reporting</a:t>
          </a:r>
          <a:endParaRPr lang="en-NZ" dirty="0"/>
        </a:p>
      </dgm:t>
    </dgm:pt>
    <dgm:pt modelId="{D77522A1-81BB-4B9C-BE11-F1AC34CDD15C}" type="parTrans" cxnId="{E7A9855A-69F8-44CC-BA63-27FA2D962550}">
      <dgm:prSet/>
      <dgm:spPr/>
      <dgm:t>
        <a:bodyPr/>
        <a:lstStyle/>
        <a:p>
          <a:endParaRPr lang="en-NZ"/>
        </a:p>
      </dgm:t>
    </dgm:pt>
    <dgm:pt modelId="{39228FC2-8DC3-4404-B100-C2C58A7D455C}" type="sibTrans" cxnId="{E7A9855A-69F8-44CC-BA63-27FA2D962550}">
      <dgm:prSet/>
      <dgm:spPr/>
      <dgm:t>
        <a:bodyPr/>
        <a:lstStyle/>
        <a:p>
          <a:endParaRPr lang="en-NZ"/>
        </a:p>
      </dgm:t>
    </dgm:pt>
    <dgm:pt modelId="{B81C7AB6-8AA4-4A76-B9EF-29E7C06D0741}">
      <dgm:prSet phldrT="[Text]"/>
      <dgm:spPr/>
      <dgm:t>
        <a:bodyPr/>
        <a:lstStyle/>
        <a:p>
          <a:r>
            <a:rPr lang="en-NZ" dirty="0" smtClean="0"/>
            <a:t>Quality Assurance</a:t>
          </a:r>
          <a:endParaRPr lang="en-NZ" dirty="0"/>
        </a:p>
      </dgm:t>
    </dgm:pt>
    <dgm:pt modelId="{A2564288-4C92-460E-AACF-790A31B4ECA5}" type="parTrans" cxnId="{C09B8391-04C7-4670-AC21-BC0A005F098E}">
      <dgm:prSet/>
      <dgm:spPr/>
      <dgm:t>
        <a:bodyPr/>
        <a:lstStyle/>
        <a:p>
          <a:endParaRPr lang="en-NZ"/>
        </a:p>
      </dgm:t>
    </dgm:pt>
    <dgm:pt modelId="{0115AE1E-7354-4F45-8A62-CEEBABB39AE6}" type="sibTrans" cxnId="{C09B8391-04C7-4670-AC21-BC0A005F098E}">
      <dgm:prSet/>
      <dgm:spPr/>
      <dgm:t>
        <a:bodyPr/>
        <a:lstStyle/>
        <a:p>
          <a:endParaRPr lang="en-NZ"/>
        </a:p>
      </dgm:t>
    </dgm:pt>
    <dgm:pt modelId="{8E37255B-D189-4AD5-99ED-E49DA2534EB0}">
      <dgm:prSet phldrT="[Text]"/>
      <dgm:spPr>
        <a:solidFill>
          <a:srgbClr val="002060"/>
        </a:solidFill>
      </dgm:spPr>
      <dgm:t>
        <a:bodyPr/>
        <a:lstStyle/>
        <a:p>
          <a:r>
            <a:rPr lang="en-NZ" dirty="0" smtClean="0"/>
            <a:t>Quality Control</a:t>
          </a:r>
          <a:endParaRPr lang="en-NZ" dirty="0"/>
        </a:p>
      </dgm:t>
    </dgm:pt>
    <dgm:pt modelId="{9FC1C01A-8D58-4567-9D44-CE88FD170276}" type="parTrans" cxnId="{13FC3D8D-4936-4C7E-BE56-4DA6BFE6C3F5}">
      <dgm:prSet/>
      <dgm:spPr/>
      <dgm:t>
        <a:bodyPr/>
        <a:lstStyle/>
        <a:p>
          <a:endParaRPr lang="en-NZ"/>
        </a:p>
      </dgm:t>
    </dgm:pt>
    <dgm:pt modelId="{190E78EC-02DB-4006-B115-768E9E435982}" type="sibTrans" cxnId="{13FC3D8D-4936-4C7E-BE56-4DA6BFE6C3F5}">
      <dgm:prSet/>
      <dgm:spPr/>
      <dgm:t>
        <a:bodyPr/>
        <a:lstStyle/>
        <a:p>
          <a:endParaRPr lang="en-NZ"/>
        </a:p>
      </dgm:t>
    </dgm:pt>
    <dgm:pt modelId="{106A9B91-93F1-4FB5-852C-4493C76A70AA}" type="pres">
      <dgm:prSet presAssocID="{9AB76337-3584-4751-8402-F0E572D7E88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0862AB04-DEC7-49E7-A1C0-5F90D8A9A269}" type="pres">
      <dgm:prSet presAssocID="{9AB76337-3584-4751-8402-F0E572D7E88E}" presName="wedge1" presStyleLbl="node1" presStyleIdx="0" presStyleCnt="4" custLinFactNeighborX="-3425" custLinFactNeighborY="2747"/>
      <dgm:spPr/>
      <dgm:t>
        <a:bodyPr/>
        <a:lstStyle/>
        <a:p>
          <a:endParaRPr lang="en-NZ"/>
        </a:p>
      </dgm:t>
    </dgm:pt>
    <dgm:pt modelId="{CDA72C71-875E-4C5B-9D0A-9504D00EE83B}" type="pres">
      <dgm:prSet presAssocID="{9AB76337-3584-4751-8402-F0E572D7E88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CB0B64C-8402-4BCE-A019-80120E9A2915}" type="pres">
      <dgm:prSet presAssocID="{9AB76337-3584-4751-8402-F0E572D7E88E}" presName="wedge2" presStyleLbl="node1" presStyleIdx="1" presStyleCnt="4" custLinFactNeighborX="7118" custLinFactNeighborY="2752"/>
      <dgm:spPr/>
      <dgm:t>
        <a:bodyPr/>
        <a:lstStyle/>
        <a:p>
          <a:endParaRPr lang="en-NZ"/>
        </a:p>
      </dgm:t>
    </dgm:pt>
    <dgm:pt modelId="{40EE2692-1FC3-406B-B061-FF50B702DB72}" type="pres">
      <dgm:prSet presAssocID="{9AB76337-3584-4751-8402-F0E572D7E88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22579E8-F392-4303-B23A-E1572716620B}" type="pres">
      <dgm:prSet presAssocID="{9AB76337-3584-4751-8402-F0E572D7E88E}" presName="wedge3" presStyleLbl="node1" presStyleIdx="2" presStyleCnt="4" custLinFactNeighborX="790" custLinFactNeighborY="-1467"/>
      <dgm:spPr/>
      <dgm:t>
        <a:bodyPr/>
        <a:lstStyle/>
        <a:p>
          <a:endParaRPr lang="en-NZ"/>
        </a:p>
      </dgm:t>
    </dgm:pt>
    <dgm:pt modelId="{817CED06-44B1-484B-9F0E-DB79813032B4}" type="pres">
      <dgm:prSet presAssocID="{9AB76337-3584-4751-8402-F0E572D7E88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E5956A7-B250-4E19-A2BA-5B6A58CCDF4E}" type="pres">
      <dgm:prSet presAssocID="{9AB76337-3584-4751-8402-F0E572D7E88E}" presName="wedge4" presStyleLbl="node1" presStyleIdx="3" presStyleCnt="4" custLinFactNeighborX="790" custLinFactNeighborY="-1467"/>
      <dgm:spPr/>
      <dgm:t>
        <a:bodyPr/>
        <a:lstStyle/>
        <a:p>
          <a:endParaRPr lang="en-NZ"/>
        </a:p>
      </dgm:t>
    </dgm:pt>
    <dgm:pt modelId="{ACE5182E-C852-4A61-9FB5-997761E61A65}" type="pres">
      <dgm:prSet presAssocID="{9AB76337-3584-4751-8402-F0E572D7E88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AEA15E4E-B77D-4B95-AE0B-E4CE80C6EA18}" type="presOf" srcId="{8E37255B-D189-4AD5-99ED-E49DA2534EB0}" destId="{40EE2692-1FC3-406B-B061-FF50B702DB72}" srcOrd="1" destOrd="1" presId="urn:microsoft.com/office/officeart/2005/8/layout/chart3"/>
    <dgm:cxn modelId="{7FE59DF4-F491-4648-A7FF-93E44D3C53DE}" type="presOf" srcId="{85CE5629-B5C8-4329-BF51-A9CC82CD6C82}" destId="{4CB0B64C-8402-4BCE-A019-80120E9A2915}" srcOrd="0" destOrd="0" presId="urn:microsoft.com/office/officeart/2005/8/layout/chart3"/>
    <dgm:cxn modelId="{8F260C9F-C796-435C-9128-BE5D5CCF2902}" type="presOf" srcId="{AF2C55DA-2FCD-46A0-BBF6-821E6865B893}" destId="{CDA72C71-875E-4C5B-9D0A-9504D00EE83B}" srcOrd="1" destOrd="0" presId="urn:microsoft.com/office/officeart/2005/8/layout/chart3"/>
    <dgm:cxn modelId="{5FAC485D-B74A-4EA0-83C7-61FBD0311AC9}" type="presOf" srcId="{3E5E9E96-A72C-4316-B5BD-D0B242EE7507}" destId="{2E5956A7-B250-4E19-A2BA-5B6A58CCDF4E}" srcOrd="0" destOrd="2" presId="urn:microsoft.com/office/officeart/2005/8/layout/chart3"/>
    <dgm:cxn modelId="{9F837022-3976-4E5A-A610-FBF7000544DB}" type="presOf" srcId="{3D7CEF96-29D0-4B10-9727-6345A3C1274A}" destId="{ACE5182E-C852-4A61-9FB5-997761E61A65}" srcOrd="1" destOrd="1" presId="urn:microsoft.com/office/officeart/2005/8/layout/chart3"/>
    <dgm:cxn modelId="{640039C0-2656-4F51-A140-F0C6249E1629}" type="presOf" srcId="{E9B812B9-4BF8-4CF5-98AB-1E81F5C1D294}" destId="{817CED06-44B1-484B-9F0E-DB79813032B4}" srcOrd="1" destOrd="0" presId="urn:microsoft.com/office/officeart/2005/8/layout/chart3"/>
    <dgm:cxn modelId="{C158F2E1-6D52-427A-B054-922F681A4E06}" type="presOf" srcId="{B81C7AB6-8AA4-4A76-B9EF-29E7C06D0741}" destId="{C22579E8-F392-4303-B23A-E1572716620B}" srcOrd="0" destOrd="1" presId="urn:microsoft.com/office/officeart/2005/8/layout/chart3"/>
    <dgm:cxn modelId="{AC1AF5B6-7124-4074-82C2-1730C76BD714}" type="presOf" srcId="{3D7CEF96-29D0-4B10-9727-6345A3C1274A}" destId="{2E5956A7-B250-4E19-A2BA-5B6A58CCDF4E}" srcOrd="0" destOrd="1" presId="urn:microsoft.com/office/officeart/2005/8/layout/chart3"/>
    <dgm:cxn modelId="{FBD54999-D999-41EF-B200-278DF6BAE166}" type="presOf" srcId="{CEB2474E-2831-4AF8-9831-66CD9ED2D9F8}" destId="{0862AB04-DEC7-49E7-A1C0-5F90D8A9A269}" srcOrd="0" destOrd="1" presId="urn:microsoft.com/office/officeart/2005/8/layout/chart3"/>
    <dgm:cxn modelId="{F24DB6F2-BA3C-4F59-ADCB-C148F2FF69A4}" type="presOf" srcId="{9AB76337-3584-4751-8402-F0E572D7E88E}" destId="{106A9B91-93F1-4FB5-852C-4493C76A70AA}" srcOrd="0" destOrd="0" presId="urn:microsoft.com/office/officeart/2005/8/layout/chart3"/>
    <dgm:cxn modelId="{13FC3D8D-4936-4C7E-BE56-4DA6BFE6C3F5}" srcId="{85CE5629-B5C8-4329-BF51-A9CC82CD6C82}" destId="{8E37255B-D189-4AD5-99ED-E49DA2534EB0}" srcOrd="0" destOrd="0" parTransId="{9FC1C01A-8D58-4567-9D44-CE88FD170276}" sibTransId="{190E78EC-02DB-4006-B115-768E9E435982}"/>
    <dgm:cxn modelId="{96BE5FAC-D50E-4A80-A9AA-CAE355D72D84}" type="presOf" srcId="{3E5E9E96-A72C-4316-B5BD-D0B242EE7507}" destId="{ACE5182E-C852-4A61-9FB5-997761E61A65}" srcOrd="1" destOrd="2" presId="urn:microsoft.com/office/officeart/2005/8/layout/chart3"/>
    <dgm:cxn modelId="{E68149C5-B4A3-4C4E-B77F-C5DB1290E1F8}" type="presOf" srcId="{85CE5629-B5C8-4329-BF51-A9CC82CD6C82}" destId="{40EE2692-1FC3-406B-B061-FF50B702DB72}" srcOrd="1" destOrd="0" presId="urn:microsoft.com/office/officeart/2005/8/layout/chart3"/>
    <dgm:cxn modelId="{DB1328B6-ED1D-4CC6-A739-2A9E9F0C07FC}" type="presOf" srcId="{E2B17779-0750-4EE7-B711-B9079871A49B}" destId="{0862AB04-DEC7-49E7-A1C0-5F90D8A9A269}" srcOrd="0" destOrd="2" presId="urn:microsoft.com/office/officeart/2005/8/layout/chart3"/>
    <dgm:cxn modelId="{3E614689-7539-4D57-886D-F87F1412CEFB}" type="presOf" srcId="{CEB2474E-2831-4AF8-9831-66CD9ED2D9F8}" destId="{CDA72C71-875E-4C5B-9D0A-9504D00EE83B}" srcOrd="1" destOrd="1" presId="urn:microsoft.com/office/officeart/2005/8/layout/chart3"/>
    <dgm:cxn modelId="{E1D123C0-42A2-47E3-B5CF-999E4EA1E4A2}" type="presOf" srcId="{E9B812B9-4BF8-4CF5-98AB-1E81F5C1D294}" destId="{C22579E8-F392-4303-B23A-E1572716620B}" srcOrd="0" destOrd="0" presId="urn:microsoft.com/office/officeart/2005/8/layout/chart3"/>
    <dgm:cxn modelId="{1E8CA8CE-E80C-4EC4-9988-E924DF191B20}" type="presOf" srcId="{E2B17779-0750-4EE7-B711-B9079871A49B}" destId="{CDA72C71-875E-4C5B-9D0A-9504D00EE83B}" srcOrd="1" destOrd="2" presId="urn:microsoft.com/office/officeart/2005/8/layout/chart3"/>
    <dgm:cxn modelId="{0FE36171-2366-40E0-A642-957EE38D3DAF}" srcId="{AF2C55DA-2FCD-46A0-BBF6-821E6865B893}" destId="{CEB2474E-2831-4AF8-9831-66CD9ED2D9F8}" srcOrd="0" destOrd="0" parTransId="{4FDBAB37-8F29-4E1F-8376-9B97E491303E}" sibTransId="{6A5BBC8F-B2B7-4C29-9410-DCA6D2DD3F26}"/>
    <dgm:cxn modelId="{F233FA6D-0C87-4CF4-A9D0-EB7DD4515B9E}" srcId="{9AB76337-3584-4751-8402-F0E572D7E88E}" destId="{E9B812B9-4BF8-4CF5-98AB-1E81F5C1D294}" srcOrd="2" destOrd="0" parTransId="{9F294970-1383-499C-8FE2-6067E4D6952F}" sibTransId="{95E86B4C-BDC6-4E59-8C0C-1790C130F9A8}"/>
    <dgm:cxn modelId="{E7A9855A-69F8-44CC-BA63-27FA2D962550}" srcId="{31557A9A-9FDD-4554-A64C-F86C10606435}" destId="{3E5E9E96-A72C-4316-B5BD-D0B242EE7507}" srcOrd="1" destOrd="0" parTransId="{D77522A1-81BB-4B9C-BE11-F1AC34CDD15C}" sibTransId="{39228FC2-8DC3-4404-B100-C2C58A7D455C}"/>
    <dgm:cxn modelId="{0928E96A-B0B7-47AA-BC83-A902590CD384}" type="presOf" srcId="{31557A9A-9FDD-4554-A64C-F86C10606435}" destId="{ACE5182E-C852-4A61-9FB5-997761E61A65}" srcOrd="1" destOrd="0" presId="urn:microsoft.com/office/officeart/2005/8/layout/chart3"/>
    <dgm:cxn modelId="{D14ED432-21AD-405B-998F-FB69B004540A}" srcId="{AF2C55DA-2FCD-46A0-BBF6-821E6865B893}" destId="{E2B17779-0750-4EE7-B711-B9079871A49B}" srcOrd="1" destOrd="0" parTransId="{AC392872-1C04-4D56-B4D5-F83E8E628C71}" sibTransId="{99FDCBF0-4BEA-478F-8A16-39C94E8EE405}"/>
    <dgm:cxn modelId="{CE274CD3-F7C1-40E8-A6D5-CCB2CC719439}" type="presOf" srcId="{8E37255B-D189-4AD5-99ED-E49DA2534EB0}" destId="{4CB0B64C-8402-4BCE-A019-80120E9A2915}" srcOrd="0" destOrd="1" presId="urn:microsoft.com/office/officeart/2005/8/layout/chart3"/>
    <dgm:cxn modelId="{CCD952B8-37FA-413B-A278-E3680E13540D}" type="presOf" srcId="{31557A9A-9FDD-4554-A64C-F86C10606435}" destId="{2E5956A7-B250-4E19-A2BA-5B6A58CCDF4E}" srcOrd="0" destOrd="0" presId="urn:microsoft.com/office/officeart/2005/8/layout/chart3"/>
    <dgm:cxn modelId="{422D2DA7-176F-4ED1-B3A1-B997041DF19B}" srcId="{31557A9A-9FDD-4554-A64C-F86C10606435}" destId="{3D7CEF96-29D0-4B10-9727-6345A3C1274A}" srcOrd="0" destOrd="0" parTransId="{E103A527-DA02-4EC4-ABF7-A5606FD741F4}" sibTransId="{BE8673D5-FDEC-49C5-BD4E-C0618B09E0B4}"/>
    <dgm:cxn modelId="{62700651-4E90-4E79-96E5-5262DE33909D}" srcId="{9AB76337-3584-4751-8402-F0E572D7E88E}" destId="{85CE5629-B5C8-4329-BF51-A9CC82CD6C82}" srcOrd="1" destOrd="0" parTransId="{14988E5E-6297-4FC9-B014-176EBE673F93}" sibTransId="{D3500734-E8C0-4BE8-94E7-F67F32A1A9D6}"/>
    <dgm:cxn modelId="{0FACC144-1C28-4F40-A4E5-ED03E21AFAAD}" type="presOf" srcId="{AF2C55DA-2FCD-46A0-BBF6-821E6865B893}" destId="{0862AB04-DEC7-49E7-A1C0-5F90D8A9A269}" srcOrd="0" destOrd="0" presId="urn:microsoft.com/office/officeart/2005/8/layout/chart3"/>
    <dgm:cxn modelId="{4BEF7250-A50D-487E-868D-2FE91F7F65FF}" type="presOf" srcId="{B81C7AB6-8AA4-4A76-B9EF-29E7C06D0741}" destId="{817CED06-44B1-484B-9F0E-DB79813032B4}" srcOrd="1" destOrd="1" presId="urn:microsoft.com/office/officeart/2005/8/layout/chart3"/>
    <dgm:cxn modelId="{A6977966-AE4D-4258-A1D1-E911CE6AA44D}" srcId="{9AB76337-3584-4751-8402-F0E572D7E88E}" destId="{31557A9A-9FDD-4554-A64C-F86C10606435}" srcOrd="3" destOrd="0" parTransId="{D152DC85-78E2-4153-8AE3-299E0757CC6E}" sibTransId="{0A464B86-4A7A-4FC2-9D6E-F688EC6B8ABB}"/>
    <dgm:cxn modelId="{133D6A75-99B4-42B2-B211-DCB1A9E6BF0A}" srcId="{9AB76337-3584-4751-8402-F0E572D7E88E}" destId="{AF2C55DA-2FCD-46A0-BBF6-821E6865B893}" srcOrd="0" destOrd="0" parTransId="{3DBA10ED-78B6-4EFD-8F07-07CCD41764CB}" sibTransId="{47AA4831-489B-4CBE-BFCE-F55905DCA2A5}"/>
    <dgm:cxn modelId="{C09B8391-04C7-4670-AC21-BC0A005F098E}" srcId="{E9B812B9-4BF8-4CF5-98AB-1E81F5C1D294}" destId="{B81C7AB6-8AA4-4A76-B9EF-29E7C06D0741}" srcOrd="0" destOrd="0" parTransId="{A2564288-4C92-460E-AACF-790A31B4ECA5}" sibTransId="{0115AE1E-7354-4F45-8A62-CEEBABB39AE6}"/>
    <dgm:cxn modelId="{CB129FCA-CB3E-4539-8A63-5935750B23E6}" type="presParOf" srcId="{106A9B91-93F1-4FB5-852C-4493C76A70AA}" destId="{0862AB04-DEC7-49E7-A1C0-5F90D8A9A269}" srcOrd="0" destOrd="0" presId="urn:microsoft.com/office/officeart/2005/8/layout/chart3"/>
    <dgm:cxn modelId="{95D6E528-4947-4353-85D4-649CFE877017}" type="presParOf" srcId="{106A9B91-93F1-4FB5-852C-4493C76A70AA}" destId="{CDA72C71-875E-4C5B-9D0A-9504D00EE83B}" srcOrd="1" destOrd="0" presId="urn:microsoft.com/office/officeart/2005/8/layout/chart3"/>
    <dgm:cxn modelId="{FEA8450F-F1A7-49B2-850A-B4825239147A}" type="presParOf" srcId="{106A9B91-93F1-4FB5-852C-4493C76A70AA}" destId="{4CB0B64C-8402-4BCE-A019-80120E9A2915}" srcOrd="2" destOrd="0" presId="urn:microsoft.com/office/officeart/2005/8/layout/chart3"/>
    <dgm:cxn modelId="{EE719B11-4135-4A7A-9138-30315D1DFEB7}" type="presParOf" srcId="{106A9B91-93F1-4FB5-852C-4493C76A70AA}" destId="{40EE2692-1FC3-406B-B061-FF50B702DB72}" srcOrd="3" destOrd="0" presId="urn:microsoft.com/office/officeart/2005/8/layout/chart3"/>
    <dgm:cxn modelId="{E7E600F2-C33E-464D-A84D-F18468861E69}" type="presParOf" srcId="{106A9B91-93F1-4FB5-852C-4493C76A70AA}" destId="{C22579E8-F392-4303-B23A-E1572716620B}" srcOrd="4" destOrd="0" presId="urn:microsoft.com/office/officeart/2005/8/layout/chart3"/>
    <dgm:cxn modelId="{80926724-C0AC-4A99-A291-B368F52CB23A}" type="presParOf" srcId="{106A9B91-93F1-4FB5-852C-4493C76A70AA}" destId="{817CED06-44B1-484B-9F0E-DB79813032B4}" srcOrd="5" destOrd="0" presId="urn:microsoft.com/office/officeart/2005/8/layout/chart3"/>
    <dgm:cxn modelId="{4A00C9BF-E290-444E-BE1B-26AEB53BD52D}" type="presParOf" srcId="{106A9B91-93F1-4FB5-852C-4493C76A70AA}" destId="{2E5956A7-B250-4E19-A2BA-5B6A58CCDF4E}" srcOrd="6" destOrd="0" presId="urn:microsoft.com/office/officeart/2005/8/layout/chart3"/>
    <dgm:cxn modelId="{FC4CD831-F770-4F48-9D18-1B9FB94F5C5F}" type="presParOf" srcId="{106A9B91-93F1-4FB5-852C-4493C76A70AA}" destId="{ACE5182E-C852-4A61-9FB5-997761E61A65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CBD61A-E20F-4607-8A3C-8DC7722DCBF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E0E04570-61B2-49E1-9CC9-6E917539E369}">
      <dgm:prSet phldrT="[Text]"/>
      <dgm:spPr>
        <a:solidFill>
          <a:srgbClr val="002060"/>
        </a:solidFill>
      </dgm:spPr>
      <dgm:t>
        <a:bodyPr/>
        <a:lstStyle/>
        <a:p>
          <a:r>
            <a:rPr lang="en-NZ" dirty="0" smtClean="0"/>
            <a:t>Product Development</a:t>
          </a:r>
          <a:endParaRPr lang="en-NZ" dirty="0"/>
        </a:p>
      </dgm:t>
    </dgm:pt>
    <dgm:pt modelId="{025EF356-C9D5-4349-A2AA-6ED34643F295}" type="parTrans" cxnId="{F35A9E5F-3C24-4F33-B475-9E1263CA9736}">
      <dgm:prSet/>
      <dgm:spPr/>
      <dgm:t>
        <a:bodyPr/>
        <a:lstStyle/>
        <a:p>
          <a:endParaRPr lang="en-NZ"/>
        </a:p>
      </dgm:t>
    </dgm:pt>
    <dgm:pt modelId="{B9D27C81-7825-4A1E-AFAB-B3738BA51ED1}" type="sibTrans" cxnId="{F35A9E5F-3C24-4F33-B475-9E1263CA9736}">
      <dgm:prSet/>
      <dgm:spPr/>
      <dgm:t>
        <a:bodyPr/>
        <a:lstStyle/>
        <a:p>
          <a:endParaRPr lang="en-NZ"/>
        </a:p>
      </dgm:t>
    </dgm:pt>
    <dgm:pt modelId="{550764ED-6374-49B8-B544-D3ECBC41F188}">
      <dgm:prSet phldrT="[Text]"/>
      <dgm:spPr/>
      <dgm:t>
        <a:bodyPr/>
        <a:lstStyle/>
        <a:p>
          <a:r>
            <a:rPr lang="en-NZ" dirty="0" smtClean="0"/>
            <a:t>R&amp;D Processes</a:t>
          </a:r>
          <a:endParaRPr lang="en-NZ" dirty="0"/>
        </a:p>
      </dgm:t>
    </dgm:pt>
    <dgm:pt modelId="{E46BE287-3876-45CC-B4F3-EA465AA72A93}" type="parTrans" cxnId="{2A89F7FF-E6A0-424E-A37C-6B46C7DB1ACD}">
      <dgm:prSet/>
      <dgm:spPr/>
      <dgm:t>
        <a:bodyPr/>
        <a:lstStyle/>
        <a:p>
          <a:endParaRPr lang="en-NZ"/>
        </a:p>
      </dgm:t>
    </dgm:pt>
    <dgm:pt modelId="{995EFE84-CEDC-4A3A-92AE-FF6B5BFE83B5}" type="sibTrans" cxnId="{2A89F7FF-E6A0-424E-A37C-6B46C7DB1ACD}">
      <dgm:prSet/>
      <dgm:spPr/>
      <dgm:t>
        <a:bodyPr/>
        <a:lstStyle/>
        <a:p>
          <a:endParaRPr lang="en-NZ"/>
        </a:p>
      </dgm:t>
    </dgm:pt>
    <dgm:pt modelId="{5EBAE484-0D0E-4EAE-80F8-DE5A1D82E1FA}">
      <dgm:prSet phldrT="[Text]"/>
      <dgm:spPr/>
      <dgm:t>
        <a:bodyPr/>
        <a:lstStyle/>
        <a:p>
          <a:r>
            <a:rPr lang="en-NZ" dirty="0" smtClean="0"/>
            <a:t>Training Specifications</a:t>
          </a:r>
          <a:endParaRPr lang="en-NZ" dirty="0"/>
        </a:p>
      </dgm:t>
    </dgm:pt>
    <dgm:pt modelId="{CD3B2C0F-97CD-490F-8EAA-05F665223A32}" type="parTrans" cxnId="{7BCF92AB-DD97-4B11-AFB9-62159B22FAB5}">
      <dgm:prSet/>
      <dgm:spPr/>
      <dgm:t>
        <a:bodyPr/>
        <a:lstStyle/>
        <a:p>
          <a:endParaRPr lang="en-NZ"/>
        </a:p>
      </dgm:t>
    </dgm:pt>
    <dgm:pt modelId="{E2FFAE24-E39D-49E2-BE69-8234493BE33A}" type="sibTrans" cxnId="{7BCF92AB-DD97-4B11-AFB9-62159B22FAB5}">
      <dgm:prSet/>
      <dgm:spPr/>
      <dgm:t>
        <a:bodyPr/>
        <a:lstStyle/>
        <a:p>
          <a:endParaRPr lang="en-NZ"/>
        </a:p>
      </dgm:t>
    </dgm:pt>
    <dgm:pt modelId="{76D2996F-93C1-49D0-890E-9A6411D5D7B4}">
      <dgm:prSet phldrT="[Text]"/>
      <dgm:spPr>
        <a:solidFill>
          <a:srgbClr val="002060"/>
        </a:solidFill>
      </dgm:spPr>
      <dgm:t>
        <a:bodyPr/>
        <a:lstStyle/>
        <a:p>
          <a:r>
            <a:rPr lang="en-NZ" dirty="0" smtClean="0"/>
            <a:t>Operation</a:t>
          </a:r>
          <a:endParaRPr lang="en-NZ" dirty="0"/>
        </a:p>
      </dgm:t>
    </dgm:pt>
    <dgm:pt modelId="{4FF059A6-6956-40A6-A069-1BC25D15AEA4}" type="parTrans" cxnId="{C57D6C22-0DC8-4DB6-8D15-5A8582540860}">
      <dgm:prSet/>
      <dgm:spPr/>
      <dgm:t>
        <a:bodyPr/>
        <a:lstStyle/>
        <a:p>
          <a:endParaRPr lang="en-NZ"/>
        </a:p>
      </dgm:t>
    </dgm:pt>
    <dgm:pt modelId="{FAB2D814-1191-460C-80E1-61B9B9F38D55}" type="sibTrans" cxnId="{C57D6C22-0DC8-4DB6-8D15-5A8582540860}">
      <dgm:prSet/>
      <dgm:spPr/>
      <dgm:t>
        <a:bodyPr/>
        <a:lstStyle/>
        <a:p>
          <a:endParaRPr lang="en-NZ"/>
        </a:p>
      </dgm:t>
    </dgm:pt>
    <dgm:pt modelId="{35A651C7-D247-43E9-ADBF-7945334ACA3A}">
      <dgm:prSet phldrT="[Text]"/>
      <dgm:spPr/>
      <dgm:t>
        <a:bodyPr/>
        <a:lstStyle/>
        <a:p>
          <a:r>
            <a:rPr lang="en-NZ" dirty="0" smtClean="0"/>
            <a:t>Station Inspections (Standards) - </a:t>
          </a:r>
          <a:r>
            <a:rPr lang="en-NZ" dirty="0" err="1" smtClean="0"/>
            <a:t>PMonP</a:t>
          </a:r>
          <a:endParaRPr lang="en-NZ" dirty="0"/>
        </a:p>
      </dgm:t>
    </dgm:pt>
    <dgm:pt modelId="{3F7E916F-6DDD-4019-934F-F8EAE2260B66}" type="parTrans" cxnId="{99804407-63D2-4323-8D87-B775A2F33E64}">
      <dgm:prSet/>
      <dgm:spPr/>
      <dgm:t>
        <a:bodyPr/>
        <a:lstStyle/>
        <a:p>
          <a:endParaRPr lang="en-NZ"/>
        </a:p>
      </dgm:t>
    </dgm:pt>
    <dgm:pt modelId="{2C30792C-343C-4E4D-AAD4-E9573246381D}" type="sibTrans" cxnId="{99804407-63D2-4323-8D87-B775A2F33E64}">
      <dgm:prSet/>
      <dgm:spPr/>
      <dgm:t>
        <a:bodyPr/>
        <a:lstStyle/>
        <a:p>
          <a:endParaRPr lang="en-NZ"/>
        </a:p>
      </dgm:t>
    </dgm:pt>
    <dgm:pt modelId="{D4289E33-0EEA-4D71-8544-AF1C34EBFE07}">
      <dgm:prSet phldrT="[Text]"/>
      <dgm:spPr/>
      <dgm:t>
        <a:bodyPr/>
        <a:lstStyle/>
        <a:p>
          <a:r>
            <a:rPr lang="en-NZ" dirty="0" smtClean="0"/>
            <a:t>Calibrations (Standards) - </a:t>
          </a:r>
          <a:r>
            <a:rPr lang="en-NZ" dirty="0" err="1" smtClean="0"/>
            <a:t>PManP</a:t>
          </a:r>
          <a:endParaRPr lang="en-NZ" dirty="0"/>
        </a:p>
      </dgm:t>
    </dgm:pt>
    <dgm:pt modelId="{7A41B70E-1447-4B0A-B027-A729485AA1DF}" type="parTrans" cxnId="{41C83BA9-6E88-4240-807F-F1E9D70A9A4F}">
      <dgm:prSet/>
      <dgm:spPr/>
      <dgm:t>
        <a:bodyPr/>
        <a:lstStyle/>
        <a:p>
          <a:endParaRPr lang="en-NZ"/>
        </a:p>
      </dgm:t>
    </dgm:pt>
    <dgm:pt modelId="{8803C173-0335-4E0E-912D-D1E86EE03195}" type="sibTrans" cxnId="{41C83BA9-6E88-4240-807F-F1E9D70A9A4F}">
      <dgm:prSet/>
      <dgm:spPr/>
      <dgm:t>
        <a:bodyPr/>
        <a:lstStyle/>
        <a:p>
          <a:endParaRPr lang="en-NZ"/>
        </a:p>
      </dgm:t>
    </dgm:pt>
    <dgm:pt modelId="{4FB46B69-AA26-4593-B454-20AD0B39D1EB}">
      <dgm:prSet phldrT="[Text]"/>
      <dgm:spPr>
        <a:solidFill>
          <a:srgbClr val="002060"/>
        </a:solidFill>
      </dgm:spPr>
      <dgm:t>
        <a:bodyPr/>
        <a:lstStyle/>
        <a:p>
          <a:r>
            <a:rPr lang="en-NZ" dirty="0" smtClean="0"/>
            <a:t>Performance Monitoring</a:t>
          </a:r>
          <a:endParaRPr lang="en-NZ" dirty="0"/>
        </a:p>
      </dgm:t>
    </dgm:pt>
    <dgm:pt modelId="{C67FE323-2028-4A8E-A662-6C62028800FB}" type="parTrans" cxnId="{B7F1AA19-3518-43B2-9FBB-5D3CA9F92EF0}">
      <dgm:prSet/>
      <dgm:spPr/>
      <dgm:t>
        <a:bodyPr/>
        <a:lstStyle/>
        <a:p>
          <a:endParaRPr lang="en-NZ"/>
        </a:p>
      </dgm:t>
    </dgm:pt>
    <dgm:pt modelId="{D157BEE3-EC87-49E4-819B-372C99992189}" type="sibTrans" cxnId="{B7F1AA19-3518-43B2-9FBB-5D3CA9F92EF0}">
      <dgm:prSet/>
      <dgm:spPr/>
      <dgm:t>
        <a:bodyPr/>
        <a:lstStyle/>
        <a:p>
          <a:endParaRPr lang="en-NZ"/>
        </a:p>
      </dgm:t>
    </dgm:pt>
    <dgm:pt modelId="{24B65E92-0BDD-4901-8C9B-1361DFBB7F78}">
      <dgm:prSet phldrT="[Text]"/>
      <dgm:spPr/>
      <dgm:t>
        <a:bodyPr/>
        <a:lstStyle/>
        <a:p>
          <a:r>
            <a:rPr lang="en-NZ" dirty="0" smtClean="0"/>
            <a:t>Non-conforming Product</a:t>
          </a:r>
          <a:endParaRPr lang="en-NZ" dirty="0"/>
        </a:p>
      </dgm:t>
    </dgm:pt>
    <dgm:pt modelId="{99DAB811-09DD-42D0-8BFA-B1F2091BEC79}" type="parTrans" cxnId="{9328331F-B3E2-4CDC-BE8A-0BC497BB6824}">
      <dgm:prSet/>
      <dgm:spPr/>
      <dgm:t>
        <a:bodyPr/>
        <a:lstStyle/>
        <a:p>
          <a:endParaRPr lang="en-NZ"/>
        </a:p>
      </dgm:t>
    </dgm:pt>
    <dgm:pt modelId="{C6EB910A-BBD2-4635-AB2B-BD0D58E547FB}" type="sibTrans" cxnId="{9328331F-B3E2-4CDC-BE8A-0BC497BB6824}">
      <dgm:prSet/>
      <dgm:spPr/>
      <dgm:t>
        <a:bodyPr/>
        <a:lstStyle/>
        <a:p>
          <a:endParaRPr lang="en-NZ"/>
        </a:p>
      </dgm:t>
    </dgm:pt>
    <dgm:pt modelId="{93F2E475-77BD-4A76-87D4-51BD6DF56E38}">
      <dgm:prSet phldrT="[Text]"/>
      <dgm:spPr/>
      <dgm:t>
        <a:bodyPr/>
        <a:lstStyle/>
        <a:p>
          <a:r>
            <a:rPr lang="en-NZ" dirty="0" smtClean="0"/>
            <a:t>OFIs</a:t>
          </a:r>
          <a:endParaRPr lang="en-NZ" dirty="0"/>
        </a:p>
      </dgm:t>
    </dgm:pt>
    <dgm:pt modelId="{0B260EA7-BD12-4690-976A-2E9ABC72288F}" type="parTrans" cxnId="{8A9632D6-5A4F-45DE-B7D7-6FD72E3D1272}">
      <dgm:prSet/>
      <dgm:spPr/>
      <dgm:t>
        <a:bodyPr/>
        <a:lstStyle/>
        <a:p>
          <a:endParaRPr lang="en-NZ"/>
        </a:p>
      </dgm:t>
    </dgm:pt>
    <dgm:pt modelId="{5035E446-DFD6-40BC-9152-78E2B7CDA977}" type="sibTrans" cxnId="{8A9632D6-5A4F-45DE-B7D7-6FD72E3D1272}">
      <dgm:prSet/>
      <dgm:spPr/>
      <dgm:t>
        <a:bodyPr/>
        <a:lstStyle/>
        <a:p>
          <a:endParaRPr lang="en-NZ"/>
        </a:p>
      </dgm:t>
    </dgm:pt>
    <dgm:pt modelId="{14AF5458-9908-4F3A-A0DB-0CFCECF24AAC}">
      <dgm:prSet phldrT="[Text]"/>
      <dgm:spPr/>
      <dgm:t>
        <a:bodyPr/>
        <a:lstStyle/>
        <a:p>
          <a:r>
            <a:rPr lang="en-NZ" dirty="0" smtClean="0"/>
            <a:t>SOP Documentation</a:t>
          </a:r>
          <a:endParaRPr lang="en-NZ" dirty="0"/>
        </a:p>
      </dgm:t>
    </dgm:pt>
    <dgm:pt modelId="{D42CEF0B-B80C-4FF0-BCAF-BA6B6FC83222}" type="parTrans" cxnId="{CF910F8C-83DC-41E5-86DA-831D55EDB1C4}">
      <dgm:prSet/>
      <dgm:spPr/>
      <dgm:t>
        <a:bodyPr/>
        <a:lstStyle/>
        <a:p>
          <a:endParaRPr lang="en-NZ"/>
        </a:p>
      </dgm:t>
    </dgm:pt>
    <dgm:pt modelId="{D3FC0249-9BDA-4071-8EB6-D172234C1152}" type="sibTrans" cxnId="{CF910F8C-83DC-41E5-86DA-831D55EDB1C4}">
      <dgm:prSet/>
      <dgm:spPr/>
      <dgm:t>
        <a:bodyPr/>
        <a:lstStyle/>
        <a:p>
          <a:endParaRPr lang="en-NZ"/>
        </a:p>
      </dgm:t>
    </dgm:pt>
    <dgm:pt modelId="{BC9896EE-2E42-4863-9A7E-B7FB6B05C303}">
      <dgm:prSet phldrT="[Text]"/>
      <dgm:spPr/>
      <dgm:t>
        <a:bodyPr/>
        <a:lstStyle/>
        <a:p>
          <a:r>
            <a:rPr lang="en-NZ" dirty="0" smtClean="0"/>
            <a:t>Station (Process) Assessment (Standards)</a:t>
          </a:r>
          <a:endParaRPr lang="en-NZ" dirty="0"/>
        </a:p>
      </dgm:t>
    </dgm:pt>
    <dgm:pt modelId="{79D3CE71-7F3D-4AB7-AE86-C982D21F22D7}" type="parTrans" cxnId="{AB37F80B-69BB-49AB-B7B3-EB1E4FE63040}">
      <dgm:prSet/>
      <dgm:spPr/>
      <dgm:t>
        <a:bodyPr/>
        <a:lstStyle/>
        <a:p>
          <a:endParaRPr lang="en-NZ"/>
        </a:p>
      </dgm:t>
    </dgm:pt>
    <dgm:pt modelId="{B482CAF5-AEF7-46E3-A989-0763E7DB6F1B}" type="sibTrans" cxnId="{AB37F80B-69BB-49AB-B7B3-EB1E4FE63040}">
      <dgm:prSet/>
      <dgm:spPr/>
      <dgm:t>
        <a:bodyPr/>
        <a:lstStyle/>
        <a:p>
          <a:endParaRPr lang="en-NZ"/>
        </a:p>
      </dgm:t>
    </dgm:pt>
    <dgm:pt modelId="{AC80EC36-1240-4E2C-8099-1BF4BC609EA0}" type="pres">
      <dgm:prSet presAssocID="{ADCBD61A-E20F-4607-8A3C-8DC7722DCB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994A6BBA-B71A-4406-BBB9-96B5CAEFBB66}" type="pres">
      <dgm:prSet presAssocID="{E0E04570-61B2-49E1-9CC9-6E917539E369}" presName="composite" presStyleCnt="0"/>
      <dgm:spPr/>
    </dgm:pt>
    <dgm:pt modelId="{4ACAD640-FDD3-4614-A6B3-A228B5914D74}" type="pres">
      <dgm:prSet presAssocID="{E0E04570-61B2-49E1-9CC9-6E917539E36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DF12940-21DB-4363-9BCB-3815FAD0E04F}" type="pres">
      <dgm:prSet presAssocID="{E0E04570-61B2-49E1-9CC9-6E917539E36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40A687F-1684-4C9D-8097-97E4E4EB1EE8}" type="pres">
      <dgm:prSet presAssocID="{B9D27C81-7825-4A1E-AFAB-B3738BA51ED1}" presName="sp" presStyleCnt="0"/>
      <dgm:spPr/>
    </dgm:pt>
    <dgm:pt modelId="{9ADA0889-D093-42B9-A700-69E814D012A0}" type="pres">
      <dgm:prSet presAssocID="{76D2996F-93C1-49D0-890E-9A6411D5D7B4}" presName="composite" presStyleCnt="0"/>
      <dgm:spPr/>
    </dgm:pt>
    <dgm:pt modelId="{A7CA0189-0CBA-4CBB-A4AE-50BCE2DC797A}" type="pres">
      <dgm:prSet presAssocID="{76D2996F-93C1-49D0-890E-9A6411D5D7B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3577785-172E-4286-8808-E4406ECD302D}" type="pres">
      <dgm:prSet presAssocID="{76D2996F-93C1-49D0-890E-9A6411D5D7B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A18115B-95B1-452B-B5A4-28DACE1177A0}" type="pres">
      <dgm:prSet presAssocID="{FAB2D814-1191-460C-80E1-61B9B9F38D55}" presName="sp" presStyleCnt="0"/>
      <dgm:spPr/>
    </dgm:pt>
    <dgm:pt modelId="{AC07A5D1-AFB6-4038-A096-71182501000D}" type="pres">
      <dgm:prSet presAssocID="{4FB46B69-AA26-4593-B454-20AD0B39D1EB}" presName="composite" presStyleCnt="0"/>
      <dgm:spPr/>
    </dgm:pt>
    <dgm:pt modelId="{1C33E737-647D-4B4C-B395-A07009A82E4A}" type="pres">
      <dgm:prSet presAssocID="{4FB46B69-AA26-4593-B454-20AD0B39D1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DEA5E26-0773-4CA6-9592-A2A535212E8E}" type="pres">
      <dgm:prSet presAssocID="{4FB46B69-AA26-4593-B454-20AD0B39D1E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8D7D71FC-B41A-4259-8986-733AA76D0FDF}" type="presOf" srcId="{24B65E92-0BDD-4901-8C9B-1361DFBB7F78}" destId="{5DEA5E26-0773-4CA6-9592-A2A535212E8E}" srcOrd="0" destOrd="0" presId="urn:microsoft.com/office/officeart/2005/8/layout/chevron2"/>
    <dgm:cxn modelId="{F35A9E5F-3C24-4F33-B475-9E1263CA9736}" srcId="{ADCBD61A-E20F-4607-8A3C-8DC7722DCBF1}" destId="{E0E04570-61B2-49E1-9CC9-6E917539E369}" srcOrd="0" destOrd="0" parTransId="{025EF356-C9D5-4349-A2AA-6ED34643F295}" sibTransId="{B9D27C81-7825-4A1E-AFAB-B3738BA51ED1}"/>
    <dgm:cxn modelId="{AB37F80B-69BB-49AB-B7B3-EB1E4FE63040}" srcId="{76D2996F-93C1-49D0-890E-9A6411D5D7B4}" destId="{BC9896EE-2E42-4863-9A7E-B7FB6B05C303}" srcOrd="0" destOrd="0" parTransId="{79D3CE71-7F3D-4AB7-AE86-C982D21F22D7}" sibTransId="{B482CAF5-AEF7-46E3-A989-0763E7DB6F1B}"/>
    <dgm:cxn modelId="{EA19E67E-3AAF-4D52-908E-42C8D08576DF}" type="presOf" srcId="{E0E04570-61B2-49E1-9CC9-6E917539E369}" destId="{4ACAD640-FDD3-4614-A6B3-A228B5914D74}" srcOrd="0" destOrd="0" presId="urn:microsoft.com/office/officeart/2005/8/layout/chevron2"/>
    <dgm:cxn modelId="{B7F1AA19-3518-43B2-9FBB-5D3CA9F92EF0}" srcId="{ADCBD61A-E20F-4607-8A3C-8DC7722DCBF1}" destId="{4FB46B69-AA26-4593-B454-20AD0B39D1EB}" srcOrd="2" destOrd="0" parTransId="{C67FE323-2028-4A8E-A662-6C62028800FB}" sibTransId="{D157BEE3-EC87-49E4-819B-372C99992189}"/>
    <dgm:cxn modelId="{B03963B7-6F9D-48F0-9074-040E0A689792}" type="presOf" srcId="{35A651C7-D247-43E9-ADBF-7945334ACA3A}" destId="{03577785-172E-4286-8808-E4406ECD302D}" srcOrd="0" destOrd="1" presId="urn:microsoft.com/office/officeart/2005/8/layout/chevron2"/>
    <dgm:cxn modelId="{72F11BB9-9A82-42F4-860E-FD31F87D74F5}" type="presOf" srcId="{76D2996F-93C1-49D0-890E-9A6411D5D7B4}" destId="{A7CA0189-0CBA-4CBB-A4AE-50BCE2DC797A}" srcOrd="0" destOrd="0" presId="urn:microsoft.com/office/officeart/2005/8/layout/chevron2"/>
    <dgm:cxn modelId="{2A89F7FF-E6A0-424E-A37C-6B46C7DB1ACD}" srcId="{E0E04570-61B2-49E1-9CC9-6E917539E369}" destId="{550764ED-6374-49B8-B544-D3ECBC41F188}" srcOrd="0" destOrd="0" parTransId="{E46BE287-3876-45CC-B4F3-EA465AA72A93}" sibTransId="{995EFE84-CEDC-4A3A-92AE-FF6B5BFE83B5}"/>
    <dgm:cxn modelId="{E860BB8E-8F9C-4E2A-826A-DB8AEF4A777B}" type="presOf" srcId="{BC9896EE-2E42-4863-9A7E-B7FB6B05C303}" destId="{03577785-172E-4286-8808-E4406ECD302D}" srcOrd="0" destOrd="0" presId="urn:microsoft.com/office/officeart/2005/8/layout/chevron2"/>
    <dgm:cxn modelId="{74436161-88CA-4D0C-B7CD-7C2B8500C351}" type="presOf" srcId="{5EBAE484-0D0E-4EAE-80F8-DE5A1D82E1FA}" destId="{EDF12940-21DB-4363-9BCB-3815FAD0E04F}" srcOrd="0" destOrd="2" presId="urn:microsoft.com/office/officeart/2005/8/layout/chevron2"/>
    <dgm:cxn modelId="{3A644CEB-A729-4325-80B6-9C9B346502B8}" type="presOf" srcId="{D4289E33-0EEA-4D71-8544-AF1C34EBFE07}" destId="{03577785-172E-4286-8808-E4406ECD302D}" srcOrd="0" destOrd="2" presId="urn:microsoft.com/office/officeart/2005/8/layout/chevron2"/>
    <dgm:cxn modelId="{99804407-63D2-4323-8D87-B775A2F33E64}" srcId="{76D2996F-93C1-49D0-890E-9A6411D5D7B4}" destId="{35A651C7-D247-43E9-ADBF-7945334ACA3A}" srcOrd="1" destOrd="0" parTransId="{3F7E916F-6DDD-4019-934F-F8EAE2260B66}" sibTransId="{2C30792C-343C-4E4D-AAD4-E9573246381D}"/>
    <dgm:cxn modelId="{6735210A-401C-462C-957A-53BC581FD2BD}" type="presOf" srcId="{4FB46B69-AA26-4593-B454-20AD0B39D1EB}" destId="{1C33E737-647D-4B4C-B395-A07009A82E4A}" srcOrd="0" destOrd="0" presId="urn:microsoft.com/office/officeart/2005/8/layout/chevron2"/>
    <dgm:cxn modelId="{CF910F8C-83DC-41E5-86DA-831D55EDB1C4}" srcId="{E0E04570-61B2-49E1-9CC9-6E917539E369}" destId="{14AF5458-9908-4F3A-A0DB-0CFCECF24AAC}" srcOrd="1" destOrd="0" parTransId="{D42CEF0B-B80C-4FF0-BCAF-BA6B6FC83222}" sibTransId="{D3FC0249-9BDA-4071-8EB6-D172234C1152}"/>
    <dgm:cxn modelId="{7BCF92AB-DD97-4B11-AFB9-62159B22FAB5}" srcId="{E0E04570-61B2-49E1-9CC9-6E917539E369}" destId="{5EBAE484-0D0E-4EAE-80F8-DE5A1D82E1FA}" srcOrd="2" destOrd="0" parTransId="{CD3B2C0F-97CD-490F-8EAA-05F665223A32}" sibTransId="{E2FFAE24-E39D-49E2-BE69-8234493BE33A}"/>
    <dgm:cxn modelId="{EF22B460-31DB-4918-A5E2-9776C0969931}" type="presOf" srcId="{ADCBD61A-E20F-4607-8A3C-8DC7722DCBF1}" destId="{AC80EC36-1240-4E2C-8099-1BF4BC609EA0}" srcOrd="0" destOrd="0" presId="urn:microsoft.com/office/officeart/2005/8/layout/chevron2"/>
    <dgm:cxn modelId="{FE134711-EB35-4395-84ED-3AF6E4BF2622}" type="presOf" srcId="{93F2E475-77BD-4A76-87D4-51BD6DF56E38}" destId="{5DEA5E26-0773-4CA6-9592-A2A535212E8E}" srcOrd="0" destOrd="1" presId="urn:microsoft.com/office/officeart/2005/8/layout/chevron2"/>
    <dgm:cxn modelId="{41C83BA9-6E88-4240-807F-F1E9D70A9A4F}" srcId="{76D2996F-93C1-49D0-890E-9A6411D5D7B4}" destId="{D4289E33-0EEA-4D71-8544-AF1C34EBFE07}" srcOrd="2" destOrd="0" parTransId="{7A41B70E-1447-4B0A-B027-A729485AA1DF}" sibTransId="{8803C173-0335-4E0E-912D-D1E86EE03195}"/>
    <dgm:cxn modelId="{8C90A730-3AD3-46DA-B3CC-CC6BF4B70965}" type="presOf" srcId="{14AF5458-9908-4F3A-A0DB-0CFCECF24AAC}" destId="{EDF12940-21DB-4363-9BCB-3815FAD0E04F}" srcOrd="0" destOrd="1" presId="urn:microsoft.com/office/officeart/2005/8/layout/chevron2"/>
    <dgm:cxn modelId="{9328331F-B3E2-4CDC-BE8A-0BC497BB6824}" srcId="{4FB46B69-AA26-4593-B454-20AD0B39D1EB}" destId="{24B65E92-0BDD-4901-8C9B-1361DFBB7F78}" srcOrd="0" destOrd="0" parTransId="{99DAB811-09DD-42D0-8BFA-B1F2091BEC79}" sibTransId="{C6EB910A-BBD2-4635-AB2B-BD0D58E547FB}"/>
    <dgm:cxn modelId="{C57D6C22-0DC8-4DB6-8D15-5A8582540860}" srcId="{ADCBD61A-E20F-4607-8A3C-8DC7722DCBF1}" destId="{76D2996F-93C1-49D0-890E-9A6411D5D7B4}" srcOrd="1" destOrd="0" parTransId="{4FF059A6-6956-40A6-A069-1BC25D15AEA4}" sibTransId="{FAB2D814-1191-460C-80E1-61B9B9F38D55}"/>
    <dgm:cxn modelId="{3F81E080-7ED3-4859-8CA5-03E26C5376D8}" type="presOf" srcId="{550764ED-6374-49B8-B544-D3ECBC41F188}" destId="{EDF12940-21DB-4363-9BCB-3815FAD0E04F}" srcOrd="0" destOrd="0" presId="urn:microsoft.com/office/officeart/2005/8/layout/chevron2"/>
    <dgm:cxn modelId="{8A9632D6-5A4F-45DE-B7D7-6FD72E3D1272}" srcId="{4FB46B69-AA26-4593-B454-20AD0B39D1EB}" destId="{93F2E475-77BD-4A76-87D4-51BD6DF56E38}" srcOrd="1" destOrd="0" parTransId="{0B260EA7-BD12-4690-976A-2E9ABC72288F}" sibTransId="{5035E446-DFD6-40BC-9152-78E2B7CDA977}"/>
    <dgm:cxn modelId="{CB18D54F-724B-4DA5-9D37-5B4D4132B706}" type="presParOf" srcId="{AC80EC36-1240-4E2C-8099-1BF4BC609EA0}" destId="{994A6BBA-B71A-4406-BBB9-96B5CAEFBB66}" srcOrd="0" destOrd="0" presId="urn:microsoft.com/office/officeart/2005/8/layout/chevron2"/>
    <dgm:cxn modelId="{A6B980D1-A2BB-4F55-B559-9FE6F25613AE}" type="presParOf" srcId="{994A6BBA-B71A-4406-BBB9-96B5CAEFBB66}" destId="{4ACAD640-FDD3-4614-A6B3-A228B5914D74}" srcOrd="0" destOrd="0" presId="urn:microsoft.com/office/officeart/2005/8/layout/chevron2"/>
    <dgm:cxn modelId="{2A2AA394-838C-4E8E-9838-3E663D54FDE8}" type="presParOf" srcId="{994A6BBA-B71A-4406-BBB9-96B5CAEFBB66}" destId="{EDF12940-21DB-4363-9BCB-3815FAD0E04F}" srcOrd="1" destOrd="0" presId="urn:microsoft.com/office/officeart/2005/8/layout/chevron2"/>
    <dgm:cxn modelId="{8E1EBB82-7833-4684-A9FF-48F41B98FA57}" type="presParOf" srcId="{AC80EC36-1240-4E2C-8099-1BF4BC609EA0}" destId="{E40A687F-1684-4C9D-8097-97E4E4EB1EE8}" srcOrd="1" destOrd="0" presId="urn:microsoft.com/office/officeart/2005/8/layout/chevron2"/>
    <dgm:cxn modelId="{D77E3C39-A9CA-4528-AC02-743270C3FCCE}" type="presParOf" srcId="{AC80EC36-1240-4E2C-8099-1BF4BC609EA0}" destId="{9ADA0889-D093-42B9-A700-69E814D012A0}" srcOrd="2" destOrd="0" presId="urn:microsoft.com/office/officeart/2005/8/layout/chevron2"/>
    <dgm:cxn modelId="{B8C29E11-7D62-4672-8815-0DF5643E576C}" type="presParOf" srcId="{9ADA0889-D093-42B9-A700-69E814D012A0}" destId="{A7CA0189-0CBA-4CBB-A4AE-50BCE2DC797A}" srcOrd="0" destOrd="0" presId="urn:microsoft.com/office/officeart/2005/8/layout/chevron2"/>
    <dgm:cxn modelId="{27407A11-4D02-4991-A999-063F53A1B542}" type="presParOf" srcId="{9ADA0889-D093-42B9-A700-69E814D012A0}" destId="{03577785-172E-4286-8808-E4406ECD302D}" srcOrd="1" destOrd="0" presId="urn:microsoft.com/office/officeart/2005/8/layout/chevron2"/>
    <dgm:cxn modelId="{7B7D5DBC-6D15-4E2C-B0B2-7C26FC561197}" type="presParOf" srcId="{AC80EC36-1240-4E2C-8099-1BF4BC609EA0}" destId="{AA18115B-95B1-452B-B5A4-28DACE1177A0}" srcOrd="3" destOrd="0" presId="urn:microsoft.com/office/officeart/2005/8/layout/chevron2"/>
    <dgm:cxn modelId="{21CC3534-173E-4A11-AEBE-4E8440A7C51D}" type="presParOf" srcId="{AC80EC36-1240-4E2C-8099-1BF4BC609EA0}" destId="{AC07A5D1-AFB6-4038-A096-71182501000D}" srcOrd="4" destOrd="0" presId="urn:microsoft.com/office/officeart/2005/8/layout/chevron2"/>
    <dgm:cxn modelId="{D6670875-A2A0-463A-ADBF-AE0F6F694EA2}" type="presParOf" srcId="{AC07A5D1-AFB6-4038-A096-71182501000D}" destId="{1C33E737-647D-4B4C-B395-A07009A82E4A}" srcOrd="0" destOrd="0" presId="urn:microsoft.com/office/officeart/2005/8/layout/chevron2"/>
    <dgm:cxn modelId="{F1AF1231-0527-48C8-BBEF-5C9108272A83}" type="presParOf" srcId="{AC07A5D1-AFB6-4038-A096-71182501000D}" destId="{5DEA5E26-0773-4CA6-9592-A2A535212E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91BD68-CBF6-4906-A8E8-BEE34A3AEAB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36F58ABA-9C8A-4365-8A8B-6B83622F5F88}">
      <dgm:prSet phldrT="[Text]"/>
      <dgm:spPr>
        <a:solidFill>
          <a:srgbClr val="002060"/>
        </a:solidFill>
      </dgm:spPr>
      <dgm:t>
        <a:bodyPr/>
        <a:lstStyle/>
        <a:p>
          <a:r>
            <a:rPr lang="en-NZ" dirty="0" smtClean="0"/>
            <a:t>KPIs – Development &amp; OFIs</a:t>
          </a:r>
          <a:endParaRPr lang="en-NZ" dirty="0"/>
        </a:p>
      </dgm:t>
    </dgm:pt>
    <dgm:pt modelId="{75719F46-9D2A-4F04-8BFD-212E586765B0}" type="parTrans" cxnId="{9F6FBB64-3557-4C42-A4B4-1A40A609F7BC}">
      <dgm:prSet/>
      <dgm:spPr/>
      <dgm:t>
        <a:bodyPr/>
        <a:lstStyle/>
        <a:p>
          <a:endParaRPr lang="en-NZ"/>
        </a:p>
      </dgm:t>
    </dgm:pt>
    <dgm:pt modelId="{BE73A608-33B7-4B2D-AACE-1A1D53DE0141}" type="sibTrans" cxnId="{9F6FBB64-3557-4C42-A4B4-1A40A609F7BC}">
      <dgm:prSet/>
      <dgm:spPr/>
      <dgm:t>
        <a:bodyPr/>
        <a:lstStyle/>
        <a:p>
          <a:endParaRPr lang="en-NZ"/>
        </a:p>
      </dgm:t>
    </dgm:pt>
    <dgm:pt modelId="{09AE9124-F0FD-4277-8591-9E25E4CEF7E2}">
      <dgm:prSet phldrT="[Text]"/>
      <dgm:spPr>
        <a:solidFill>
          <a:srgbClr val="002060"/>
        </a:solidFill>
      </dgm:spPr>
      <dgm:t>
        <a:bodyPr/>
        <a:lstStyle/>
        <a:p>
          <a:r>
            <a:rPr lang="en-NZ" dirty="0" smtClean="0"/>
            <a:t>Requirements</a:t>
          </a:r>
          <a:endParaRPr lang="en-NZ" dirty="0"/>
        </a:p>
      </dgm:t>
    </dgm:pt>
    <dgm:pt modelId="{8C60F45D-32A1-4ECC-85FE-7CC51FBFB968}" type="parTrans" cxnId="{D72F009E-7CC8-40E4-B87B-3EC92CFEF990}">
      <dgm:prSet/>
      <dgm:spPr/>
      <dgm:t>
        <a:bodyPr/>
        <a:lstStyle/>
        <a:p>
          <a:endParaRPr lang="en-NZ"/>
        </a:p>
      </dgm:t>
    </dgm:pt>
    <dgm:pt modelId="{6E0CD9EA-F2B7-48EA-A352-3FD322A0E055}" type="sibTrans" cxnId="{D72F009E-7CC8-40E4-B87B-3EC92CFEF990}">
      <dgm:prSet/>
      <dgm:spPr/>
      <dgm:t>
        <a:bodyPr/>
        <a:lstStyle/>
        <a:p>
          <a:endParaRPr lang="en-NZ"/>
        </a:p>
      </dgm:t>
    </dgm:pt>
    <dgm:pt modelId="{53C976D8-79E4-47A9-8AA3-5FBF3446AA9F}">
      <dgm:prSet phldrT="[Text]"/>
      <dgm:spPr>
        <a:solidFill>
          <a:srgbClr val="002060"/>
        </a:solidFill>
      </dgm:spPr>
      <dgm:t>
        <a:bodyPr/>
        <a:lstStyle/>
        <a:p>
          <a:r>
            <a:rPr lang="en-NZ" dirty="0" smtClean="0"/>
            <a:t>Documentation of:</a:t>
          </a:r>
          <a:endParaRPr lang="en-NZ" dirty="0"/>
        </a:p>
      </dgm:t>
    </dgm:pt>
    <dgm:pt modelId="{4E9B8B73-C536-4EA5-A73B-2E6506E7F602}" type="parTrans" cxnId="{01B8AB1C-B8D9-4CEB-AFA9-5F39AFD4CDE6}">
      <dgm:prSet/>
      <dgm:spPr/>
      <dgm:t>
        <a:bodyPr/>
        <a:lstStyle/>
        <a:p>
          <a:endParaRPr lang="en-NZ"/>
        </a:p>
      </dgm:t>
    </dgm:pt>
    <dgm:pt modelId="{9226A39C-8F3E-420A-A5CC-DB32C9DF6BF5}" type="sibTrans" cxnId="{01B8AB1C-B8D9-4CEB-AFA9-5F39AFD4CDE6}">
      <dgm:prSet/>
      <dgm:spPr/>
      <dgm:t>
        <a:bodyPr/>
        <a:lstStyle/>
        <a:p>
          <a:endParaRPr lang="en-NZ"/>
        </a:p>
      </dgm:t>
    </dgm:pt>
    <dgm:pt modelId="{014AFCCE-7632-448B-8114-962C2A67B5D7}">
      <dgm:prSet phldrT="[Text]"/>
      <dgm:spPr>
        <a:solidFill>
          <a:srgbClr val="002060"/>
        </a:solidFill>
      </dgm:spPr>
      <dgm:t>
        <a:bodyPr/>
        <a:lstStyle/>
        <a:p>
          <a:r>
            <a:rPr lang="en-NZ" dirty="0" smtClean="0"/>
            <a:t>Conformance &amp; Validation</a:t>
          </a:r>
          <a:endParaRPr lang="en-NZ" dirty="0"/>
        </a:p>
      </dgm:t>
    </dgm:pt>
    <dgm:pt modelId="{9B2493BD-8B59-4377-B1AF-D75A1079083F}" type="parTrans" cxnId="{27348D37-27CD-454D-80B6-E9744A6F88C6}">
      <dgm:prSet/>
      <dgm:spPr/>
      <dgm:t>
        <a:bodyPr/>
        <a:lstStyle/>
        <a:p>
          <a:endParaRPr lang="en-NZ"/>
        </a:p>
      </dgm:t>
    </dgm:pt>
    <dgm:pt modelId="{8B5E4094-F69D-4390-B495-BCE120DB0803}" type="sibTrans" cxnId="{27348D37-27CD-454D-80B6-E9744A6F88C6}">
      <dgm:prSet/>
      <dgm:spPr/>
      <dgm:t>
        <a:bodyPr/>
        <a:lstStyle/>
        <a:p>
          <a:endParaRPr lang="en-NZ"/>
        </a:p>
      </dgm:t>
    </dgm:pt>
    <dgm:pt modelId="{85560E6A-9248-41E1-9B15-F3743F6AF9F4}">
      <dgm:prSet phldrT="[Text]"/>
      <dgm:spPr>
        <a:solidFill>
          <a:srgbClr val="002060"/>
        </a:solidFill>
      </dgm:spPr>
      <dgm:t>
        <a:bodyPr/>
        <a:lstStyle/>
        <a:p>
          <a:r>
            <a:rPr lang="en-NZ" dirty="0" smtClean="0"/>
            <a:t>Product Specification</a:t>
          </a:r>
          <a:endParaRPr lang="en-NZ" dirty="0"/>
        </a:p>
      </dgm:t>
    </dgm:pt>
    <dgm:pt modelId="{E7D4804D-9039-4725-A811-2BCE328D999E}" type="parTrans" cxnId="{00343192-638D-4D8A-8368-A58C2E5DC0D1}">
      <dgm:prSet/>
      <dgm:spPr/>
      <dgm:t>
        <a:bodyPr/>
        <a:lstStyle/>
        <a:p>
          <a:endParaRPr lang="en-NZ"/>
        </a:p>
      </dgm:t>
    </dgm:pt>
    <dgm:pt modelId="{23D53921-11F5-47E0-A52D-9D625BADE0CB}" type="sibTrans" cxnId="{00343192-638D-4D8A-8368-A58C2E5DC0D1}">
      <dgm:prSet/>
      <dgm:spPr/>
      <dgm:t>
        <a:bodyPr/>
        <a:lstStyle/>
        <a:p>
          <a:endParaRPr lang="en-NZ"/>
        </a:p>
      </dgm:t>
    </dgm:pt>
    <dgm:pt modelId="{F14322CA-501D-42AC-A265-E1670667CF81}">
      <dgm:prSet phldrT="[Text]"/>
      <dgm:spPr>
        <a:solidFill>
          <a:srgbClr val="002060"/>
        </a:solidFill>
      </dgm:spPr>
      <dgm:t>
        <a:bodyPr/>
        <a:lstStyle/>
        <a:p>
          <a:r>
            <a:rPr lang="en-NZ" dirty="0" smtClean="0"/>
            <a:t>Planned Workload</a:t>
          </a:r>
          <a:endParaRPr lang="en-NZ" dirty="0"/>
        </a:p>
      </dgm:t>
    </dgm:pt>
    <dgm:pt modelId="{5069E479-A8F3-4B62-B269-4ABA77C3D60E}" type="parTrans" cxnId="{CAF79F92-4AE9-4FA2-9369-C6D7629BFBD2}">
      <dgm:prSet/>
      <dgm:spPr/>
      <dgm:t>
        <a:bodyPr/>
        <a:lstStyle/>
        <a:p>
          <a:endParaRPr lang="en-NZ"/>
        </a:p>
      </dgm:t>
    </dgm:pt>
    <dgm:pt modelId="{A72E5601-4869-4EB1-8978-2912FF11CC74}" type="sibTrans" cxnId="{CAF79F92-4AE9-4FA2-9369-C6D7629BFBD2}">
      <dgm:prSet/>
      <dgm:spPr/>
      <dgm:t>
        <a:bodyPr/>
        <a:lstStyle/>
        <a:p>
          <a:endParaRPr lang="en-NZ"/>
        </a:p>
      </dgm:t>
    </dgm:pt>
    <dgm:pt modelId="{8206D155-306B-4B08-9FCF-ACBFF8A85C00}">
      <dgm:prSet phldrT="[Text]"/>
      <dgm:spPr>
        <a:solidFill>
          <a:srgbClr val="002060"/>
        </a:solidFill>
      </dgm:spPr>
      <dgm:t>
        <a:bodyPr/>
        <a:lstStyle/>
        <a:p>
          <a:r>
            <a:rPr lang="en-NZ" dirty="0" smtClean="0"/>
            <a:t>Calibration Criteria</a:t>
          </a:r>
          <a:endParaRPr lang="en-NZ" dirty="0"/>
        </a:p>
      </dgm:t>
    </dgm:pt>
    <dgm:pt modelId="{450EFA02-8CB2-472B-80E7-787FB6792FB2}" type="parTrans" cxnId="{9493DDFD-64E8-4EAA-BB2A-FA86B0107B36}">
      <dgm:prSet/>
      <dgm:spPr/>
      <dgm:t>
        <a:bodyPr/>
        <a:lstStyle/>
        <a:p>
          <a:endParaRPr lang="en-NZ"/>
        </a:p>
      </dgm:t>
    </dgm:pt>
    <dgm:pt modelId="{7B0C926B-08B3-4652-9A87-E3789556DEAF}" type="sibTrans" cxnId="{9493DDFD-64E8-4EAA-BB2A-FA86B0107B36}">
      <dgm:prSet/>
      <dgm:spPr/>
      <dgm:t>
        <a:bodyPr/>
        <a:lstStyle/>
        <a:p>
          <a:endParaRPr lang="en-NZ"/>
        </a:p>
      </dgm:t>
    </dgm:pt>
    <dgm:pt modelId="{4DC1CD20-1422-4755-BB8A-462F15ED595F}">
      <dgm:prSet phldrT="[Text]"/>
      <dgm:spPr>
        <a:solidFill>
          <a:srgbClr val="002060"/>
        </a:solidFill>
      </dgm:spPr>
      <dgm:t>
        <a:bodyPr/>
        <a:lstStyle/>
        <a:p>
          <a:r>
            <a:rPr lang="en-NZ" dirty="0" smtClean="0"/>
            <a:t>Station Assessments</a:t>
          </a:r>
          <a:endParaRPr lang="en-NZ" dirty="0"/>
        </a:p>
      </dgm:t>
    </dgm:pt>
    <dgm:pt modelId="{BF4FE962-A457-4F5D-B0DE-E4E55F710639}" type="parTrans" cxnId="{1886D125-AB6E-4E6A-ACD8-84FB9357CC7B}">
      <dgm:prSet/>
      <dgm:spPr/>
      <dgm:t>
        <a:bodyPr/>
        <a:lstStyle/>
        <a:p>
          <a:endParaRPr lang="en-NZ"/>
        </a:p>
      </dgm:t>
    </dgm:pt>
    <dgm:pt modelId="{186135B1-17DF-4E1F-80BA-A58D78E35159}" type="sibTrans" cxnId="{1886D125-AB6E-4E6A-ACD8-84FB9357CC7B}">
      <dgm:prSet/>
      <dgm:spPr/>
      <dgm:t>
        <a:bodyPr/>
        <a:lstStyle/>
        <a:p>
          <a:endParaRPr lang="en-NZ"/>
        </a:p>
      </dgm:t>
    </dgm:pt>
    <dgm:pt modelId="{E833C2EF-B172-47DD-99ED-E6571D0C513D}">
      <dgm:prSet phldrT="[Text]"/>
      <dgm:spPr>
        <a:solidFill>
          <a:srgbClr val="002060"/>
        </a:solidFill>
      </dgm:spPr>
      <dgm:t>
        <a:bodyPr/>
        <a:lstStyle/>
        <a:p>
          <a:r>
            <a:rPr lang="en-NZ" dirty="0" smtClean="0"/>
            <a:t>Non-Conformances</a:t>
          </a:r>
          <a:endParaRPr lang="en-NZ" dirty="0"/>
        </a:p>
      </dgm:t>
    </dgm:pt>
    <dgm:pt modelId="{18E86663-7902-4510-83A8-5931828961BF}" type="parTrans" cxnId="{49E48FCA-E468-422E-912C-5DBED2C84E88}">
      <dgm:prSet/>
      <dgm:spPr/>
      <dgm:t>
        <a:bodyPr/>
        <a:lstStyle/>
        <a:p>
          <a:endParaRPr lang="en-NZ"/>
        </a:p>
      </dgm:t>
    </dgm:pt>
    <dgm:pt modelId="{65889686-F208-48A6-A06F-5DDAAB544510}" type="sibTrans" cxnId="{49E48FCA-E468-422E-912C-5DBED2C84E88}">
      <dgm:prSet/>
      <dgm:spPr/>
      <dgm:t>
        <a:bodyPr/>
        <a:lstStyle/>
        <a:p>
          <a:endParaRPr lang="en-NZ"/>
        </a:p>
      </dgm:t>
    </dgm:pt>
    <dgm:pt modelId="{FC3EE185-1C78-41A2-AC1A-3B8034D41AF3}">
      <dgm:prSet phldrT="[Text]"/>
      <dgm:spPr>
        <a:solidFill>
          <a:srgbClr val="002060"/>
        </a:solidFill>
      </dgm:spPr>
      <dgm:t>
        <a:bodyPr/>
        <a:lstStyle/>
        <a:p>
          <a:r>
            <a:rPr lang="en-NZ" dirty="0" smtClean="0"/>
            <a:t>OFIs</a:t>
          </a:r>
          <a:endParaRPr lang="en-NZ" dirty="0"/>
        </a:p>
      </dgm:t>
    </dgm:pt>
    <dgm:pt modelId="{7EEA73CB-6C38-4649-B529-22D8B4EB0C45}" type="parTrans" cxnId="{2F632DC2-A71A-4A68-AEDF-BBAF733A668D}">
      <dgm:prSet/>
      <dgm:spPr/>
      <dgm:t>
        <a:bodyPr/>
        <a:lstStyle/>
        <a:p>
          <a:endParaRPr lang="en-NZ"/>
        </a:p>
      </dgm:t>
    </dgm:pt>
    <dgm:pt modelId="{6C313D2E-4BFD-48D2-8E11-ABC1CE374820}" type="sibTrans" cxnId="{2F632DC2-A71A-4A68-AEDF-BBAF733A668D}">
      <dgm:prSet/>
      <dgm:spPr/>
      <dgm:t>
        <a:bodyPr/>
        <a:lstStyle/>
        <a:p>
          <a:endParaRPr lang="en-NZ"/>
        </a:p>
      </dgm:t>
    </dgm:pt>
    <dgm:pt modelId="{9114147C-8221-4562-A9B4-3900F7FD2B51}">
      <dgm:prSet phldrT="[Text]"/>
      <dgm:spPr>
        <a:solidFill>
          <a:srgbClr val="002060"/>
        </a:solidFill>
      </dgm:spPr>
      <dgm:t>
        <a:bodyPr/>
        <a:lstStyle/>
        <a:p>
          <a:r>
            <a:rPr lang="en-NZ" dirty="0" smtClean="0"/>
            <a:t>Maintenance Records</a:t>
          </a:r>
          <a:endParaRPr lang="en-NZ" dirty="0"/>
        </a:p>
      </dgm:t>
    </dgm:pt>
    <dgm:pt modelId="{A49F8CC5-A670-4D95-9147-63931E673D96}" type="parTrans" cxnId="{2F32EACD-344C-442E-898E-CD94442A5ACE}">
      <dgm:prSet/>
      <dgm:spPr/>
      <dgm:t>
        <a:bodyPr/>
        <a:lstStyle/>
        <a:p>
          <a:endParaRPr lang="en-NZ"/>
        </a:p>
      </dgm:t>
    </dgm:pt>
    <dgm:pt modelId="{D3C472C2-706E-4FA2-A3C4-B4A332E6D7A5}" type="sibTrans" cxnId="{2F32EACD-344C-442E-898E-CD94442A5ACE}">
      <dgm:prSet/>
      <dgm:spPr/>
      <dgm:t>
        <a:bodyPr/>
        <a:lstStyle/>
        <a:p>
          <a:endParaRPr lang="en-NZ"/>
        </a:p>
      </dgm:t>
    </dgm:pt>
    <dgm:pt modelId="{4F4F6B9F-2134-45C5-9DE2-45BB13290448}" type="pres">
      <dgm:prSet presAssocID="{8F91BD68-CBF6-4906-A8E8-BEE34A3AEA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5050ED99-ADB9-46ED-9340-24B2C878F0FE}" type="pres">
      <dgm:prSet presAssocID="{36F58ABA-9C8A-4365-8A8B-6B83622F5F88}" presName="centerShape" presStyleLbl="node0" presStyleIdx="0" presStyleCnt="1"/>
      <dgm:spPr/>
      <dgm:t>
        <a:bodyPr/>
        <a:lstStyle/>
        <a:p>
          <a:endParaRPr lang="en-NZ"/>
        </a:p>
      </dgm:t>
    </dgm:pt>
    <dgm:pt modelId="{4954D95C-38EB-46D8-A5EC-38D0636555E1}" type="pres">
      <dgm:prSet presAssocID="{09AE9124-F0FD-4277-8591-9E25E4CEF7E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CB296F9-ABE4-41CD-8CBC-57E77CC99253}" type="pres">
      <dgm:prSet presAssocID="{09AE9124-F0FD-4277-8591-9E25E4CEF7E2}" presName="dummy" presStyleCnt="0"/>
      <dgm:spPr/>
    </dgm:pt>
    <dgm:pt modelId="{17C83872-1E43-436C-9EE7-5B4C8D8BECDA}" type="pres">
      <dgm:prSet presAssocID="{6E0CD9EA-F2B7-48EA-A352-3FD322A0E055}" presName="sibTrans" presStyleLbl="sibTrans2D1" presStyleIdx="0" presStyleCnt="3"/>
      <dgm:spPr/>
      <dgm:t>
        <a:bodyPr/>
        <a:lstStyle/>
        <a:p>
          <a:endParaRPr lang="en-NZ"/>
        </a:p>
      </dgm:t>
    </dgm:pt>
    <dgm:pt modelId="{4432DAD0-4809-497C-8C33-464449D64D1D}" type="pres">
      <dgm:prSet presAssocID="{53C976D8-79E4-47A9-8AA3-5FBF3446AA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7AD12B40-A688-4580-BF84-D65AD6E1C19B}" type="pres">
      <dgm:prSet presAssocID="{53C976D8-79E4-47A9-8AA3-5FBF3446AA9F}" presName="dummy" presStyleCnt="0"/>
      <dgm:spPr/>
    </dgm:pt>
    <dgm:pt modelId="{03700811-7689-4A4F-8472-5AD3BF36153C}" type="pres">
      <dgm:prSet presAssocID="{9226A39C-8F3E-420A-A5CC-DB32C9DF6BF5}" presName="sibTrans" presStyleLbl="sibTrans2D1" presStyleIdx="1" presStyleCnt="3"/>
      <dgm:spPr/>
      <dgm:t>
        <a:bodyPr/>
        <a:lstStyle/>
        <a:p>
          <a:endParaRPr lang="en-NZ"/>
        </a:p>
      </dgm:t>
    </dgm:pt>
    <dgm:pt modelId="{2AE9606B-38B1-4339-BC37-823714FC76D4}" type="pres">
      <dgm:prSet presAssocID="{014AFCCE-7632-448B-8114-962C2A67B5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D43FB12-344C-4750-A522-875EF49DC95C}" type="pres">
      <dgm:prSet presAssocID="{014AFCCE-7632-448B-8114-962C2A67B5D7}" presName="dummy" presStyleCnt="0"/>
      <dgm:spPr/>
    </dgm:pt>
    <dgm:pt modelId="{9FC442E6-FD2F-48A4-9155-E36B5D00C8A2}" type="pres">
      <dgm:prSet presAssocID="{8B5E4094-F69D-4390-B495-BCE120DB0803}" presName="sibTrans" presStyleLbl="sibTrans2D1" presStyleIdx="2" presStyleCnt="3"/>
      <dgm:spPr/>
      <dgm:t>
        <a:bodyPr/>
        <a:lstStyle/>
        <a:p>
          <a:endParaRPr lang="en-NZ"/>
        </a:p>
      </dgm:t>
    </dgm:pt>
  </dgm:ptLst>
  <dgm:cxnLst>
    <dgm:cxn modelId="{2F32EACD-344C-442E-898E-CD94442A5ACE}" srcId="{53C976D8-79E4-47A9-8AA3-5FBF3446AA9F}" destId="{9114147C-8221-4562-A9B4-3900F7FD2B51}" srcOrd="2" destOrd="0" parTransId="{A49F8CC5-A670-4D95-9147-63931E673D96}" sibTransId="{D3C472C2-706E-4FA2-A3C4-B4A332E6D7A5}"/>
    <dgm:cxn modelId="{3F8DD96B-A552-444B-A503-F5E1AF1A3E94}" type="presOf" srcId="{6E0CD9EA-F2B7-48EA-A352-3FD322A0E055}" destId="{17C83872-1E43-436C-9EE7-5B4C8D8BECDA}" srcOrd="0" destOrd="0" presId="urn:microsoft.com/office/officeart/2005/8/layout/radial6"/>
    <dgm:cxn modelId="{88D2CA06-2CC6-4F9B-BE10-5FD76F0689E0}" type="presOf" srcId="{36F58ABA-9C8A-4365-8A8B-6B83622F5F88}" destId="{5050ED99-ADB9-46ED-9340-24B2C878F0FE}" srcOrd="0" destOrd="0" presId="urn:microsoft.com/office/officeart/2005/8/layout/radial6"/>
    <dgm:cxn modelId="{84DE8FC6-FB7F-4EC9-9846-A7D60205A5D5}" type="presOf" srcId="{9226A39C-8F3E-420A-A5CC-DB32C9DF6BF5}" destId="{03700811-7689-4A4F-8472-5AD3BF36153C}" srcOrd="0" destOrd="0" presId="urn:microsoft.com/office/officeart/2005/8/layout/radial6"/>
    <dgm:cxn modelId="{27348D37-27CD-454D-80B6-E9744A6F88C6}" srcId="{36F58ABA-9C8A-4365-8A8B-6B83622F5F88}" destId="{014AFCCE-7632-448B-8114-962C2A67B5D7}" srcOrd="2" destOrd="0" parTransId="{9B2493BD-8B59-4377-B1AF-D75A1079083F}" sibTransId="{8B5E4094-F69D-4390-B495-BCE120DB0803}"/>
    <dgm:cxn modelId="{ADC798B3-6ADE-40B2-A5FD-8B2907AF1CCD}" type="presOf" srcId="{85560E6A-9248-41E1-9B15-F3743F6AF9F4}" destId="{4954D95C-38EB-46D8-A5EC-38D0636555E1}" srcOrd="0" destOrd="1" presId="urn:microsoft.com/office/officeart/2005/8/layout/radial6"/>
    <dgm:cxn modelId="{445EC04D-95F0-44F4-ACD2-2410F49E8F7D}" type="presOf" srcId="{FC3EE185-1C78-41A2-AC1A-3B8034D41AF3}" destId="{2AE9606B-38B1-4339-BC37-823714FC76D4}" srcOrd="0" destOrd="2" presId="urn:microsoft.com/office/officeart/2005/8/layout/radial6"/>
    <dgm:cxn modelId="{71C75FEE-FE18-479F-8ACB-B976EB6D7576}" type="presOf" srcId="{E833C2EF-B172-47DD-99ED-E6571D0C513D}" destId="{2AE9606B-38B1-4339-BC37-823714FC76D4}" srcOrd="0" destOrd="1" presId="urn:microsoft.com/office/officeart/2005/8/layout/radial6"/>
    <dgm:cxn modelId="{9493DDFD-64E8-4EAA-BB2A-FA86B0107B36}" srcId="{53C976D8-79E4-47A9-8AA3-5FBF3446AA9F}" destId="{8206D155-306B-4B08-9FCF-ACBFF8A85C00}" srcOrd="1" destOrd="0" parTransId="{450EFA02-8CB2-472B-80E7-787FB6792FB2}" sibTransId="{7B0C926B-08B3-4652-9A87-E3789556DEAF}"/>
    <dgm:cxn modelId="{944FF52B-D8A4-4D9E-8296-1D2097AFF07B}" type="presOf" srcId="{8B5E4094-F69D-4390-B495-BCE120DB0803}" destId="{9FC442E6-FD2F-48A4-9155-E36B5D00C8A2}" srcOrd="0" destOrd="0" presId="urn:microsoft.com/office/officeart/2005/8/layout/radial6"/>
    <dgm:cxn modelId="{62202698-72D8-4136-AA4A-7542CB53F4A8}" type="presOf" srcId="{8206D155-306B-4B08-9FCF-ACBFF8A85C00}" destId="{4432DAD0-4809-497C-8C33-464449D64D1D}" srcOrd="0" destOrd="2" presId="urn:microsoft.com/office/officeart/2005/8/layout/radial6"/>
    <dgm:cxn modelId="{3D50D896-931C-4B1D-8A35-9ACB96701923}" type="presOf" srcId="{9114147C-8221-4562-A9B4-3900F7FD2B51}" destId="{4432DAD0-4809-497C-8C33-464449D64D1D}" srcOrd="0" destOrd="3" presId="urn:microsoft.com/office/officeart/2005/8/layout/radial6"/>
    <dgm:cxn modelId="{FD66761E-21D4-4B41-AD97-AABA42D894B5}" type="presOf" srcId="{F14322CA-501D-42AC-A265-E1670667CF81}" destId="{4954D95C-38EB-46D8-A5EC-38D0636555E1}" srcOrd="0" destOrd="2" presId="urn:microsoft.com/office/officeart/2005/8/layout/radial6"/>
    <dgm:cxn modelId="{D72F009E-7CC8-40E4-B87B-3EC92CFEF990}" srcId="{36F58ABA-9C8A-4365-8A8B-6B83622F5F88}" destId="{09AE9124-F0FD-4277-8591-9E25E4CEF7E2}" srcOrd="0" destOrd="0" parTransId="{8C60F45D-32A1-4ECC-85FE-7CC51FBFB968}" sibTransId="{6E0CD9EA-F2B7-48EA-A352-3FD322A0E055}"/>
    <dgm:cxn modelId="{66E7D9E8-0790-4BF6-B37A-52F6D86E9AC1}" type="presOf" srcId="{014AFCCE-7632-448B-8114-962C2A67B5D7}" destId="{2AE9606B-38B1-4339-BC37-823714FC76D4}" srcOrd="0" destOrd="0" presId="urn:microsoft.com/office/officeart/2005/8/layout/radial6"/>
    <dgm:cxn modelId="{EC394DC9-1FBB-4BAD-A2FD-98F63F879241}" type="presOf" srcId="{8F91BD68-CBF6-4906-A8E8-BEE34A3AEAB1}" destId="{4F4F6B9F-2134-45C5-9DE2-45BB13290448}" srcOrd="0" destOrd="0" presId="urn:microsoft.com/office/officeart/2005/8/layout/radial6"/>
    <dgm:cxn modelId="{9F6FBB64-3557-4C42-A4B4-1A40A609F7BC}" srcId="{8F91BD68-CBF6-4906-A8E8-BEE34A3AEAB1}" destId="{36F58ABA-9C8A-4365-8A8B-6B83622F5F88}" srcOrd="0" destOrd="0" parTransId="{75719F46-9D2A-4F04-8BFD-212E586765B0}" sibTransId="{BE73A608-33B7-4B2D-AACE-1A1D53DE0141}"/>
    <dgm:cxn modelId="{CAF79F92-4AE9-4FA2-9369-C6D7629BFBD2}" srcId="{09AE9124-F0FD-4277-8591-9E25E4CEF7E2}" destId="{F14322CA-501D-42AC-A265-E1670667CF81}" srcOrd="1" destOrd="0" parTransId="{5069E479-A8F3-4B62-B269-4ABA77C3D60E}" sibTransId="{A72E5601-4869-4EB1-8978-2912FF11CC74}"/>
    <dgm:cxn modelId="{CF53B142-FEC3-4512-9BB1-89E0EC2A9C86}" type="presOf" srcId="{53C976D8-79E4-47A9-8AA3-5FBF3446AA9F}" destId="{4432DAD0-4809-497C-8C33-464449D64D1D}" srcOrd="0" destOrd="0" presId="urn:microsoft.com/office/officeart/2005/8/layout/radial6"/>
    <dgm:cxn modelId="{2F632DC2-A71A-4A68-AEDF-BBAF733A668D}" srcId="{014AFCCE-7632-448B-8114-962C2A67B5D7}" destId="{FC3EE185-1C78-41A2-AC1A-3B8034D41AF3}" srcOrd="1" destOrd="0" parTransId="{7EEA73CB-6C38-4649-B529-22D8B4EB0C45}" sibTransId="{6C313D2E-4BFD-48D2-8E11-ABC1CE374820}"/>
    <dgm:cxn modelId="{B3C13850-DD43-484C-A601-C4B9BC7EA58F}" type="presOf" srcId="{4DC1CD20-1422-4755-BB8A-462F15ED595F}" destId="{4432DAD0-4809-497C-8C33-464449D64D1D}" srcOrd="0" destOrd="1" presId="urn:microsoft.com/office/officeart/2005/8/layout/radial6"/>
    <dgm:cxn modelId="{49E48FCA-E468-422E-912C-5DBED2C84E88}" srcId="{014AFCCE-7632-448B-8114-962C2A67B5D7}" destId="{E833C2EF-B172-47DD-99ED-E6571D0C513D}" srcOrd="0" destOrd="0" parTransId="{18E86663-7902-4510-83A8-5931828961BF}" sibTransId="{65889686-F208-48A6-A06F-5DDAAB544510}"/>
    <dgm:cxn modelId="{1886D125-AB6E-4E6A-ACD8-84FB9357CC7B}" srcId="{53C976D8-79E4-47A9-8AA3-5FBF3446AA9F}" destId="{4DC1CD20-1422-4755-BB8A-462F15ED595F}" srcOrd="0" destOrd="0" parTransId="{BF4FE962-A457-4F5D-B0DE-E4E55F710639}" sibTransId="{186135B1-17DF-4E1F-80BA-A58D78E35159}"/>
    <dgm:cxn modelId="{00343192-638D-4D8A-8368-A58C2E5DC0D1}" srcId="{09AE9124-F0FD-4277-8591-9E25E4CEF7E2}" destId="{85560E6A-9248-41E1-9B15-F3743F6AF9F4}" srcOrd="0" destOrd="0" parTransId="{E7D4804D-9039-4725-A811-2BCE328D999E}" sibTransId="{23D53921-11F5-47E0-A52D-9D625BADE0CB}"/>
    <dgm:cxn modelId="{01B8AB1C-B8D9-4CEB-AFA9-5F39AFD4CDE6}" srcId="{36F58ABA-9C8A-4365-8A8B-6B83622F5F88}" destId="{53C976D8-79E4-47A9-8AA3-5FBF3446AA9F}" srcOrd="1" destOrd="0" parTransId="{4E9B8B73-C536-4EA5-A73B-2E6506E7F602}" sibTransId="{9226A39C-8F3E-420A-A5CC-DB32C9DF6BF5}"/>
    <dgm:cxn modelId="{0FC57538-4904-4DEE-AB13-24827D62663D}" type="presOf" srcId="{09AE9124-F0FD-4277-8591-9E25E4CEF7E2}" destId="{4954D95C-38EB-46D8-A5EC-38D0636555E1}" srcOrd="0" destOrd="0" presId="urn:microsoft.com/office/officeart/2005/8/layout/radial6"/>
    <dgm:cxn modelId="{AE8ED2C1-923F-41EC-865F-D6FA6349B62B}" type="presParOf" srcId="{4F4F6B9F-2134-45C5-9DE2-45BB13290448}" destId="{5050ED99-ADB9-46ED-9340-24B2C878F0FE}" srcOrd="0" destOrd="0" presId="urn:microsoft.com/office/officeart/2005/8/layout/radial6"/>
    <dgm:cxn modelId="{2BD98F97-AE27-4B18-BA8D-F6119F8D9973}" type="presParOf" srcId="{4F4F6B9F-2134-45C5-9DE2-45BB13290448}" destId="{4954D95C-38EB-46D8-A5EC-38D0636555E1}" srcOrd="1" destOrd="0" presId="urn:microsoft.com/office/officeart/2005/8/layout/radial6"/>
    <dgm:cxn modelId="{91979736-7012-46D5-A68A-DFBA90DB9CB1}" type="presParOf" srcId="{4F4F6B9F-2134-45C5-9DE2-45BB13290448}" destId="{6CB296F9-ABE4-41CD-8CBC-57E77CC99253}" srcOrd="2" destOrd="0" presId="urn:microsoft.com/office/officeart/2005/8/layout/radial6"/>
    <dgm:cxn modelId="{03222527-E437-4357-8F87-472FCA1F8FFB}" type="presParOf" srcId="{4F4F6B9F-2134-45C5-9DE2-45BB13290448}" destId="{17C83872-1E43-436C-9EE7-5B4C8D8BECDA}" srcOrd="3" destOrd="0" presId="urn:microsoft.com/office/officeart/2005/8/layout/radial6"/>
    <dgm:cxn modelId="{67839D9F-C764-4024-9828-AF9E1FC2CCC1}" type="presParOf" srcId="{4F4F6B9F-2134-45C5-9DE2-45BB13290448}" destId="{4432DAD0-4809-497C-8C33-464449D64D1D}" srcOrd="4" destOrd="0" presId="urn:microsoft.com/office/officeart/2005/8/layout/radial6"/>
    <dgm:cxn modelId="{7ADC4DCC-C7C4-4FBA-B049-1FD9A3C139CB}" type="presParOf" srcId="{4F4F6B9F-2134-45C5-9DE2-45BB13290448}" destId="{7AD12B40-A688-4580-BF84-D65AD6E1C19B}" srcOrd="5" destOrd="0" presId="urn:microsoft.com/office/officeart/2005/8/layout/radial6"/>
    <dgm:cxn modelId="{1B669AD9-09A6-4FA5-BC42-B5CAB298389B}" type="presParOf" srcId="{4F4F6B9F-2134-45C5-9DE2-45BB13290448}" destId="{03700811-7689-4A4F-8472-5AD3BF36153C}" srcOrd="6" destOrd="0" presId="urn:microsoft.com/office/officeart/2005/8/layout/radial6"/>
    <dgm:cxn modelId="{D3789541-94D2-4073-882E-3291C5D31EF8}" type="presParOf" srcId="{4F4F6B9F-2134-45C5-9DE2-45BB13290448}" destId="{2AE9606B-38B1-4339-BC37-823714FC76D4}" srcOrd="7" destOrd="0" presId="urn:microsoft.com/office/officeart/2005/8/layout/radial6"/>
    <dgm:cxn modelId="{748AE754-5A97-470E-86F3-81E136C796B5}" type="presParOf" srcId="{4F4F6B9F-2134-45C5-9DE2-45BB13290448}" destId="{6D43FB12-344C-4750-A522-875EF49DC95C}" srcOrd="8" destOrd="0" presId="urn:microsoft.com/office/officeart/2005/8/layout/radial6"/>
    <dgm:cxn modelId="{FFEA634F-31A1-4660-9E0C-7D941775F487}" type="presParOf" srcId="{4F4F6B9F-2134-45C5-9DE2-45BB13290448}" destId="{9FC442E6-FD2F-48A4-9155-E36B5D00C8A2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B76337-3584-4751-8402-F0E572D7E88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AF2C55DA-2FCD-46A0-BBF6-821E6865B893}">
      <dgm:prSet phldrT="[Text]"/>
      <dgm:spPr>
        <a:solidFill>
          <a:schemeClr val="accent1"/>
        </a:solidFill>
      </dgm:spPr>
      <dgm:t>
        <a:bodyPr/>
        <a:lstStyle/>
        <a:p>
          <a:r>
            <a:rPr lang="en-NZ" dirty="0" smtClean="0"/>
            <a:t>Specifications</a:t>
          </a:r>
          <a:endParaRPr lang="en-NZ" dirty="0"/>
        </a:p>
      </dgm:t>
    </dgm:pt>
    <dgm:pt modelId="{3DBA10ED-78B6-4EFD-8F07-07CCD41764CB}" type="parTrans" cxnId="{133D6A75-99B4-42B2-B211-DCB1A9E6BF0A}">
      <dgm:prSet/>
      <dgm:spPr/>
      <dgm:t>
        <a:bodyPr/>
        <a:lstStyle/>
        <a:p>
          <a:endParaRPr lang="en-NZ"/>
        </a:p>
      </dgm:t>
    </dgm:pt>
    <dgm:pt modelId="{47AA4831-489B-4CBE-BFCE-F55905DCA2A5}" type="sibTrans" cxnId="{133D6A75-99B4-42B2-B211-DCB1A9E6BF0A}">
      <dgm:prSet/>
      <dgm:spPr/>
      <dgm:t>
        <a:bodyPr/>
        <a:lstStyle/>
        <a:p>
          <a:endParaRPr lang="en-NZ"/>
        </a:p>
      </dgm:t>
    </dgm:pt>
    <dgm:pt modelId="{85CE5629-B5C8-4329-BF51-A9CC82CD6C82}">
      <dgm:prSet phldrT="[Text]"/>
      <dgm:spPr>
        <a:solidFill>
          <a:schemeClr val="accent1"/>
        </a:solidFill>
      </dgm:spPr>
      <dgm:t>
        <a:bodyPr/>
        <a:lstStyle/>
        <a:p>
          <a:r>
            <a:rPr lang="en-NZ" dirty="0" smtClean="0"/>
            <a:t>Data Collection</a:t>
          </a:r>
          <a:endParaRPr lang="en-NZ" dirty="0"/>
        </a:p>
      </dgm:t>
    </dgm:pt>
    <dgm:pt modelId="{14988E5E-6297-4FC9-B014-176EBE673F93}" type="parTrans" cxnId="{62700651-4E90-4E79-96E5-5262DE33909D}">
      <dgm:prSet/>
      <dgm:spPr/>
      <dgm:t>
        <a:bodyPr/>
        <a:lstStyle/>
        <a:p>
          <a:endParaRPr lang="en-NZ"/>
        </a:p>
      </dgm:t>
    </dgm:pt>
    <dgm:pt modelId="{D3500734-E8C0-4BE8-94E7-F67F32A1A9D6}" type="sibTrans" cxnId="{62700651-4E90-4E79-96E5-5262DE33909D}">
      <dgm:prSet/>
      <dgm:spPr/>
      <dgm:t>
        <a:bodyPr/>
        <a:lstStyle/>
        <a:p>
          <a:endParaRPr lang="en-NZ"/>
        </a:p>
      </dgm:t>
    </dgm:pt>
    <dgm:pt modelId="{E9B812B9-4BF8-4CF5-98AB-1E81F5C1D29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dirty="0" smtClean="0"/>
            <a:t>Verification</a:t>
          </a:r>
          <a:endParaRPr lang="en-NZ" dirty="0"/>
        </a:p>
      </dgm:t>
    </dgm:pt>
    <dgm:pt modelId="{9F294970-1383-499C-8FE2-6067E4D6952F}" type="parTrans" cxnId="{F233FA6D-0C87-4CF4-A9D0-EB7DD4515B9E}">
      <dgm:prSet/>
      <dgm:spPr/>
      <dgm:t>
        <a:bodyPr/>
        <a:lstStyle/>
        <a:p>
          <a:endParaRPr lang="en-NZ"/>
        </a:p>
      </dgm:t>
    </dgm:pt>
    <dgm:pt modelId="{95E86B4C-BDC6-4E59-8C0C-1790C130F9A8}" type="sibTrans" cxnId="{F233FA6D-0C87-4CF4-A9D0-EB7DD4515B9E}">
      <dgm:prSet/>
      <dgm:spPr/>
      <dgm:t>
        <a:bodyPr/>
        <a:lstStyle/>
        <a:p>
          <a:endParaRPr lang="en-NZ"/>
        </a:p>
      </dgm:t>
    </dgm:pt>
    <dgm:pt modelId="{31557A9A-9FDD-4554-A64C-F86C10606435}">
      <dgm:prSet phldrT="[Text]"/>
      <dgm:spPr/>
      <dgm:t>
        <a:bodyPr/>
        <a:lstStyle/>
        <a:p>
          <a:r>
            <a:rPr lang="en-NZ" dirty="0" smtClean="0"/>
            <a:t>Delivery</a:t>
          </a:r>
          <a:endParaRPr lang="en-NZ" dirty="0"/>
        </a:p>
      </dgm:t>
    </dgm:pt>
    <dgm:pt modelId="{D152DC85-78E2-4153-8AE3-299E0757CC6E}" type="parTrans" cxnId="{A6977966-AE4D-4258-A1D1-E911CE6AA44D}">
      <dgm:prSet/>
      <dgm:spPr/>
      <dgm:t>
        <a:bodyPr/>
        <a:lstStyle/>
        <a:p>
          <a:endParaRPr lang="en-NZ"/>
        </a:p>
      </dgm:t>
    </dgm:pt>
    <dgm:pt modelId="{0A464B86-4A7A-4FC2-9D6E-F688EC6B8ABB}" type="sibTrans" cxnId="{A6977966-AE4D-4258-A1D1-E911CE6AA44D}">
      <dgm:prSet/>
      <dgm:spPr/>
      <dgm:t>
        <a:bodyPr/>
        <a:lstStyle/>
        <a:p>
          <a:endParaRPr lang="en-NZ"/>
        </a:p>
      </dgm:t>
    </dgm:pt>
    <dgm:pt modelId="{CEB2474E-2831-4AF8-9831-66CD9ED2D9F8}">
      <dgm:prSet phldrT="[Text]"/>
      <dgm:spPr>
        <a:solidFill>
          <a:schemeClr val="accent1"/>
        </a:solidFill>
      </dgm:spPr>
      <dgm:t>
        <a:bodyPr/>
        <a:lstStyle/>
        <a:p>
          <a:r>
            <a:rPr lang="en-NZ" dirty="0" smtClean="0"/>
            <a:t>LTP Planning</a:t>
          </a:r>
          <a:endParaRPr lang="en-NZ" dirty="0"/>
        </a:p>
      </dgm:t>
    </dgm:pt>
    <dgm:pt modelId="{4FDBAB37-8F29-4E1F-8376-9B97E491303E}" type="parTrans" cxnId="{0FE36171-2366-40E0-A642-957EE38D3DAF}">
      <dgm:prSet/>
      <dgm:spPr/>
      <dgm:t>
        <a:bodyPr/>
        <a:lstStyle/>
        <a:p>
          <a:endParaRPr lang="en-NZ"/>
        </a:p>
      </dgm:t>
    </dgm:pt>
    <dgm:pt modelId="{6A5BBC8F-B2B7-4C29-9410-DCA6D2DD3F26}" type="sibTrans" cxnId="{0FE36171-2366-40E0-A642-957EE38D3DAF}">
      <dgm:prSet/>
      <dgm:spPr/>
      <dgm:t>
        <a:bodyPr/>
        <a:lstStyle/>
        <a:p>
          <a:endParaRPr lang="en-NZ"/>
        </a:p>
      </dgm:t>
    </dgm:pt>
    <dgm:pt modelId="{E2B17779-0750-4EE7-B711-B9079871A49B}">
      <dgm:prSet phldrT="[Text]"/>
      <dgm:spPr>
        <a:solidFill>
          <a:schemeClr val="accent1"/>
        </a:solidFill>
      </dgm:spPr>
      <dgm:t>
        <a:bodyPr/>
        <a:lstStyle/>
        <a:p>
          <a:r>
            <a:rPr lang="en-NZ" dirty="0" smtClean="0"/>
            <a:t>Annual Plan</a:t>
          </a:r>
          <a:endParaRPr lang="en-NZ" dirty="0"/>
        </a:p>
      </dgm:t>
    </dgm:pt>
    <dgm:pt modelId="{AC392872-1C04-4D56-B4D5-F83E8E628C71}" type="parTrans" cxnId="{D14ED432-21AD-405B-998F-FB69B004540A}">
      <dgm:prSet/>
      <dgm:spPr/>
      <dgm:t>
        <a:bodyPr/>
        <a:lstStyle/>
        <a:p>
          <a:endParaRPr lang="en-NZ"/>
        </a:p>
      </dgm:t>
    </dgm:pt>
    <dgm:pt modelId="{99FDCBF0-4BEA-478F-8A16-39C94E8EE405}" type="sibTrans" cxnId="{D14ED432-21AD-405B-998F-FB69B004540A}">
      <dgm:prSet/>
      <dgm:spPr/>
      <dgm:t>
        <a:bodyPr/>
        <a:lstStyle/>
        <a:p>
          <a:endParaRPr lang="en-NZ"/>
        </a:p>
      </dgm:t>
    </dgm:pt>
    <dgm:pt modelId="{3D7CEF96-29D0-4B10-9727-6345A3C1274A}">
      <dgm:prSet phldrT="[Text]"/>
      <dgm:spPr/>
      <dgm:t>
        <a:bodyPr/>
        <a:lstStyle/>
        <a:p>
          <a:r>
            <a:rPr lang="en-NZ" dirty="0" smtClean="0"/>
            <a:t>Analysis</a:t>
          </a:r>
          <a:endParaRPr lang="en-NZ" dirty="0"/>
        </a:p>
      </dgm:t>
    </dgm:pt>
    <dgm:pt modelId="{E103A527-DA02-4EC4-ABF7-A5606FD741F4}" type="parTrans" cxnId="{422D2DA7-176F-4ED1-B3A1-B997041DF19B}">
      <dgm:prSet/>
      <dgm:spPr/>
      <dgm:t>
        <a:bodyPr/>
        <a:lstStyle/>
        <a:p>
          <a:endParaRPr lang="en-NZ"/>
        </a:p>
      </dgm:t>
    </dgm:pt>
    <dgm:pt modelId="{BE8673D5-FDEC-49C5-BD4E-C0618B09E0B4}" type="sibTrans" cxnId="{422D2DA7-176F-4ED1-B3A1-B997041DF19B}">
      <dgm:prSet/>
      <dgm:spPr/>
      <dgm:t>
        <a:bodyPr/>
        <a:lstStyle/>
        <a:p>
          <a:endParaRPr lang="en-NZ"/>
        </a:p>
      </dgm:t>
    </dgm:pt>
    <dgm:pt modelId="{3E5E9E96-A72C-4316-B5BD-D0B242EE7507}">
      <dgm:prSet phldrT="[Text]"/>
      <dgm:spPr/>
      <dgm:t>
        <a:bodyPr/>
        <a:lstStyle/>
        <a:p>
          <a:r>
            <a:rPr lang="en-NZ" dirty="0" smtClean="0"/>
            <a:t>Reporting</a:t>
          </a:r>
          <a:endParaRPr lang="en-NZ" dirty="0"/>
        </a:p>
      </dgm:t>
    </dgm:pt>
    <dgm:pt modelId="{D77522A1-81BB-4B9C-BE11-F1AC34CDD15C}" type="parTrans" cxnId="{E7A9855A-69F8-44CC-BA63-27FA2D962550}">
      <dgm:prSet/>
      <dgm:spPr/>
      <dgm:t>
        <a:bodyPr/>
        <a:lstStyle/>
        <a:p>
          <a:endParaRPr lang="en-NZ"/>
        </a:p>
      </dgm:t>
    </dgm:pt>
    <dgm:pt modelId="{39228FC2-8DC3-4404-B100-C2C58A7D455C}" type="sibTrans" cxnId="{E7A9855A-69F8-44CC-BA63-27FA2D962550}">
      <dgm:prSet/>
      <dgm:spPr/>
      <dgm:t>
        <a:bodyPr/>
        <a:lstStyle/>
        <a:p>
          <a:endParaRPr lang="en-NZ"/>
        </a:p>
      </dgm:t>
    </dgm:pt>
    <dgm:pt modelId="{B81C7AB6-8AA4-4A76-B9EF-29E7C06D074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dirty="0" smtClean="0"/>
            <a:t>Quality Assurance</a:t>
          </a:r>
          <a:endParaRPr lang="en-NZ" dirty="0"/>
        </a:p>
      </dgm:t>
    </dgm:pt>
    <dgm:pt modelId="{A2564288-4C92-460E-AACF-790A31B4ECA5}" type="parTrans" cxnId="{C09B8391-04C7-4670-AC21-BC0A005F098E}">
      <dgm:prSet/>
      <dgm:spPr/>
      <dgm:t>
        <a:bodyPr/>
        <a:lstStyle/>
        <a:p>
          <a:endParaRPr lang="en-NZ"/>
        </a:p>
      </dgm:t>
    </dgm:pt>
    <dgm:pt modelId="{0115AE1E-7354-4F45-8A62-CEEBABB39AE6}" type="sibTrans" cxnId="{C09B8391-04C7-4670-AC21-BC0A005F098E}">
      <dgm:prSet/>
      <dgm:spPr/>
      <dgm:t>
        <a:bodyPr/>
        <a:lstStyle/>
        <a:p>
          <a:endParaRPr lang="en-NZ"/>
        </a:p>
      </dgm:t>
    </dgm:pt>
    <dgm:pt modelId="{8E37255B-D189-4AD5-99ED-E49DA2534EB0}">
      <dgm:prSet phldrT="[Text]"/>
      <dgm:spPr>
        <a:solidFill>
          <a:schemeClr val="accent1"/>
        </a:solidFill>
      </dgm:spPr>
      <dgm:t>
        <a:bodyPr/>
        <a:lstStyle/>
        <a:p>
          <a:r>
            <a:rPr lang="en-NZ" dirty="0" smtClean="0"/>
            <a:t>Quality Control</a:t>
          </a:r>
          <a:endParaRPr lang="en-NZ" dirty="0"/>
        </a:p>
      </dgm:t>
    </dgm:pt>
    <dgm:pt modelId="{9FC1C01A-8D58-4567-9D44-CE88FD170276}" type="parTrans" cxnId="{13FC3D8D-4936-4C7E-BE56-4DA6BFE6C3F5}">
      <dgm:prSet/>
      <dgm:spPr/>
      <dgm:t>
        <a:bodyPr/>
        <a:lstStyle/>
        <a:p>
          <a:endParaRPr lang="en-NZ"/>
        </a:p>
      </dgm:t>
    </dgm:pt>
    <dgm:pt modelId="{190E78EC-02DB-4006-B115-768E9E435982}" type="sibTrans" cxnId="{13FC3D8D-4936-4C7E-BE56-4DA6BFE6C3F5}">
      <dgm:prSet/>
      <dgm:spPr/>
      <dgm:t>
        <a:bodyPr/>
        <a:lstStyle/>
        <a:p>
          <a:endParaRPr lang="en-NZ"/>
        </a:p>
      </dgm:t>
    </dgm:pt>
    <dgm:pt modelId="{106A9B91-93F1-4FB5-852C-4493C76A70AA}" type="pres">
      <dgm:prSet presAssocID="{9AB76337-3584-4751-8402-F0E572D7E88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0862AB04-DEC7-49E7-A1C0-5F90D8A9A269}" type="pres">
      <dgm:prSet presAssocID="{9AB76337-3584-4751-8402-F0E572D7E88E}" presName="wedge1" presStyleLbl="node1" presStyleIdx="0" presStyleCnt="4" custLinFactNeighborX="-3425" custLinFactNeighborY="2747"/>
      <dgm:spPr/>
      <dgm:t>
        <a:bodyPr/>
        <a:lstStyle/>
        <a:p>
          <a:endParaRPr lang="en-NZ"/>
        </a:p>
      </dgm:t>
    </dgm:pt>
    <dgm:pt modelId="{CDA72C71-875E-4C5B-9D0A-9504D00EE83B}" type="pres">
      <dgm:prSet presAssocID="{9AB76337-3584-4751-8402-F0E572D7E88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CB0B64C-8402-4BCE-A019-80120E9A2915}" type="pres">
      <dgm:prSet presAssocID="{9AB76337-3584-4751-8402-F0E572D7E88E}" presName="wedge2" presStyleLbl="node1" presStyleIdx="1" presStyleCnt="4" custLinFactNeighborX="790" custLinFactNeighborY="-1467"/>
      <dgm:spPr/>
      <dgm:t>
        <a:bodyPr/>
        <a:lstStyle/>
        <a:p>
          <a:endParaRPr lang="en-NZ"/>
        </a:p>
      </dgm:t>
    </dgm:pt>
    <dgm:pt modelId="{40EE2692-1FC3-406B-B061-FF50B702DB72}" type="pres">
      <dgm:prSet presAssocID="{9AB76337-3584-4751-8402-F0E572D7E88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22579E8-F392-4303-B23A-E1572716620B}" type="pres">
      <dgm:prSet presAssocID="{9AB76337-3584-4751-8402-F0E572D7E88E}" presName="wedge3" presStyleLbl="node1" presStyleIdx="2" presStyleCnt="4" custLinFactNeighborX="-5538" custLinFactNeighborY="2752"/>
      <dgm:spPr/>
      <dgm:t>
        <a:bodyPr/>
        <a:lstStyle/>
        <a:p>
          <a:endParaRPr lang="en-NZ"/>
        </a:p>
      </dgm:t>
    </dgm:pt>
    <dgm:pt modelId="{817CED06-44B1-484B-9F0E-DB79813032B4}" type="pres">
      <dgm:prSet presAssocID="{9AB76337-3584-4751-8402-F0E572D7E88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E5956A7-B250-4E19-A2BA-5B6A58CCDF4E}" type="pres">
      <dgm:prSet presAssocID="{9AB76337-3584-4751-8402-F0E572D7E88E}" presName="wedge4" presStyleLbl="node1" presStyleIdx="3" presStyleCnt="4" custLinFactNeighborX="790" custLinFactNeighborY="-1467"/>
      <dgm:spPr/>
      <dgm:t>
        <a:bodyPr/>
        <a:lstStyle/>
        <a:p>
          <a:endParaRPr lang="en-NZ"/>
        </a:p>
      </dgm:t>
    </dgm:pt>
    <dgm:pt modelId="{ACE5182E-C852-4A61-9FB5-997761E61A65}" type="pres">
      <dgm:prSet presAssocID="{9AB76337-3584-4751-8402-F0E572D7E88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D14ED432-21AD-405B-998F-FB69B004540A}" srcId="{AF2C55DA-2FCD-46A0-BBF6-821E6865B893}" destId="{E2B17779-0750-4EE7-B711-B9079871A49B}" srcOrd="1" destOrd="0" parTransId="{AC392872-1C04-4D56-B4D5-F83E8E628C71}" sibTransId="{99FDCBF0-4BEA-478F-8A16-39C94E8EE405}"/>
    <dgm:cxn modelId="{B92C6437-1A48-4797-8985-77DF48B29E1F}" type="presOf" srcId="{9AB76337-3584-4751-8402-F0E572D7E88E}" destId="{106A9B91-93F1-4FB5-852C-4493C76A70AA}" srcOrd="0" destOrd="0" presId="urn:microsoft.com/office/officeart/2005/8/layout/chart3"/>
    <dgm:cxn modelId="{F10A6ACD-FCFF-4178-9753-FC13ACDF483F}" type="presOf" srcId="{E2B17779-0750-4EE7-B711-B9079871A49B}" destId="{0862AB04-DEC7-49E7-A1C0-5F90D8A9A269}" srcOrd="0" destOrd="2" presId="urn:microsoft.com/office/officeart/2005/8/layout/chart3"/>
    <dgm:cxn modelId="{AA738A7B-11A3-4B85-A72D-451A0087A76B}" type="presOf" srcId="{E9B812B9-4BF8-4CF5-98AB-1E81F5C1D294}" destId="{C22579E8-F392-4303-B23A-E1572716620B}" srcOrd="0" destOrd="0" presId="urn:microsoft.com/office/officeart/2005/8/layout/chart3"/>
    <dgm:cxn modelId="{327C3BAC-25E1-47C8-8B23-B079992D0249}" type="presOf" srcId="{3E5E9E96-A72C-4316-B5BD-D0B242EE7507}" destId="{2E5956A7-B250-4E19-A2BA-5B6A58CCDF4E}" srcOrd="0" destOrd="2" presId="urn:microsoft.com/office/officeart/2005/8/layout/chart3"/>
    <dgm:cxn modelId="{2F1CCDAF-5FB6-494C-A91A-58FD46A710C2}" type="presOf" srcId="{CEB2474E-2831-4AF8-9831-66CD9ED2D9F8}" destId="{CDA72C71-875E-4C5B-9D0A-9504D00EE83B}" srcOrd="1" destOrd="1" presId="urn:microsoft.com/office/officeart/2005/8/layout/chart3"/>
    <dgm:cxn modelId="{8D396B9B-FEEF-4BC2-9B8E-D11AF428EAC2}" type="presOf" srcId="{E9B812B9-4BF8-4CF5-98AB-1E81F5C1D294}" destId="{817CED06-44B1-484B-9F0E-DB79813032B4}" srcOrd="1" destOrd="0" presId="urn:microsoft.com/office/officeart/2005/8/layout/chart3"/>
    <dgm:cxn modelId="{A83E30A8-13C7-4469-842B-796F36A94B1A}" type="presOf" srcId="{E2B17779-0750-4EE7-B711-B9079871A49B}" destId="{CDA72C71-875E-4C5B-9D0A-9504D00EE83B}" srcOrd="1" destOrd="2" presId="urn:microsoft.com/office/officeart/2005/8/layout/chart3"/>
    <dgm:cxn modelId="{DE53A57F-090C-444F-A84A-C37BA7278992}" type="presOf" srcId="{8E37255B-D189-4AD5-99ED-E49DA2534EB0}" destId="{40EE2692-1FC3-406B-B061-FF50B702DB72}" srcOrd="1" destOrd="1" presId="urn:microsoft.com/office/officeart/2005/8/layout/chart3"/>
    <dgm:cxn modelId="{B2052C23-75A9-4CC3-AC70-4AFEA907E37D}" type="presOf" srcId="{85CE5629-B5C8-4329-BF51-A9CC82CD6C82}" destId="{40EE2692-1FC3-406B-B061-FF50B702DB72}" srcOrd="1" destOrd="0" presId="urn:microsoft.com/office/officeart/2005/8/layout/chart3"/>
    <dgm:cxn modelId="{877AF630-F75D-4D75-B7F8-2DA37A53007B}" type="presOf" srcId="{B81C7AB6-8AA4-4A76-B9EF-29E7C06D0741}" destId="{817CED06-44B1-484B-9F0E-DB79813032B4}" srcOrd="1" destOrd="1" presId="urn:microsoft.com/office/officeart/2005/8/layout/chart3"/>
    <dgm:cxn modelId="{133D6A75-99B4-42B2-B211-DCB1A9E6BF0A}" srcId="{9AB76337-3584-4751-8402-F0E572D7E88E}" destId="{AF2C55DA-2FCD-46A0-BBF6-821E6865B893}" srcOrd="0" destOrd="0" parTransId="{3DBA10ED-78B6-4EFD-8F07-07CCD41764CB}" sibTransId="{47AA4831-489B-4CBE-BFCE-F55905DCA2A5}"/>
    <dgm:cxn modelId="{0FE36171-2366-40E0-A642-957EE38D3DAF}" srcId="{AF2C55DA-2FCD-46A0-BBF6-821E6865B893}" destId="{CEB2474E-2831-4AF8-9831-66CD9ED2D9F8}" srcOrd="0" destOrd="0" parTransId="{4FDBAB37-8F29-4E1F-8376-9B97E491303E}" sibTransId="{6A5BBC8F-B2B7-4C29-9410-DCA6D2DD3F26}"/>
    <dgm:cxn modelId="{E7A9855A-69F8-44CC-BA63-27FA2D962550}" srcId="{31557A9A-9FDD-4554-A64C-F86C10606435}" destId="{3E5E9E96-A72C-4316-B5BD-D0B242EE7507}" srcOrd="1" destOrd="0" parTransId="{D77522A1-81BB-4B9C-BE11-F1AC34CDD15C}" sibTransId="{39228FC2-8DC3-4404-B100-C2C58A7D455C}"/>
    <dgm:cxn modelId="{CDA995D5-8126-4132-9020-9C7D6D6FD815}" type="presOf" srcId="{CEB2474E-2831-4AF8-9831-66CD9ED2D9F8}" destId="{0862AB04-DEC7-49E7-A1C0-5F90D8A9A269}" srcOrd="0" destOrd="1" presId="urn:microsoft.com/office/officeart/2005/8/layout/chart3"/>
    <dgm:cxn modelId="{3B90E545-4671-4CC2-AD36-EFE4313B5F0D}" type="presOf" srcId="{31557A9A-9FDD-4554-A64C-F86C10606435}" destId="{ACE5182E-C852-4A61-9FB5-997761E61A65}" srcOrd="1" destOrd="0" presId="urn:microsoft.com/office/officeart/2005/8/layout/chart3"/>
    <dgm:cxn modelId="{7F029E99-B36B-4365-A0FC-CDC90197F5B4}" type="presOf" srcId="{85CE5629-B5C8-4329-BF51-A9CC82CD6C82}" destId="{4CB0B64C-8402-4BCE-A019-80120E9A2915}" srcOrd="0" destOrd="0" presId="urn:microsoft.com/office/officeart/2005/8/layout/chart3"/>
    <dgm:cxn modelId="{52BED045-25BD-44E8-B93E-581965EECEC9}" type="presOf" srcId="{AF2C55DA-2FCD-46A0-BBF6-821E6865B893}" destId="{0862AB04-DEC7-49E7-A1C0-5F90D8A9A269}" srcOrd="0" destOrd="0" presId="urn:microsoft.com/office/officeart/2005/8/layout/chart3"/>
    <dgm:cxn modelId="{C09B8391-04C7-4670-AC21-BC0A005F098E}" srcId="{E9B812B9-4BF8-4CF5-98AB-1E81F5C1D294}" destId="{B81C7AB6-8AA4-4A76-B9EF-29E7C06D0741}" srcOrd="0" destOrd="0" parTransId="{A2564288-4C92-460E-AACF-790A31B4ECA5}" sibTransId="{0115AE1E-7354-4F45-8A62-CEEBABB39AE6}"/>
    <dgm:cxn modelId="{13FC3D8D-4936-4C7E-BE56-4DA6BFE6C3F5}" srcId="{85CE5629-B5C8-4329-BF51-A9CC82CD6C82}" destId="{8E37255B-D189-4AD5-99ED-E49DA2534EB0}" srcOrd="0" destOrd="0" parTransId="{9FC1C01A-8D58-4567-9D44-CE88FD170276}" sibTransId="{190E78EC-02DB-4006-B115-768E9E435982}"/>
    <dgm:cxn modelId="{F233FA6D-0C87-4CF4-A9D0-EB7DD4515B9E}" srcId="{9AB76337-3584-4751-8402-F0E572D7E88E}" destId="{E9B812B9-4BF8-4CF5-98AB-1E81F5C1D294}" srcOrd="2" destOrd="0" parTransId="{9F294970-1383-499C-8FE2-6067E4D6952F}" sibTransId="{95E86B4C-BDC6-4E59-8C0C-1790C130F9A8}"/>
    <dgm:cxn modelId="{2F41004E-05B2-441F-8F83-F74374CEEF73}" type="presOf" srcId="{3E5E9E96-A72C-4316-B5BD-D0B242EE7507}" destId="{ACE5182E-C852-4A61-9FB5-997761E61A65}" srcOrd="1" destOrd="2" presId="urn:microsoft.com/office/officeart/2005/8/layout/chart3"/>
    <dgm:cxn modelId="{38E1E4D1-D79E-4D84-8A84-886FB42F91AB}" type="presOf" srcId="{31557A9A-9FDD-4554-A64C-F86C10606435}" destId="{2E5956A7-B250-4E19-A2BA-5B6A58CCDF4E}" srcOrd="0" destOrd="0" presId="urn:microsoft.com/office/officeart/2005/8/layout/chart3"/>
    <dgm:cxn modelId="{898CF7E4-4CA4-4649-98DD-BEF16E7F49CC}" type="presOf" srcId="{3D7CEF96-29D0-4B10-9727-6345A3C1274A}" destId="{2E5956A7-B250-4E19-A2BA-5B6A58CCDF4E}" srcOrd="0" destOrd="1" presId="urn:microsoft.com/office/officeart/2005/8/layout/chart3"/>
    <dgm:cxn modelId="{7A5E10EF-4136-44CD-A66B-52BB99812F22}" type="presOf" srcId="{B81C7AB6-8AA4-4A76-B9EF-29E7C06D0741}" destId="{C22579E8-F392-4303-B23A-E1572716620B}" srcOrd="0" destOrd="1" presId="urn:microsoft.com/office/officeart/2005/8/layout/chart3"/>
    <dgm:cxn modelId="{DBB8C887-CB00-4E16-B10F-5F4C9F7885AD}" type="presOf" srcId="{AF2C55DA-2FCD-46A0-BBF6-821E6865B893}" destId="{CDA72C71-875E-4C5B-9D0A-9504D00EE83B}" srcOrd="1" destOrd="0" presId="urn:microsoft.com/office/officeart/2005/8/layout/chart3"/>
    <dgm:cxn modelId="{4E13775F-C874-4D63-A6E0-512EA5105EF4}" type="presOf" srcId="{3D7CEF96-29D0-4B10-9727-6345A3C1274A}" destId="{ACE5182E-C852-4A61-9FB5-997761E61A65}" srcOrd="1" destOrd="1" presId="urn:microsoft.com/office/officeart/2005/8/layout/chart3"/>
    <dgm:cxn modelId="{422D2DA7-176F-4ED1-B3A1-B997041DF19B}" srcId="{31557A9A-9FDD-4554-A64C-F86C10606435}" destId="{3D7CEF96-29D0-4B10-9727-6345A3C1274A}" srcOrd="0" destOrd="0" parTransId="{E103A527-DA02-4EC4-ABF7-A5606FD741F4}" sibTransId="{BE8673D5-FDEC-49C5-BD4E-C0618B09E0B4}"/>
    <dgm:cxn modelId="{62700651-4E90-4E79-96E5-5262DE33909D}" srcId="{9AB76337-3584-4751-8402-F0E572D7E88E}" destId="{85CE5629-B5C8-4329-BF51-A9CC82CD6C82}" srcOrd="1" destOrd="0" parTransId="{14988E5E-6297-4FC9-B014-176EBE673F93}" sibTransId="{D3500734-E8C0-4BE8-94E7-F67F32A1A9D6}"/>
    <dgm:cxn modelId="{930D2539-4CCA-4E0F-A6CB-E4A8A7EBD072}" type="presOf" srcId="{8E37255B-D189-4AD5-99ED-E49DA2534EB0}" destId="{4CB0B64C-8402-4BCE-A019-80120E9A2915}" srcOrd="0" destOrd="1" presId="urn:microsoft.com/office/officeart/2005/8/layout/chart3"/>
    <dgm:cxn modelId="{A6977966-AE4D-4258-A1D1-E911CE6AA44D}" srcId="{9AB76337-3584-4751-8402-F0E572D7E88E}" destId="{31557A9A-9FDD-4554-A64C-F86C10606435}" srcOrd="3" destOrd="0" parTransId="{D152DC85-78E2-4153-8AE3-299E0757CC6E}" sibTransId="{0A464B86-4A7A-4FC2-9D6E-F688EC6B8ABB}"/>
    <dgm:cxn modelId="{51AC66CA-08DB-4684-AB5F-7E2323817AEA}" type="presParOf" srcId="{106A9B91-93F1-4FB5-852C-4493C76A70AA}" destId="{0862AB04-DEC7-49E7-A1C0-5F90D8A9A269}" srcOrd="0" destOrd="0" presId="urn:microsoft.com/office/officeart/2005/8/layout/chart3"/>
    <dgm:cxn modelId="{0F4B09AB-7842-43EB-9BFE-8FB21101EB55}" type="presParOf" srcId="{106A9B91-93F1-4FB5-852C-4493C76A70AA}" destId="{CDA72C71-875E-4C5B-9D0A-9504D00EE83B}" srcOrd="1" destOrd="0" presId="urn:microsoft.com/office/officeart/2005/8/layout/chart3"/>
    <dgm:cxn modelId="{8B8CC4A1-4F2A-4C9D-8CD2-A3FC6A3A9F36}" type="presParOf" srcId="{106A9B91-93F1-4FB5-852C-4493C76A70AA}" destId="{4CB0B64C-8402-4BCE-A019-80120E9A2915}" srcOrd="2" destOrd="0" presId="urn:microsoft.com/office/officeart/2005/8/layout/chart3"/>
    <dgm:cxn modelId="{AA7A6AB2-FF53-48DD-8EDF-05048A25312A}" type="presParOf" srcId="{106A9B91-93F1-4FB5-852C-4493C76A70AA}" destId="{40EE2692-1FC3-406B-B061-FF50B702DB72}" srcOrd="3" destOrd="0" presId="urn:microsoft.com/office/officeart/2005/8/layout/chart3"/>
    <dgm:cxn modelId="{0295C0ED-F68B-4912-8958-2D5A4510BBBF}" type="presParOf" srcId="{106A9B91-93F1-4FB5-852C-4493C76A70AA}" destId="{C22579E8-F392-4303-B23A-E1572716620B}" srcOrd="4" destOrd="0" presId="urn:microsoft.com/office/officeart/2005/8/layout/chart3"/>
    <dgm:cxn modelId="{157482AC-AF6A-4656-BA60-85CE0392117D}" type="presParOf" srcId="{106A9B91-93F1-4FB5-852C-4493C76A70AA}" destId="{817CED06-44B1-484B-9F0E-DB79813032B4}" srcOrd="5" destOrd="0" presId="urn:microsoft.com/office/officeart/2005/8/layout/chart3"/>
    <dgm:cxn modelId="{78C4EE42-E5E2-4A9D-BECF-8E8BCE6FA23D}" type="presParOf" srcId="{106A9B91-93F1-4FB5-852C-4493C76A70AA}" destId="{2E5956A7-B250-4E19-A2BA-5B6A58CCDF4E}" srcOrd="6" destOrd="0" presId="urn:microsoft.com/office/officeart/2005/8/layout/chart3"/>
    <dgm:cxn modelId="{BD9A48F3-D160-499D-8807-A3A5FD21CAFF}" type="presParOf" srcId="{106A9B91-93F1-4FB5-852C-4493C76A70AA}" destId="{ACE5182E-C852-4A61-9FB5-997761E61A65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CBD61A-E20F-4607-8A3C-8DC7722DCBF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E0E04570-61B2-49E1-9CC9-6E917539E36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dirty="0" smtClean="0"/>
            <a:t>Product Development</a:t>
          </a:r>
          <a:endParaRPr lang="en-NZ" dirty="0"/>
        </a:p>
      </dgm:t>
    </dgm:pt>
    <dgm:pt modelId="{025EF356-C9D5-4349-A2AA-6ED34643F295}" type="parTrans" cxnId="{F35A9E5F-3C24-4F33-B475-9E1263CA9736}">
      <dgm:prSet/>
      <dgm:spPr/>
      <dgm:t>
        <a:bodyPr/>
        <a:lstStyle/>
        <a:p>
          <a:endParaRPr lang="en-NZ"/>
        </a:p>
      </dgm:t>
    </dgm:pt>
    <dgm:pt modelId="{B9D27C81-7825-4A1E-AFAB-B3738BA51ED1}" type="sibTrans" cxnId="{F35A9E5F-3C24-4F33-B475-9E1263CA9736}">
      <dgm:prSet/>
      <dgm:spPr/>
      <dgm:t>
        <a:bodyPr/>
        <a:lstStyle/>
        <a:p>
          <a:endParaRPr lang="en-NZ"/>
        </a:p>
      </dgm:t>
    </dgm:pt>
    <dgm:pt modelId="{550764ED-6374-49B8-B544-D3ECBC41F188}">
      <dgm:prSet phldrT="[Text]"/>
      <dgm:spPr/>
      <dgm:t>
        <a:bodyPr/>
        <a:lstStyle/>
        <a:p>
          <a:r>
            <a:rPr lang="en-NZ" dirty="0" smtClean="0"/>
            <a:t>R&amp;D Processes</a:t>
          </a:r>
          <a:endParaRPr lang="en-NZ" dirty="0"/>
        </a:p>
      </dgm:t>
    </dgm:pt>
    <dgm:pt modelId="{E46BE287-3876-45CC-B4F3-EA465AA72A93}" type="parTrans" cxnId="{2A89F7FF-E6A0-424E-A37C-6B46C7DB1ACD}">
      <dgm:prSet/>
      <dgm:spPr/>
      <dgm:t>
        <a:bodyPr/>
        <a:lstStyle/>
        <a:p>
          <a:endParaRPr lang="en-NZ"/>
        </a:p>
      </dgm:t>
    </dgm:pt>
    <dgm:pt modelId="{995EFE84-CEDC-4A3A-92AE-FF6B5BFE83B5}" type="sibTrans" cxnId="{2A89F7FF-E6A0-424E-A37C-6B46C7DB1ACD}">
      <dgm:prSet/>
      <dgm:spPr/>
      <dgm:t>
        <a:bodyPr/>
        <a:lstStyle/>
        <a:p>
          <a:endParaRPr lang="en-NZ"/>
        </a:p>
      </dgm:t>
    </dgm:pt>
    <dgm:pt modelId="{5EBAE484-0D0E-4EAE-80F8-DE5A1D82E1FA}">
      <dgm:prSet phldrT="[Text]"/>
      <dgm:spPr/>
      <dgm:t>
        <a:bodyPr/>
        <a:lstStyle/>
        <a:p>
          <a:r>
            <a:rPr lang="en-NZ" dirty="0" smtClean="0"/>
            <a:t>Training Specifications</a:t>
          </a:r>
          <a:endParaRPr lang="en-NZ" dirty="0"/>
        </a:p>
      </dgm:t>
    </dgm:pt>
    <dgm:pt modelId="{CD3B2C0F-97CD-490F-8EAA-05F665223A32}" type="parTrans" cxnId="{7BCF92AB-DD97-4B11-AFB9-62159B22FAB5}">
      <dgm:prSet/>
      <dgm:spPr/>
      <dgm:t>
        <a:bodyPr/>
        <a:lstStyle/>
        <a:p>
          <a:endParaRPr lang="en-NZ"/>
        </a:p>
      </dgm:t>
    </dgm:pt>
    <dgm:pt modelId="{E2FFAE24-E39D-49E2-BE69-8234493BE33A}" type="sibTrans" cxnId="{7BCF92AB-DD97-4B11-AFB9-62159B22FAB5}">
      <dgm:prSet/>
      <dgm:spPr/>
      <dgm:t>
        <a:bodyPr/>
        <a:lstStyle/>
        <a:p>
          <a:endParaRPr lang="en-NZ"/>
        </a:p>
      </dgm:t>
    </dgm:pt>
    <dgm:pt modelId="{76D2996F-93C1-49D0-890E-9A6411D5D7B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dirty="0" smtClean="0"/>
            <a:t>Operation</a:t>
          </a:r>
          <a:endParaRPr lang="en-NZ" dirty="0"/>
        </a:p>
      </dgm:t>
    </dgm:pt>
    <dgm:pt modelId="{4FF059A6-6956-40A6-A069-1BC25D15AEA4}" type="parTrans" cxnId="{C57D6C22-0DC8-4DB6-8D15-5A8582540860}">
      <dgm:prSet/>
      <dgm:spPr/>
      <dgm:t>
        <a:bodyPr/>
        <a:lstStyle/>
        <a:p>
          <a:endParaRPr lang="en-NZ"/>
        </a:p>
      </dgm:t>
    </dgm:pt>
    <dgm:pt modelId="{FAB2D814-1191-460C-80E1-61B9B9F38D55}" type="sibTrans" cxnId="{C57D6C22-0DC8-4DB6-8D15-5A8582540860}">
      <dgm:prSet/>
      <dgm:spPr/>
      <dgm:t>
        <a:bodyPr/>
        <a:lstStyle/>
        <a:p>
          <a:endParaRPr lang="en-NZ"/>
        </a:p>
      </dgm:t>
    </dgm:pt>
    <dgm:pt modelId="{35A651C7-D247-43E9-ADBF-7945334ACA3A}">
      <dgm:prSet phldrT="[Text]"/>
      <dgm:spPr/>
      <dgm:t>
        <a:bodyPr/>
        <a:lstStyle/>
        <a:p>
          <a:r>
            <a:rPr lang="en-NZ" dirty="0" smtClean="0"/>
            <a:t>Process &amp; Monitoring (Standards)</a:t>
          </a:r>
          <a:endParaRPr lang="en-NZ" dirty="0"/>
        </a:p>
      </dgm:t>
    </dgm:pt>
    <dgm:pt modelId="{3F7E916F-6DDD-4019-934F-F8EAE2260B66}" type="parTrans" cxnId="{99804407-63D2-4323-8D87-B775A2F33E64}">
      <dgm:prSet/>
      <dgm:spPr/>
      <dgm:t>
        <a:bodyPr/>
        <a:lstStyle/>
        <a:p>
          <a:endParaRPr lang="en-NZ"/>
        </a:p>
      </dgm:t>
    </dgm:pt>
    <dgm:pt modelId="{2C30792C-343C-4E4D-AAD4-E9573246381D}" type="sibTrans" cxnId="{99804407-63D2-4323-8D87-B775A2F33E64}">
      <dgm:prSet/>
      <dgm:spPr/>
      <dgm:t>
        <a:bodyPr/>
        <a:lstStyle/>
        <a:p>
          <a:endParaRPr lang="en-NZ"/>
        </a:p>
      </dgm:t>
    </dgm:pt>
    <dgm:pt modelId="{D4289E33-0EEA-4D71-8544-AF1C34EBFE07}">
      <dgm:prSet phldrT="[Text]"/>
      <dgm:spPr/>
      <dgm:t>
        <a:bodyPr/>
        <a:lstStyle/>
        <a:p>
          <a:r>
            <a:rPr lang="en-NZ" dirty="0" smtClean="0"/>
            <a:t>Automation Control (Standards)</a:t>
          </a:r>
          <a:endParaRPr lang="en-NZ" dirty="0"/>
        </a:p>
      </dgm:t>
    </dgm:pt>
    <dgm:pt modelId="{7A41B70E-1447-4B0A-B027-A729485AA1DF}" type="parTrans" cxnId="{41C83BA9-6E88-4240-807F-F1E9D70A9A4F}">
      <dgm:prSet/>
      <dgm:spPr/>
      <dgm:t>
        <a:bodyPr/>
        <a:lstStyle/>
        <a:p>
          <a:endParaRPr lang="en-NZ"/>
        </a:p>
      </dgm:t>
    </dgm:pt>
    <dgm:pt modelId="{8803C173-0335-4E0E-912D-D1E86EE03195}" type="sibTrans" cxnId="{41C83BA9-6E88-4240-807F-F1E9D70A9A4F}">
      <dgm:prSet/>
      <dgm:spPr/>
      <dgm:t>
        <a:bodyPr/>
        <a:lstStyle/>
        <a:p>
          <a:endParaRPr lang="en-NZ"/>
        </a:p>
      </dgm:t>
    </dgm:pt>
    <dgm:pt modelId="{4FB46B69-AA26-4593-B454-20AD0B39D1E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dirty="0" smtClean="0"/>
            <a:t>Performance Monitoring</a:t>
          </a:r>
          <a:endParaRPr lang="en-NZ" dirty="0"/>
        </a:p>
      </dgm:t>
    </dgm:pt>
    <dgm:pt modelId="{C67FE323-2028-4A8E-A662-6C62028800FB}" type="parTrans" cxnId="{B7F1AA19-3518-43B2-9FBB-5D3CA9F92EF0}">
      <dgm:prSet/>
      <dgm:spPr/>
      <dgm:t>
        <a:bodyPr/>
        <a:lstStyle/>
        <a:p>
          <a:endParaRPr lang="en-NZ"/>
        </a:p>
      </dgm:t>
    </dgm:pt>
    <dgm:pt modelId="{D157BEE3-EC87-49E4-819B-372C99992189}" type="sibTrans" cxnId="{B7F1AA19-3518-43B2-9FBB-5D3CA9F92EF0}">
      <dgm:prSet/>
      <dgm:spPr/>
      <dgm:t>
        <a:bodyPr/>
        <a:lstStyle/>
        <a:p>
          <a:endParaRPr lang="en-NZ"/>
        </a:p>
      </dgm:t>
    </dgm:pt>
    <dgm:pt modelId="{24B65E92-0BDD-4901-8C9B-1361DFBB7F78}">
      <dgm:prSet phldrT="[Text]"/>
      <dgm:spPr/>
      <dgm:t>
        <a:bodyPr/>
        <a:lstStyle/>
        <a:p>
          <a:r>
            <a:rPr lang="en-NZ" dirty="0" smtClean="0"/>
            <a:t>Non-conforming Product</a:t>
          </a:r>
          <a:endParaRPr lang="en-NZ" dirty="0"/>
        </a:p>
      </dgm:t>
    </dgm:pt>
    <dgm:pt modelId="{99DAB811-09DD-42D0-8BFA-B1F2091BEC79}" type="parTrans" cxnId="{9328331F-B3E2-4CDC-BE8A-0BC497BB6824}">
      <dgm:prSet/>
      <dgm:spPr/>
      <dgm:t>
        <a:bodyPr/>
        <a:lstStyle/>
        <a:p>
          <a:endParaRPr lang="en-NZ"/>
        </a:p>
      </dgm:t>
    </dgm:pt>
    <dgm:pt modelId="{C6EB910A-BBD2-4635-AB2B-BD0D58E547FB}" type="sibTrans" cxnId="{9328331F-B3E2-4CDC-BE8A-0BC497BB6824}">
      <dgm:prSet/>
      <dgm:spPr/>
      <dgm:t>
        <a:bodyPr/>
        <a:lstStyle/>
        <a:p>
          <a:endParaRPr lang="en-NZ"/>
        </a:p>
      </dgm:t>
    </dgm:pt>
    <dgm:pt modelId="{93F2E475-77BD-4A76-87D4-51BD6DF56E38}">
      <dgm:prSet phldrT="[Text]"/>
      <dgm:spPr/>
      <dgm:t>
        <a:bodyPr/>
        <a:lstStyle/>
        <a:p>
          <a:r>
            <a:rPr lang="en-NZ" dirty="0" smtClean="0"/>
            <a:t>OFIs</a:t>
          </a:r>
          <a:endParaRPr lang="en-NZ" dirty="0"/>
        </a:p>
      </dgm:t>
    </dgm:pt>
    <dgm:pt modelId="{0B260EA7-BD12-4690-976A-2E9ABC72288F}" type="parTrans" cxnId="{8A9632D6-5A4F-45DE-B7D7-6FD72E3D1272}">
      <dgm:prSet/>
      <dgm:spPr/>
      <dgm:t>
        <a:bodyPr/>
        <a:lstStyle/>
        <a:p>
          <a:endParaRPr lang="en-NZ"/>
        </a:p>
      </dgm:t>
    </dgm:pt>
    <dgm:pt modelId="{5035E446-DFD6-40BC-9152-78E2B7CDA977}" type="sibTrans" cxnId="{8A9632D6-5A4F-45DE-B7D7-6FD72E3D1272}">
      <dgm:prSet/>
      <dgm:spPr/>
      <dgm:t>
        <a:bodyPr/>
        <a:lstStyle/>
        <a:p>
          <a:endParaRPr lang="en-NZ"/>
        </a:p>
      </dgm:t>
    </dgm:pt>
    <dgm:pt modelId="{14AF5458-9908-4F3A-A0DB-0CFCECF24AAC}">
      <dgm:prSet phldrT="[Text]"/>
      <dgm:spPr/>
      <dgm:t>
        <a:bodyPr/>
        <a:lstStyle/>
        <a:p>
          <a:r>
            <a:rPr lang="en-NZ" dirty="0" smtClean="0"/>
            <a:t>SOP Documentation</a:t>
          </a:r>
          <a:endParaRPr lang="en-NZ" dirty="0"/>
        </a:p>
      </dgm:t>
    </dgm:pt>
    <dgm:pt modelId="{D42CEF0B-B80C-4FF0-BCAF-BA6B6FC83222}" type="parTrans" cxnId="{CF910F8C-83DC-41E5-86DA-831D55EDB1C4}">
      <dgm:prSet/>
      <dgm:spPr/>
      <dgm:t>
        <a:bodyPr/>
        <a:lstStyle/>
        <a:p>
          <a:endParaRPr lang="en-NZ"/>
        </a:p>
      </dgm:t>
    </dgm:pt>
    <dgm:pt modelId="{D3FC0249-9BDA-4071-8EB6-D172234C1152}" type="sibTrans" cxnId="{CF910F8C-83DC-41E5-86DA-831D55EDB1C4}">
      <dgm:prSet/>
      <dgm:spPr/>
      <dgm:t>
        <a:bodyPr/>
        <a:lstStyle/>
        <a:p>
          <a:endParaRPr lang="en-NZ"/>
        </a:p>
      </dgm:t>
    </dgm:pt>
    <dgm:pt modelId="{BC9896EE-2E42-4863-9A7E-B7FB6B05C303}">
      <dgm:prSet phldrT="[Text]"/>
      <dgm:spPr/>
      <dgm:t>
        <a:bodyPr/>
        <a:lstStyle/>
        <a:p>
          <a:r>
            <a:rPr lang="en-NZ" dirty="0" smtClean="0"/>
            <a:t>Timeliness (Standards)</a:t>
          </a:r>
          <a:endParaRPr lang="en-NZ" dirty="0"/>
        </a:p>
      </dgm:t>
    </dgm:pt>
    <dgm:pt modelId="{79D3CE71-7F3D-4AB7-AE86-C982D21F22D7}" type="parTrans" cxnId="{AB37F80B-69BB-49AB-B7B3-EB1E4FE63040}">
      <dgm:prSet/>
      <dgm:spPr/>
      <dgm:t>
        <a:bodyPr/>
        <a:lstStyle/>
        <a:p>
          <a:endParaRPr lang="en-NZ"/>
        </a:p>
      </dgm:t>
    </dgm:pt>
    <dgm:pt modelId="{B482CAF5-AEF7-46E3-A989-0763E7DB6F1B}" type="sibTrans" cxnId="{AB37F80B-69BB-49AB-B7B3-EB1E4FE63040}">
      <dgm:prSet/>
      <dgm:spPr/>
      <dgm:t>
        <a:bodyPr/>
        <a:lstStyle/>
        <a:p>
          <a:endParaRPr lang="en-NZ"/>
        </a:p>
      </dgm:t>
    </dgm:pt>
    <dgm:pt modelId="{AC80EC36-1240-4E2C-8099-1BF4BC609EA0}" type="pres">
      <dgm:prSet presAssocID="{ADCBD61A-E20F-4607-8A3C-8DC7722DCB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994A6BBA-B71A-4406-BBB9-96B5CAEFBB66}" type="pres">
      <dgm:prSet presAssocID="{E0E04570-61B2-49E1-9CC9-6E917539E369}" presName="composite" presStyleCnt="0"/>
      <dgm:spPr/>
    </dgm:pt>
    <dgm:pt modelId="{4ACAD640-FDD3-4614-A6B3-A228B5914D74}" type="pres">
      <dgm:prSet presAssocID="{E0E04570-61B2-49E1-9CC9-6E917539E36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DF12940-21DB-4363-9BCB-3815FAD0E04F}" type="pres">
      <dgm:prSet presAssocID="{E0E04570-61B2-49E1-9CC9-6E917539E36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40A687F-1684-4C9D-8097-97E4E4EB1EE8}" type="pres">
      <dgm:prSet presAssocID="{B9D27C81-7825-4A1E-AFAB-B3738BA51ED1}" presName="sp" presStyleCnt="0"/>
      <dgm:spPr/>
    </dgm:pt>
    <dgm:pt modelId="{9ADA0889-D093-42B9-A700-69E814D012A0}" type="pres">
      <dgm:prSet presAssocID="{76D2996F-93C1-49D0-890E-9A6411D5D7B4}" presName="composite" presStyleCnt="0"/>
      <dgm:spPr/>
    </dgm:pt>
    <dgm:pt modelId="{A7CA0189-0CBA-4CBB-A4AE-50BCE2DC797A}" type="pres">
      <dgm:prSet presAssocID="{76D2996F-93C1-49D0-890E-9A6411D5D7B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3577785-172E-4286-8808-E4406ECD302D}" type="pres">
      <dgm:prSet presAssocID="{76D2996F-93C1-49D0-890E-9A6411D5D7B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A18115B-95B1-452B-B5A4-28DACE1177A0}" type="pres">
      <dgm:prSet presAssocID="{FAB2D814-1191-460C-80E1-61B9B9F38D55}" presName="sp" presStyleCnt="0"/>
      <dgm:spPr/>
    </dgm:pt>
    <dgm:pt modelId="{AC07A5D1-AFB6-4038-A096-71182501000D}" type="pres">
      <dgm:prSet presAssocID="{4FB46B69-AA26-4593-B454-20AD0B39D1EB}" presName="composite" presStyleCnt="0"/>
      <dgm:spPr/>
    </dgm:pt>
    <dgm:pt modelId="{1C33E737-647D-4B4C-B395-A07009A82E4A}" type="pres">
      <dgm:prSet presAssocID="{4FB46B69-AA26-4593-B454-20AD0B39D1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DEA5E26-0773-4CA6-9592-A2A535212E8E}" type="pres">
      <dgm:prSet presAssocID="{4FB46B69-AA26-4593-B454-20AD0B39D1E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9508068C-7471-4432-817C-779A638FC337}" type="presOf" srcId="{35A651C7-D247-43E9-ADBF-7945334ACA3A}" destId="{03577785-172E-4286-8808-E4406ECD302D}" srcOrd="0" destOrd="1" presId="urn:microsoft.com/office/officeart/2005/8/layout/chevron2"/>
    <dgm:cxn modelId="{7778CE6E-A2A3-4B22-B725-881234145F9E}" type="presOf" srcId="{BC9896EE-2E42-4863-9A7E-B7FB6B05C303}" destId="{03577785-172E-4286-8808-E4406ECD302D}" srcOrd="0" destOrd="0" presId="urn:microsoft.com/office/officeart/2005/8/layout/chevron2"/>
    <dgm:cxn modelId="{F35A9E5F-3C24-4F33-B475-9E1263CA9736}" srcId="{ADCBD61A-E20F-4607-8A3C-8DC7722DCBF1}" destId="{E0E04570-61B2-49E1-9CC9-6E917539E369}" srcOrd="0" destOrd="0" parTransId="{025EF356-C9D5-4349-A2AA-6ED34643F295}" sibTransId="{B9D27C81-7825-4A1E-AFAB-B3738BA51ED1}"/>
    <dgm:cxn modelId="{AB37F80B-69BB-49AB-B7B3-EB1E4FE63040}" srcId="{76D2996F-93C1-49D0-890E-9A6411D5D7B4}" destId="{BC9896EE-2E42-4863-9A7E-B7FB6B05C303}" srcOrd="0" destOrd="0" parTransId="{79D3CE71-7F3D-4AB7-AE86-C982D21F22D7}" sibTransId="{B482CAF5-AEF7-46E3-A989-0763E7DB6F1B}"/>
    <dgm:cxn modelId="{9AEFA963-97E8-4246-8FD8-B05327038959}" type="presOf" srcId="{D4289E33-0EEA-4D71-8544-AF1C34EBFE07}" destId="{03577785-172E-4286-8808-E4406ECD302D}" srcOrd="0" destOrd="2" presId="urn:microsoft.com/office/officeart/2005/8/layout/chevron2"/>
    <dgm:cxn modelId="{B7F1AA19-3518-43B2-9FBB-5D3CA9F92EF0}" srcId="{ADCBD61A-E20F-4607-8A3C-8DC7722DCBF1}" destId="{4FB46B69-AA26-4593-B454-20AD0B39D1EB}" srcOrd="2" destOrd="0" parTransId="{C67FE323-2028-4A8E-A662-6C62028800FB}" sibTransId="{D157BEE3-EC87-49E4-819B-372C99992189}"/>
    <dgm:cxn modelId="{1986B141-3D1F-4CB7-8423-17E782D0CBC5}" type="presOf" srcId="{5EBAE484-0D0E-4EAE-80F8-DE5A1D82E1FA}" destId="{EDF12940-21DB-4363-9BCB-3815FAD0E04F}" srcOrd="0" destOrd="2" presId="urn:microsoft.com/office/officeart/2005/8/layout/chevron2"/>
    <dgm:cxn modelId="{09096DDA-14B7-4CDE-904A-CC78A872690E}" type="presOf" srcId="{14AF5458-9908-4F3A-A0DB-0CFCECF24AAC}" destId="{EDF12940-21DB-4363-9BCB-3815FAD0E04F}" srcOrd="0" destOrd="1" presId="urn:microsoft.com/office/officeart/2005/8/layout/chevron2"/>
    <dgm:cxn modelId="{4C82D384-391C-4D25-89E4-175D78CE2AB1}" type="presOf" srcId="{24B65E92-0BDD-4901-8C9B-1361DFBB7F78}" destId="{5DEA5E26-0773-4CA6-9592-A2A535212E8E}" srcOrd="0" destOrd="0" presId="urn:microsoft.com/office/officeart/2005/8/layout/chevron2"/>
    <dgm:cxn modelId="{2A89F7FF-E6A0-424E-A37C-6B46C7DB1ACD}" srcId="{E0E04570-61B2-49E1-9CC9-6E917539E369}" destId="{550764ED-6374-49B8-B544-D3ECBC41F188}" srcOrd="0" destOrd="0" parTransId="{E46BE287-3876-45CC-B4F3-EA465AA72A93}" sibTransId="{995EFE84-CEDC-4A3A-92AE-FF6B5BFE83B5}"/>
    <dgm:cxn modelId="{99804407-63D2-4323-8D87-B775A2F33E64}" srcId="{76D2996F-93C1-49D0-890E-9A6411D5D7B4}" destId="{35A651C7-D247-43E9-ADBF-7945334ACA3A}" srcOrd="1" destOrd="0" parTransId="{3F7E916F-6DDD-4019-934F-F8EAE2260B66}" sibTransId="{2C30792C-343C-4E4D-AAD4-E9573246381D}"/>
    <dgm:cxn modelId="{9A1D1AC7-95C9-45F0-9F89-EEA21D8F65EE}" type="presOf" srcId="{4FB46B69-AA26-4593-B454-20AD0B39D1EB}" destId="{1C33E737-647D-4B4C-B395-A07009A82E4A}" srcOrd="0" destOrd="0" presId="urn:microsoft.com/office/officeart/2005/8/layout/chevron2"/>
    <dgm:cxn modelId="{33450246-3902-4FAB-BA10-180A3A25F14A}" type="presOf" srcId="{93F2E475-77BD-4A76-87D4-51BD6DF56E38}" destId="{5DEA5E26-0773-4CA6-9592-A2A535212E8E}" srcOrd="0" destOrd="1" presId="urn:microsoft.com/office/officeart/2005/8/layout/chevron2"/>
    <dgm:cxn modelId="{D228F103-DBE8-4007-BCDF-65DF119422FD}" type="presOf" srcId="{ADCBD61A-E20F-4607-8A3C-8DC7722DCBF1}" destId="{AC80EC36-1240-4E2C-8099-1BF4BC609EA0}" srcOrd="0" destOrd="0" presId="urn:microsoft.com/office/officeart/2005/8/layout/chevron2"/>
    <dgm:cxn modelId="{CF910F8C-83DC-41E5-86DA-831D55EDB1C4}" srcId="{E0E04570-61B2-49E1-9CC9-6E917539E369}" destId="{14AF5458-9908-4F3A-A0DB-0CFCECF24AAC}" srcOrd="1" destOrd="0" parTransId="{D42CEF0B-B80C-4FF0-BCAF-BA6B6FC83222}" sibTransId="{D3FC0249-9BDA-4071-8EB6-D172234C1152}"/>
    <dgm:cxn modelId="{7BCF92AB-DD97-4B11-AFB9-62159B22FAB5}" srcId="{E0E04570-61B2-49E1-9CC9-6E917539E369}" destId="{5EBAE484-0D0E-4EAE-80F8-DE5A1D82E1FA}" srcOrd="2" destOrd="0" parTransId="{CD3B2C0F-97CD-490F-8EAA-05F665223A32}" sibTransId="{E2FFAE24-E39D-49E2-BE69-8234493BE33A}"/>
    <dgm:cxn modelId="{4CA679D5-AFFA-45BC-8DE5-4C77D956C551}" type="presOf" srcId="{76D2996F-93C1-49D0-890E-9A6411D5D7B4}" destId="{A7CA0189-0CBA-4CBB-A4AE-50BCE2DC797A}" srcOrd="0" destOrd="0" presId="urn:microsoft.com/office/officeart/2005/8/layout/chevron2"/>
    <dgm:cxn modelId="{41C83BA9-6E88-4240-807F-F1E9D70A9A4F}" srcId="{76D2996F-93C1-49D0-890E-9A6411D5D7B4}" destId="{D4289E33-0EEA-4D71-8544-AF1C34EBFE07}" srcOrd="2" destOrd="0" parTransId="{7A41B70E-1447-4B0A-B027-A729485AA1DF}" sibTransId="{8803C173-0335-4E0E-912D-D1E86EE03195}"/>
    <dgm:cxn modelId="{9328331F-B3E2-4CDC-BE8A-0BC497BB6824}" srcId="{4FB46B69-AA26-4593-B454-20AD0B39D1EB}" destId="{24B65E92-0BDD-4901-8C9B-1361DFBB7F78}" srcOrd="0" destOrd="0" parTransId="{99DAB811-09DD-42D0-8BFA-B1F2091BEC79}" sibTransId="{C6EB910A-BBD2-4635-AB2B-BD0D58E547FB}"/>
    <dgm:cxn modelId="{C57D6C22-0DC8-4DB6-8D15-5A8582540860}" srcId="{ADCBD61A-E20F-4607-8A3C-8DC7722DCBF1}" destId="{76D2996F-93C1-49D0-890E-9A6411D5D7B4}" srcOrd="1" destOrd="0" parTransId="{4FF059A6-6956-40A6-A069-1BC25D15AEA4}" sibTransId="{FAB2D814-1191-460C-80E1-61B9B9F38D55}"/>
    <dgm:cxn modelId="{F3DC4CAF-3788-444E-B77D-FB0BB4ABA684}" type="presOf" srcId="{550764ED-6374-49B8-B544-D3ECBC41F188}" destId="{EDF12940-21DB-4363-9BCB-3815FAD0E04F}" srcOrd="0" destOrd="0" presId="urn:microsoft.com/office/officeart/2005/8/layout/chevron2"/>
    <dgm:cxn modelId="{8A9632D6-5A4F-45DE-B7D7-6FD72E3D1272}" srcId="{4FB46B69-AA26-4593-B454-20AD0B39D1EB}" destId="{93F2E475-77BD-4A76-87D4-51BD6DF56E38}" srcOrd="1" destOrd="0" parTransId="{0B260EA7-BD12-4690-976A-2E9ABC72288F}" sibTransId="{5035E446-DFD6-40BC-9152-78E2B7CDA977}"/>
    <dgm:cxn modelId="{EAF77176-7CFC-4CA5-A80E-675BD2E1E0EB}" type="presOf" srcId="{E0E04570-61B2-49E1-9CC9-6E917539E369}" destId="{4ACAD640-FDD3-4614-A6B3-A228B5914D74}" srcOrd="0" destOrd="0" presId="urn:microsoft.com/office/officeart/2005/8/layout/chevron2"/>
    <dgm:cxn modelId="{D5F7E0B2-7F65-44BE-AE88-7D72136D8CCE}" type="presParOf" srcId="{AC80EC36-1240-4E2C-8099-1BF4BC609EA0}" destId="{994A6BBA-B71A-4406-BBB9-96B5CAEFBB66}" srcOrd="0" destOrd="0" presId="urn:microsoft.com/office/officeart/2005/8/layout/chevron2"/>
    <dgm:cxn modelId="{0B1023C3-8173-4951-A46F-58C520B5A0E0}" type="presParOf" srcId="{994A6BBA-B71A-4406-BBB9-96B5CAEFBB66}" destId="{4ACAD640-FDD3-4614-A6B3-A228B5914D74}" srcOrd="0" destOrd="0" presId="urn:microsoft.com/office/officeart/2005/8/layout/chevron2"/>
    <dgm:cxn modelId="{C9118228-60D8-478E-9CA6-504F4A641372}" type="presParOf" srcId="{994A6BBA-B71A-4406-BBB9-96B5CAEFBB66}" destId="{EDF12940-21DB-4363-9BCB-3815FAD0E04F}" srcOrd="1" destOrd="0" presId="urn:microsoft.com/office/officeart/2005/8/layout/chevron2"/>
    <dgm:cxn modelId="{DDA14D14-370C-4189-98A2-B0BA7A105483}" type="presParOf" srcId="{AC80EC36-1240-4E2C-8099-1BF4BC609EA0}" destId="{E40A687F-1684-4C9D-8097-97E4E4EB1EE8}" srcOrd="1" destOrd="0" presId="urn:microsoft.com/office/officeart/2005/8/layout/chevron2"/>
    <dgm:cxn modelId="{7FB618BE-2BE6-4E87-B0D1-EDDD96A68EDE}" type="presParOf" srcId="{AC80EC36-1240-4E2C-8099-1BF4BC609EA0}" destId="{9ADA0889-D093-42B9-A700-69E814D012A0}" srcOrd="2" destOrd="0" presId="urn:microsoft.com/office/officeart/2005/8/layout/chevron2"/>
    <dgm:cxn modelId="{A4E12E32-B5A1-48DB-B414-A2C12B0271A1}" type="presParOf" srcId="{9ADA0889-D093-42B9-A700-69E814D012A0}" destId="{A7CA0189-0CBA-4CBB-A4AE-50BCE2DC797A}" srcOrd="0" destOrd="0" presId="urn:microsoft.com/office/officeart/2005/8/layout/chevron2"/>
    <dgm:cxn modelId="{8D7F4E98-317A-4ACB-BC13-E2FD949A0297}" type="presParOf" srcId="{9ADA0889-D093-42B9-A700-69E814D012A0}" destId="{03577785-172E-4286-8808-E4406ECD302D}" srcOrd="1" destOrd="0" presId="urn:microsoft.com/office/officeart/2005/8/layout/chevron2"/>
    <dgm:cxn modelId="{9D972A06-A40F-45E7-B5AE-DD6666D5DF42}" type="presParOf" srcId="{AC80EC36-1240-4E2C-8099-1BF4BC609EA0}" destId="{AA18115B-95B1-452B-B5A4-28DACE1177A0}" srcOrd="3" destOrd="0" presId="urn:microsoft.com/office/officeart/2005/8/layout/chevron2"/>
    <dgm:cxn modelId="{D2A00CE2-B924-4C8A-8F90-8D8365D118EE}" type="presParOf" srcId="{AC80EC36-1240-4E2C-8099-1BF4BC609EA0}" destId="{AC07A5D1-AFB6-4038-A096-71182501000D}" srcOrd="4" destOrd="0" presId="urn:microsoft.com/office/officeart/2005/8/layout/chevron2"/>
    <dgm:cxn modelId="{AC15D388-8D88-4A45-B616-B08644D604D1}" type="presParOf" srcId="{AC07A5D1-AFB6-4038-A096-71182501000D}" destId="{1C33E737-647D-4B4C-B395-A07009A82E4A}" srcOrd="0" destOrd="0" presId="urn:microsoft.com/office/officeart/2005/8/layout/chevron2"/>
    <dgm:cxn modelId="{4EAC9E9B-3C2C-4CC3-9B60-F3727F5CD438}" type="presParOf" srcId="{AC07A5D1-AFB6-4038-A096-71182501000D}" destId="{5DEA5E26-0773-4CA6-9592-A2A535212E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91BD68-CBF6-4906-A8E8-BEE34A3AEAB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36F58ABA-9C8A-4365-8A8B-6B83622F5F8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dirty="0" smtClean="0"/>
            <a:t>KPIs – Development &amp; OFIs</a:t>
          </a:r>
          <a:endParaRPr lang="en-NZ" dirty="0"/>
        </a:p>
      </dgm:t>
    </dgm:pt>
    <dgm:pt modelId="{75719F46-9D2A-4F04-8BFD-212E586765B0}" type="parTrans" cxnId="{9F6FBB64-3557-4C42-A4B4-1A40A609F7BC}">
      <dgm:prSet/>
      <dgm:spPr/>
      <dgm:t>
        <a:bodyPr/>
        <a:lstStyle/>
        <a:p>
          <a:endParaRPr lang="en-NZ"/>
        </a:p>
      </dgm:t>
    </dgm:pt>
    <dgm:pt modelId="{BE73A608-33B7-4B2D-AACE-1A1D53DE0141}" type="sibTrans" cxnId="{9F6FBB64-3557-4C42-A4B4-1A40A609F7BC}">
      <dgm:prSet/>
      <dgm:spPr/>
      <dgm:t>
        <a:bodyPr/>
        <a:lstStyle/>
        <a:p>
          <a:endParaRPr lang="en-NZ"/>
        </a:p>
      </dgm:t>
    </dgm:pt>
    <dgm:pt modelId="{09AE9124-F0FD-4277-8591-9E25E4CEF7E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dirty="0" smtClean="0"/>
            <a:t>Requirements</a:t>
          </a:r>
          <a:endParaRPr lang="en-NZ" dirty="0"/>
        </a:p>
      </dgm:t>
    </dgm:pt>
    <dgm:pt modelId="{8C60F45D-32A1-4ECC-85FE-7CC51FBFB968}" type="parTrans" cxnId="{D72F009E-7CC8-40E4-B87B-3EC92CFEF990}">
      <dgm:prSet/>
      <dgm:spPr/>
      <dgm:t>
        <a:bodyPr/>
        <a:lstStyle/>
        <a:p>
          <a:endParaRPr lang="en-NZ"/>
        </a:p>
      </dgm:t>
    </dgm:pt>
    <dgm:pt modelId="{6E0CD9EA-F2B7-48EA-A352-3FD322A0E055}" type="sibTrans" cxnId="{D72F009E-7CC8-40E4-B87B-3EC92CFEF990}">
      <dgm:prSet/>
      <dgm:spPr/>
      <dgm:t>
        <a:bodyPr/>
        <a:lstStyle/>
        <a:p>
          <a:endParaRPr lang="en-NZ"/>
        </a:p>
      </dgm:t>
    </dgm:pt>
    <dgm:pt modelId="{53C976D8-79E4-47A9-8AA3-5FBF3446AA9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dirty="0" smtClean="0"/>
            <a:t>Documentation of:</a:t>
          </a:r>
          <a:endParaRPr lang="en-NZ" dirty="0"/>
        </a:p>
      </dgm:t>
    </dgm:pt>
    <dgm:pt modelId="{4E9B8B73-C536-4EA5-A73B-2E6506E7F602}" type="parTrans" cxnId="{01B8AB1C-B8D9-4CEB-AFA9-5F39AFD4CDE6}">
      <dgm:prSet/>
      <dgm:spPr/>
      <dgm:t>
        <a:bodyPr/>
        <a:lstStyle/>
        <a:p>
          <a:endParaRPr lang="en-NZ"/>
        </a:p>
      </dgm:t>
    </dgm:pt>
    <dgm:pt modelId="{9226A39C-8F3E-420A-A5CC-DB32C9DF6BF5}" type="sibTrans" cxnId="{01B8AB1C-B8D9-4CEB-AFA9-5F39AFD4CDE6}">
      <dgm:prSet/>
      <dgm:spPr/>
      <dgm:t>
        <a:bodyPr/>
        <a:lstStyle/>
        <a:p>
          <a:endParaRPr lang="en-NZ"/>
        </a:p>
      </dgm:t>
    </dgm:pt>
    <dgm:pt modelId="{014AFCCE-7632-448B-8114-962C2A67B5D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dirty="0" smtClean="0"/>
            <a:t>Conformance &amp; Validation</a:t>
          </a:r>
          <a:endParaRPr lang="en-NZ" dirty="0"/>
        </a:p>
      </dgm:t>
    </dgm:pt>
    <dgm:pt modelId="{9B2493BD-8B59-4377-B1AF-D75A1079083F}" type="parTrans" cxnId="{27348D37-27CD-454D-80B6-E9744A6F88C6}">
      <dgm:prSet/>
      <dgm:spPr/>
      <dgm:t>
        <a:bodyPr/>
        <a:lstStyle/>
        <a:p>
          <a:endParaRPr lang="en-NZ"/>
        </a:p>
      </dgm:t>
    </dgm:pt>
    <dgm:pt modelId="{8B5E4094-F69D-4390-B495-BCE120DB0803}" type="sibTrans" cxnId="{27348D37-27CD-454D-80B6-E9744A6F88C6}">
      <dgm:prSet/>
      <dgm:spPr/>
      <dgm:t>
        <a:bodyPr/>
        <a:lstStyle/>
        <a:p>
          <a:endParaRPr lang="en-NZ"/>
        </a:p>
      </dgm:t>
    </dgm:pt>
    <dgm:pt modelId="{85560E6A-9248-41E1-9B15-F3743F6AF9F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dirty="0" smtClean="0"/>
            <a:t>Product Specification</a:t>
          </a:r>
          <a:endParaRPr lang="en-NZ" dirty="0"/>
        </a:p>
      </dgm:t>
    </dgm:pt>
    <dgm:pt modelId="{E7D4804D-9039-4725-A811-2BCE328D999E}" type="parTrans" cxnId="{00343192-638D-4D8A-8368-A58C2E5DC0D1}">
      <dgm:prSet/>
      <dgm:spPr/>
      <dgm:t>
        <a:bodyPr/>
        <a:lstStyle/>
        <a:p>
          <a:endParaRPr lang="en-NZ"/>
        </a:p>
      </dgm:t>
    </dgm:pt>
    <dgm:pt modelId="{23D53921-11F5-47E0-A52D-9D625BADE0CB}" type="sibTrans" cxnId="{00343192-638D-4D8A-8368-A58C2E5DC0D1}">
      <dgm:prSet/>
      <dgm:spPr/>
      <dgm:t>
        <a:bodyPr/>
        <a:lstStyle/>
        <a:p>
          <a:endParaRPr lang="en-NZ"/>
        </a:p>
      </dgm:t>
    </dgm:pt>
    <dgm:pt modelId="{F14322CA-501D-42AC-A265-E1670667CF8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dirty="0" smtClean="0"/>
            <a:t>Planned Workload</a:t>
          </a:r>
          <a:endParaRPr lang="en-NZ" dirty="0"/>
        </a:p>
      </dgm:t>
    </dgm:pt>
    <dgm:pt modelId="{5069E479-A8F3-4B62-B269-4ABA77C3D60E}" type="parTrans" cxnId="{CAF79F92-4AE9-4FA2-9369-C6D7629BFBD2}">
      <dgm:prSet/>
      <dgm:spPr/>
      <dgm:t>
        <a:bodyPr/>
        <a:lstStyle/>
        <a:p>
          <a:endParaRPr lang="en-NZ"/>
        </a:p>
      </dgm:t>
    </dgm:pt>
    <dgm:pt modelId="{A72E5601-4869-4EB1-8978-2912FF11CC74}" type="sibTrans" cxnId="{CAF79F92-4AE9-4FA2-9369-C6D7629BFBD2}">
      <dgm:prSet/>
      <dgm:spPr/>
      <dgm:t>
        <a:bodyPr/>
        <a:lstStyle/>
        <a:p>
          <a:endParaRPr lang="en-NZ"/>
        </a:p>
      </dgm:t>
    </dgm:pt>
    <dgm:pt modelId="{E833C2EF-B172-47DD-99ED-E6571D0C513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dirty="0" smtClean="0"/>
            <a:t>Non-Conformances</a:t>
          </a:r>
          <a:endParaRPr lang="en-NZ" dirty="0"/>
        </a:p>
      </dgm:t>
    </dgm:pt>
    <dgm:pt modelId="{18E86663-7902-4510-83A8-5931828961BF}" type="parTrans" cxnId="{49E48FCA-E468-422E-912C-5DBED2C84E88}">
      <dgm:prSet/>
      <dgm:spPr/>
      <dgm:t>
        <a:bodyPr/>
        <a:lstStyle/>
        <a:p>
          <a:endParaRPr lang="en-NZ"/>
        </a:p>
      </dgm:t>
    </dgm:pt>
    <dgm:pt modelId="{65889686-F208-48A6-A06F-5DDAAB544510}" type="sibTrans" cxnId="{49E48FCA-E468-422E-912C-5DBED2C84E88}">
      <dgm:prSet/>
      <dgm:spPr/>
      <dgm:t>
        <a:bodyPr/>
        <a:lstStyle/>
        <a:p>
          <a:endParaRPr lang="en-NZ"/>
        </a:p>
      </dgm:t>
    </dgm:pt>
    <dgm:pt modelId="{FC3EE185-1C78-41A2-AC1A-3B8034D41AF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dirty="0" smtClean="0"/>
            <a:t>OFIs</a:t>
          </a:r>
          <a:endParaRPr lang="en-NZ" dirty="0"/>
        </a:p>
      </dgm:t>
    </dgm:pt>
    <dgm:pt modelId="{7EEA73CB-6C38-4649-B529-22D8B4EB0C45}" type="parTrans" cxnId="{2F632DC2-A71A-4A68-AEDF-BBAF733A668D}">
      <dgm:prSet/>
      <dgm:spPr/>
      <dgm:t>
        <a:bodyPr/>
        <a:lstStyle/>
        <a:p>
          <a:endParaRPr lang="en-NZ"/>
        </a:p>
      </dgm:t>
    </dgm:pt>
    <dgm:pt modelId="{6C313D2E-4BFD-48D2-8E11-ABC1CE374820}" type="sibTrans" cxnId="{2F632DC2-A71A-4A68-AEDF-BBAF733A668D}">
      <dgm:prSet/>
      <dgm:spPr/>
      <dgm:t>
        <a:bodyPr/>
        <a:lstStyle/>
        <a:p>
          <a:endParaRPr lang="en-NZ"/>
        </a:p>
      </dgm:t>
    </dgm:pt>
    <dgm:pt modelId="{341EC964-A524-407D-8419-F09CC80F436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dirty="0" smtClean="0"/>
            <a:t>Modifications to Original Records</a:t>
          </a:r>
          <a:endParaRPr lang="en-NZ" dirty="0"/>
        </a:p>
      </dgm:t>
    </dgm:pt>
    <dgm:pt modelId="{FBC109C1-F42A-43D6-ABF5-93AF4271CE0C}" type="parTrans" cxnId="{0E792AC9-1FC6-45C6-8692-7E07D765C058}">
      <dgm:prSet/>
      <dgm:spPr/>
      <dgm:t>
        <a:bodyPr/>
        <a:lstStyle/>
        <a:p>
          <a:endParaRPr lang="en-NZ"/>
        </a:p>
      </dgm:t>
    </dgm:pt>
    <dgm:pt modelId="{1B7F83E1-D26D-48C2-91BC-12968379F5AD}" type="sibTrans" cxnId="{0E792AC9-1FC6-45C6-8692-7E07D765C058}">
      <dgm:prSet/>
      <dgm:spPr/>
      <dgm:t>
        <a:bodyPr/>
        <a:lstStyle/>
        <a:p>
          <a:endParaRPr lang="en-NZ"/>
        </a:p>
      </dgm:t>
    </dgm:pt>
    <dgm:pt modelId="{B8F0E189-C4A4-4B6A-A9E8-A9C9FC5E456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dirty="0" smtClean="0"/>
            <a:t>Preservation of records</a:t>
          </a:r>
          <a:endParaRPr lang="en-NZ" dirty="0"/>
        </a:p>
      </dgm:t>
    </dgm:pt>
    <dgm:pt modelId="{9E5463BF-1870-46FE-9A00-DFFB7B38EDE4}" type="parTrans" cxnId="{9A3EB648-C857-4E66-A37D-8AFECD75D53D}">
      <dgm:prSet/>
      <dgm:spPr/>
      <dgm:t>
        <a:bodyPr/>
        <a:lstStyle/>
        <a:p>
          <a:endParaRPr lang="en-NZ"/>
        </a:p>
      </dgm:t>
    </dgm:pt>
    <dgm:pt modelId="{28D10D88-950E-4857-8601-A966BA676B50}" type="sibTrans" cxnId="{9A3EB648-C857-4E66-A37D-8AFECD75D53D}">
      <dgm:prSet/>
      <dgm:spPr/>
      <dgm:t>
        <a:bodyPr/>
        <a:lstStyle/>
        <a:p>
          <a:endParaRPr lang="en-NZ"/>
        </a:p>
      </dgm:t>
    </dgm:pt>
    <dgm:pt modelId="{D6CDFCA9-8DB5-4C15-8E17-65291FA5B9F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dirty="0" smtClean="0"/>
            <a:t>Pear Review Process</a:t>
          </a:r>
          <a:endParaRPr lang="en-NZ" dirty="0"/>
        </a:p>
      </dgm:t>
    </dgm:pt>
    <dgm:pt modelId="{F070565C-1315-463D-AA5A-A5C2FD509A71}" type="parTrans" cxnId="{24BF410C-3216-4833-8372-CA4494C43F71}">
      <dgm:prSet/>
      <dgm:spPr/>
      <dgm:t>
        <a:bodyPr/>
        <a:lstStyle/>
        <a:p>
          <a:endParaRPr lang="en-NZ"/>
        </a:p>
      </dgm:t>
    </dgm:pt>
    <dgm:pt modelId="{E058E3C1-BF60-400A-AAB2-8421125B3576}" type="sibTrans" cxnId="{24BF410C-3216-4833-8372-CA4494C43F71}">
      <dgm:prSet/>
      <dgm:spPr/>
      <dgm:t>
        <a:bodyPr/>
        <a:lstStyle/>
        <a:p>
          <a:endParaRPr lang="en-NZ"/>
        </a:p>
      </dgm:t>
    </dgm:pt>
    <dgm:pt modelId="{4F4F6B9F-2134-45C5-9DE2-45BB13290448}" type="pres">
      <dgm:prSet presAssocID="{8F91BD68-CBF6-4906-A8E8-BEE34A3AEA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5050ED99-ADB9-46ED-9340-24B2C878F0FE}" type="pres">
      <dgm:prSet presAssocID="{36F58ABA-9C8A-4365-8A8B-6B83622F5F88}" presName="centerShape" presStyleLbl="node0" presStyleIdx="0" presStyleCnt="1"/>
      <dgm:spPr/>
      <dgm:t>
        <a:bodyPr/>
        <a:lstStyle/>
        <a:p>
          <a:endParaRPr lang="en-NZ"/>
        </a:p>
      </dgm:t>
    </dgm:pt>
    <dgm:pt modelId="{4954D95C-38EB-46D8-A5EC-38D0636555E1}" type="pres">
      <dgm:prSet presAssocID="{09AE9124-F0FD-4277-8591-9E25E4CEF7E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CB296F9-ABE4-41CD-8CBC-57E77CC99253}" type="pres">
      <dgm:prSet presAssocID="{09AE9124-F0FD-4277-8591-9E25E4CEF7E2}" presName="dummy" presStyleCnt="0"/>
      <dgm:spPr/>
    </dgm:pt>
    <dgm:pt modelId="{17C83872-1E43-436C-9EE7-5B4C8D8BECDA}" type="pres">
      <dgm:prSet presAssocID="{6E0CD9EA-F2B7-48EA-A352-3FD322A0E055}" presName="sibTrans" presStyleLbl="sibTrans2D1" presStyleIdx="0" presStyleCnt="3"/>
      <dgm:spPr/>
      <dgm:t>
        <a:bodyPr/>
        <a:lstStyle/>
        <a:p>
          <a:endParaRPr lang="en-NZ"/>
        </a:p>
      </dgm:t>
    </dgm:pt>
    <dgm:pt modelId="{4432DAD0-4809-497C-8C33-464449D64D1D}" type="pres">
      <dgm:prSet presAssocID="{53C976D8-79E4-47A9-8AA3-5FBF3446AA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7AD12B40-A688-4580-BF84-D65AD6E1C19B}" type="pres">
      <dgm:prSet presAssocID="{53C976D8-79E4-47A9-8AA3-5FBF3446AA9F}" presName="dummy" presStyleCnt="0"/>
      <dgm:spPr/>
    </dgm:pt>
    <dgm:pt modelId="{03700811-7689-4A4F-8472-5AD3BF36153C}" type="pres">
      <dgm:prSet presAssocID="{9226A39C-8F3E-420A-A5CC-DB32C9DF6BF5}" presName="sibTrans" presStyleLbl="sibTrans2D1" presStyleIdx="1" presStyleCnt="3"/>
      <dgm:spPr/>
      <dgm:t>
        <a:bodyPr/>
        <a:lstStyle/>
        <a:p>
          <a:endParaRPr lang="en-NZ"/>
        </a:p>
      </dgm:t>
    </dgm:pt>
    <dgm:pt modelId="{2AE9606B-38B1-4339-BC37-823714FC76D4}" type="pres">
      <dgm:prSet presAssocID="{014AFCCE-7632-448B-8114-962C2A67B5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D43FB12-344C-4750-A522-875EF49DC95C}" type="pres">
      <dgm:prSet presAssocID="{014AFCCE-7632-448B-8114-962C2A67B5D7}" presName="dummy" presStyleCnt="0"/>
      <dgm:spPr/>
    </dgm:pt>
    <dgm:pt modelId="{9FC442E6-FD2F-48A4-9155-E36B5D00C8A2}" type="pres">
      <dgm:prSet presAssocID="{8B5E4094-F69D-4390-B495-BCE120DB0803}" presName="sibTrans" presStyleLbl="sibTrans2D1" presStyleIdx="2" presStyleCnt="3"/>
      <dgm:spPr/>
      <dgm:t>
        <a:bodyPr/>
        <a:lstStyle/>
        <a:p>
          <a:endParaRPr lang="en-NZ"/>
        </a:p>
      </dgm:t>
    </dgm:pt>
  </dgm:ptLst>
  <dgm:cxnLst>
    <dgm:cxn modelId="{0E792AC9-1FC6-45C6-8692-7E07D765C058}" srcId="{53C976D8-79E4-47A9-8AA3-5FBF3446AA9F}" destId="{341EC964-A524-407D-8419-F09CC80F4361}" srcOrd="0" destOrd="0" parTransId="{FBC109C1-F42A-43D6-ABF5-93AF4271CE0C}" sibTransId="{1B7F83E1-D26D-48C2-91BC-12968379F5AD}"/>
    <dgm:cxn modelId="{C70CDC0E-3758-4E28-858F-01DC5D67D09C}" type="presOf" srcId="{E833C2EF-B172-47DD-99ED-E6571D0C513D}" destId="{2AE9606B-38B1-4339-BC37-823714FC76D4}" srcOrd="0" destOrd="2" presId="urn:microsoft.com/office/officeart/2005/8/layout/radial6"/>
    <dgm:cxn modelId="{27348D37-27CD-454D-80B6-E9744A6F88C6}" srcId="{36F58ABA-9C8A-4365-8A8B-6B83622F5F88}" destId="{014AFCCE-7632-448B-8114-962C2A67B5D7}" srcOrd="2" destOrd="0" parTransId="{9B2493BD-8B59-4377-B1AF-D75A1079083F}" sibTransId="{8B5E4094-F69D-4390-B495-BCE120DB0803}"/>
    <dgm:cxn modelId="{1739BBE4-1DE0-4098-AB29-F90A55960F2C}" type="presOf" srcId="{D6CDFCA9-8DB5-4C15-8E17-65291FA5B9FD}" destId="{2AE9606B-38B1-4339-BC37-823714FC76D4}" srcOrd="0" destOrd="1" presId="urn:microsoft.com/office/officeart/2005/8/layout/radial6"/>
    <dgm:cxn modelId="{F3ADD5B9-A5F8-400C-9BEC-621DB68A70D2}" type="presOf" srcId="{FC3EE185-1C78-41A2-AC1A-3B8034D41AF3}" destId="{2AE9606B-38B1-4339-BC37-823714FC76D4}" srcOrd="0" destOrd="3" presId="urn:microsoft.com/office/officeart/2005/8/layout/radial6"/>
    <dgm:cxn modelId="{9BA0405A-F8AC-447E-AB16-C00C944FF643}" type="presOf" srcId="{8F91BD68-CBF6-4906-A8E8-BEE34A3AEAB1}" destId="{4F4F6B9F-2134-45C5-9DE2-45BB13290448}" srcOrd="0" destOrd="0" presId="urn:microsoft.com/office/officeart/2005/8/layout/radial6"/>
    <dgm:cxn modelId="{8D69D235-C738-40F8-8E21-3CBBE9ECED2B}" type="presOf" srcId="{09AE9124-F0FD-4277-8591-9E25E4CEF7E2}" destId="{4954D95C-38EB-46D8-A5EC-38D0636555E1}" srcOrd="0" destOrd="0" presId="urn:microsoft.com/office/officeart/2005/8/layout/radial6"/>
    <dgm:cxn modelId="{D665E9A9-276F-4183-906C-671C60B60CEB}" type="presOf" srcId="{85560E6A-9248-41E1-9B15-F3743F6AF9F4}" destId="{4954D95C-38EB-46D8-A5EC-38D0636555E1}" srcOrd="0" destOrd="1" presId="urn:microsoft.com/office/officeart/2005/8/layout/radial6"/>
    <dgm:cxn modelId="{37CA1F52-AD8D-4D19-AB5D-D556CE79C28C}" type="presOf" srcId="{341EC964-A524-407D-8419-F09CC80F4361}" destId="{4432DAD0-4809-497C-8C33-464449D64D1D}" srcOrd="0" destOrd="1" presId="urn:microsoft.com/office/officeart/2005/8/layout/radial6"/>
    <dgm:cxn modelId="{D72F009E-7CC8-40E4-B87B-3EC92CFEF990}" srcId="{36F58ABA-9C8A-4365-8A8B-6B83622F5F88}" destId="{09AE9124-F0FD-4277-8591-9E25E4CEF7E2}" srcOrd="0" destOrd="0" parTransId="{8C60F45D-32A1-4ECC-85FE-7CC51FBFB968}" sibTransId="{6E0CD9EA-F2B7-48EA-A352-3FD322A0E055}"/>
    <dgm:cxn modelId="{31FC5BCC-AE3D-47A5-AC1A-3440B0FB77DE}" type="presOf" srcId="{8B5E4094-F69D-4390-B495-BCE120DB0803}" destId="{9FC442E6-FD2F-48A4-9155-E36B5D00C8A2}" srcOrd="0" destOrd="0" presId="urn:microsoft.com/office/officeart/2005/8/layout/radial6"/>
    <dgm:cxn modelId="{45593A84-79ED-4332-AB0E-3EDFBD47C16C}" type="presOf" srcId="{36F58ABA-9C8A-4365-8A8B-6B83622F5F88}" destId="{5050ED99-ADB9-46ED-9340-24B2C878F0FE}" srcOrd="0" destOrd="0" presId="urn:microsoft.com/office/officeart/2005/8/layout/radial6"/>
    <dgm:cxn modelId="{674D4DC7-D65A-4777-9EDD-22999AF13DA2}" type="presOf" srcId="{F14322CA-501D-42AC-A265-E1670667CF81}" destId="{4954D95C-38EB-46D8-A5EC-38D0636555E1}" srcOrd="0" destOrd="2" presId="urn:microsoft.com/office/officeart/2005/8/layout/radial6"/>
    <dgm:cxn modelId="{B8954ED6-421D-4635-A503-FCBA4661D1E9}" type="presOf" srcId="{6E0CD9EA-F2B7-48EA-A352-3FD322A0E055}" destId="{17C83872-1E43-436C-9EE7-5B4C8D8BECDA}" srcOrd="0" destOrd="0" presId="urn:microsoft.com/office/officeart/2005/8/layout/radial6"/>
    <dgm:cxn modelId="{30A426C4-2824-466E-8017-E4888365D671}" type="presOf" srcId="{014AFCCE-7632-448B-8114-962C2A67B5D7}" destId="{2AE9606B-38B1-4339-BC37-823714FC76D4}" srcOrd="0" destOrd="0" presId="urn:microsoft.com/office/officeart/2005/8/layout/radial6"/>
    <dgm:cxn modelId="{EE3B4989-FD54-4DFD-B3E2-DB51797547B3}" type="presOf" srcId="{53C976D8-79E4-47A9-8AA3-5FBF3446AA9F}" destId="{4432DAD0-4809-497C-8C33-464449D64D1D}" srcOrd="0" destOrd="0" presId="urn:microsoft.com/office/officeart/2005/8/layout/radial6"/>
    <dgm:cxn modelId="{9F6FBB64-3557-4C42-A4B4-1A40A609F7BC}" srcId="{8F91BD68-CBF6-4906-A8E8-BEE34A3AEAB1}" destId="{36F58ABA-9C8A-4365-8A8B-6B83622F5F88}" srcOrd="0" destOrd="0" parTransId="{75719F46-9D2A-4F04-8BFD-212E586765B0}" sibTransId="{BE73A608-33B7-4B2D-AACE-1A1D53DE0141}"/>
    <dgm:cxn modelId="{CAF79F92-4AE9-4FA2-9369-C6D7629BFBD2}" srcId="{09AE9124-F0FD-4277-8591-9E25E4CEF7E2}" destId="{F14322CA-501D-42AC-A265-E1670667CF81}" srcOrd="1" destOrd="0" parTransId="{5069E479-A8F3-4B62-B269-4ABA77C3D60E}" sibTransId="{A72E5601-4869-4EB1-8978-2912FF11CC74}"/>
    <dgm:cxn modelId="{3DCBF7BB-2629-43ED-9588-EA3DB42E090D}" type="presOf" srcId="{9226A39C-8F3E-420A-A5CC-DB32C9DF6BF5}" destId="{03700811-7689-4A4F-8472-5AD3BF36153C}" srcOrd="0" destOrd="0" presId="urn:microsoft.com/office/officeart/2005/8/layout/radial6"/>
    <dgm:cxn modelId="{2F632DC2-A71A-4A68-AEDF-BBAF733A668D}" srcId="{014AFCCE-7632-448B-8114-962C2A67B5D7}" destId="{FC3EE185-1C78-41A2-AC1A-3B8034D41AF3}" srcOrd="2" destOrd="0" parTransId="{7EEA73CB-6C38-4649-B529-22D8B4EB0C45}" sibTransId="{6C313D2E-4BFD-48D2-8E11-ABC1CE374820}"/>
    <dgm:cxn modelId="{49E48FCA-E468-422E-912C-5DBED2C84E88}" srcId="{014AFCCE-7632-448B-8114-962C2A67B5D7}" destId="{E833C2EF-B172-47DD-99ED-E6571D0C513D}" srcOrd="1" destOrd="0" parTransId="{18E86663-7902-4510-83A8-5931828961BF}" sibTransId="{65889686-F208-48A6-A06F-5DDAAB544510}"/>
    <dgm:cxn modelId="{00343192-638D-4D8A-8368-A58C2E5DC0D1}" srcId="{09AE9124-F0FD-4277-8591-9E25E4CEF7E2}" destId="{85560E6A-9248-41E1-9B15-F3743F6AF9F4}" srcOrd="0" destOrd="0" parTransId="{E7D4804D-9039-4725-A811-2BCE328D999E}" sibTransId="{23D53921-11F5-47E0-A52D-9D625BADE0CB}"/>
    <dgm:cxn modelId="{266F087A-8B60-4B56-A80E-3B4570DDFF6A}" type="presOf" srcId="{B8F0E189-C4A4-4B6A-A9E8-A9C9FC5E4560}" destId="{4432DAD0-4809-497C-8C33-464449D64D1D}" srcOrd="0" destOrd="2" presId="urn:microsoft.com/office/officeart/2005/8/layout/radial6"/>
    <dgm:cxn modelId="{24BF410C-3216-4833-8372-CA4494C43F71}" srcId="{014AFCCE-7632-448B-8114-962C2A67B5D7}" destId="{D6CDFCA9-8DB5-4C15-8E17-65291FA5B9FD}" srcOrd="0" destOrd="0" parTransId="{F070565C-1315-463D-AA5A-A5C2FD509A71}" sibTransId="{E058E3C1-BF60-400A-AAB2-8421125B3576}"/>
    <dgm:cxn modelId="{01B8AB1C-B8D9-4CEB-AFA9-5F39AFD4CDE6}" srcId="{36F58ABA-9C8A-4365-8A8B-6B83622F5F88}" destId="{53C976D8-79E4-47A9-8AA3-5FBF3446AA9F}" srcOrd="1" destOrd="0" parTransId="{4E9B8B73-C536-4EA5-A73B-2E6506E7F602}" sibTransId="{9226A39C-8F3E-420A-A5CC-DB32C9DF6BF5}"/>
    <dgm:cxn modelId="{9A3EB648-C857-4E66-A37D-8AFECD75D53D}" srcId="{53C976D8-79E4-47A9-8AA3-5FBF3446AA9F}" destId="{B8F0E189-C4A4-4B6A-A9E8-A9C9FC5E4560}" srcOrd="1" destOrd="0" parTransId="{9E5463BF-1870-46FE-9A00-DFFB7B38EDE4}" sibTransId="{28D10D88-950E-4857-8601-A966BA676B50}"/>
    <dgm:cxn modelId="{0D5F0991-990D-420A-B839-4A64C80C856F}" type="presParOf" srcId="{4F4F6B9F-2134-45C5-9DE2-45BB13290448}" destId="{5050ED99-ADB9-46ED-9340-24B2C878F0FE}" srcOrd="0" destOrd="0" presId="urn:microsoft.com/office/officeart/2005/8/layout/radial6"/>
    <dgm:cxn modelId="{E5874B71-652E-44E3-8013-BE0AA81D5EE0}" type="presParOf" srcId="{4F4F6B9F-2134-45C5-9DE2-45BB13290448}" destId="{4954D95C-38EB-46D8-A5EC-38D0636555E1}" srcOrd="1" destOrd="0" presId="urn:microsoft.com/office/officeart/2005/8/layout/radial6"/>
    <dgm:cxn modelId="{5B38C610-245C-4AF5-8639-7386E427FC98}" type="presParOf" srcId="{4F4F6B9F-2134-45C5-9DE2-45BB13290448}" destId="{6CB296F9-ABE4-41CD-8CBC-57E77CC99253}" srcOrd="2" destOrd="0" presId="urn:microsoft.com/office/officeart/2005/8/layout/radial6"/>
    <dgm:cxn modelId="{DD6C289D-3AD2-4B0E-9D86-1796F8C024E1}" type="presParOf" srcId="{4F4F6B9F-2134-45C5-9DE2-45BB13290448}" destId="{17C83872-1E43-436C-9EE7-5B4C8D8BECDA}" srcOrd="3" destOrd="0" presId="urn:microsoft.com/office/officeart/2005/8/layout/radial6"/>
    <dgm:cxn modelId="{DFD50707-B919-4393-86B5-6FAA6C784ACE}" type="presParOf" srcId="{4F4F6B9F-2134-45C5-9DE2-45BB13290448}" destId="{4432DAD0-4809-497C-8C33-464449D64D1D}" srcOrd="4" destOrd="0" presId="urn:microsoft.com/office/officeart/2005/8/layout/radial6"/>
    <dgm:cxn modelId="{5E829E5D-34B6-4587-9275-7CCFC04CC5B7}" type="presParOf" srcId="{4F4F6B9F-2134-45C5-9DE2-45BB13290448}" destId="{7AD12B40-A688-4580-BF84-D65AD6E1C19B}" srcOrd="5" destOrd="0" presId="urn:microsoft.com/office/officeart/2005/8/layout/radial6"/>
    <dgm:cxn modelId="{9F6F46E3-6C0C-43DC-BB4C-0CA8B74A8715}" type="presParOf" srcId="{4F4F6B9F-2134-45C5-9DE2-45BB13290448}" destId="{03700811-7689-4A4F-8472-5AD3BF36153C}" srcOrd="6" destOrd="0" presId="urn:microsoft.com/office/officeart/2005/8/layout/radial6"/>
    <dgm:cxn modelId="{3BBA6987-0339-4FE1-97E8-E526D5F44E7F}" type="presParOf" srcId="{4F4F6B9F-2134-45C5-9DE2-45BB13290448}" destId="{2AE9606B-38B1-4339-BC37-823714FC76D4}" srcOrd="7" destOrd="0" presId="urn:microsoft.com/office/officeart/2005/8/layout/radial6"/>
    <dgm:cxn modelId="{263C4500-960E-404F-8AB7-C73FD73E12F5}" type="presParOf" srcId="{4F4F6B9F-2134-45C5-9DE2-45BB13290448}" destId="{6D43FB12-344C-4750-A522-875EF49DC95C}" srcOrd="8" destOrd="0" presId="urn:microsoft.com/office/officeart/2005/8/layout/radial6"/>
    <dgm:cxn modelId="{E4E4EC5A-2277-4A7A-BBB1-46BDD2534F48}" type="presParOf" srcId="{4F4F6B9F-2134-45C5-9DE2-45BB13290448}" destId="{9FC442E6-FD2F-48A4-9155-E36B5D00C8A2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2AB04-DEC7-49E7-A1C0-5F90D8A9A269}">
      <dsp:nvSpPr>
        <dsp:cNvPr id="0" name=""/>
        <dsp:cNvSpPr/>
      </dsp:nvSpPr>
      <dsp:spPr>
        <a:xfrm>
          <a:off x="1656180" y="-11"/>
          <a:ext cx="3413760" cy="3413760"/>
        </a:xfrm>
        <a:prstGeom prst="pie">
          <a:avLst>
            <a:gd name="adj1" fmla="val 16200000"/>
            <a:gd name="adj2" fmla="val 0"/>
          </a:avLst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Specifications</a:t>
          </a:r>
          <a:endParaRPr lang="en-N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LTP Planning</a:t>
          </a:r>
          <a:endParaRPr lang="en-N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Annual Plan</a:t>
          </a:r>
          <a:endParaRPr lang="en-NZ" sz="1100" kern="1200" dirty="0"/>
        </a:p>
      </dsp:txBody>
      <dsp:txXfrm>
        <a:off x="3402075" y="631534"/>
        <a:ext cx="1259840" cy="1016000"/>
      </dsp:txXfrm>
    </dsp:sp>
    <dsp:sp modelId="{4CB0B64C-8402-4BCE-A019-80120E9A2915}">
      <dsp:nvSpPr>
        <dsp:cNvPr id="0" name=""/>
        <dsp:cNvSpPr/>
      </dsp:nvSpPr>
      <dsp:spPr>
        <a:xfrm>
          <a:off x="1269187" y="397052"/>
          <a:ext cx="3413760" cy="3413760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Data Collection</a:t>
          </a:r>
          <a:endParaRPr lang="en-N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Quality Control</a:t>
          </a:r>
          <a:endParaRPr lang="en-NZ" sz="1100" kern="1200" dirty="0"/>
        </a:p>
      </dsp:txBody>
      <dsp:txXfrm>
        <a:off x="3037027" y="2164892"/>
        <a:ext cx="1259840" cy="1016000"/>
      </dsp:txXfrm>
    </dsp:sp>
    <dsp:sp modelId="{C22579E8-F392-4303-B23A-E1572716620B}">
      <dsp:nvSpPr>
        <dsp:cNvPr id="0" name=""/>
        <dsp:cNvSpPr/>
      </dsp:nvSpPr>
      <dsp:spPr>
        <a:xfrm>
          <a:off x="1269187" y="397052"/>
          <a:ext cx="3413760" cy="3413760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Verification</a:t>
          </a:r>
          <a:endParaRPr lang="en-N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Quality Assurance</a:t>
          </a:r>
          <a:endParaRPr lang="en-NZ" sz="1100" kern="1200" dirty="0"/>
        </a:p>
      </dsp:txBody>
      <dsp:txXfrm>
        <a:off x="1655267" y="2164892"/>
        <a:ext cx="1259840" cy="1016000"/>
      </dsp:txXfrm>
    </dsp:sp>
    <dsp:sp modelId="{2E5956A7-B250-4E19-A2BA-5B6A58CCDF4E}">
      <dsp:nvSpPr>
        <dsp:cNvPr id="0" name=""/>
        <dsp:cNvSpPr/>
      </dsp:nvSpPr>
      <dsp:spPr>
        <a:xfrm>
          <a:off x="1269187" y="397052"/>
          <a:ext cx="3413760" cy="3413760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Delivery</a:t>
          </a:r>
          <a:endParaRPr lang="en-N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Analysis</a:t>
          </a:r>
          <a:endParaRPr lang="en-N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Reporting</a:t>
          </a:r>
          <a:endParaRPr lang="en-NZ" sz="1100" kern="1200" dirty="0"/>
        </a:p>
      </dsp:txBody>
      <dsp:txXfrm>
        <a:off x="1655267" y="1026972"/>
        <a:ext cx="1259840" cy="1016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AD640-FDD3-4614-A6B3-A228B5914D74}">
      <dsp:nvSpPr>
        <dsp:cNvPr id="0" name=""/>
        <dsp:cNvSpPr/>
      </dsp:nvSpPr>
      <dsp:spPr>
        <a:xfrm rot="5400000">
          <a:off x="-162861" y="163323"/>
          <a:ext cx="1085745" cy="760021"/>
        </a:xfrm>
        <a:prstGeom prst="chevron">
          <a:avLst/>
        </a:prstGeom>
        <a:solidFill>
          <a:srgbClr val="00B050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800" kern="1200" dirty="0" smtClean="0"/>
            <a:t>Business Requirement</a:t>
          </a:r>
          <a:endParaRPr lang="en-NZ" sz="800" kern="1200" dirty="0"/>
        </a:p>
      </dsp:txBody>
      <dsp:txXfrm rot="-5400000">
        <a:off x="2" y="380472"/>
        <a:ext cx="760021" cy="325724"/>
      </dsp:txXfrm>
    </dsp:sp>
    <dsp:sp modelId="{EDF12940-21DB-4363-9BCB-3815FAD0E04F}">
      <dsp:nvSpPr>
        <dsp:cNvPr id="0" name=""/>
        <dsp:cNvSpPr/>
      </dsp:nvSpPr>
      <dsp:spPr>
        <a:xfrm rot="5400000">
          <a:off x="2115375" y="-1354892"/>
          <a:ext cx="705734" cy="34164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500" kern="1200" dirty="0" smtClean="0"/>
            <a:t>LTP Processes</a:t>
          </a:r>
          <a:endParaRPr lang="en-N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500" kern="1200" dirty="0" smtClean="0"/>
            <a:t>Annual Planning</a:t>
          </a:r>
          <a:endParaRPr lang="en-NZ" sz="1500" kern="1200" dirty="0"/>
        </a:p>
      </dsp:txBody>
      <dsp:txXfrm rot="-5400000">
        <a:off x="760022" y="34912"/>
        <a:ext cx="3381991" cy="636832"/>
      </dsp:txXfrm>
    </dsp:sp>
    <dsp:sp modelId="{A7CA0189-0CBA-4CBB-A4AE-50BCE2DC797A}">
      <dsp:nvSpPr>
        <dsp:cNvPr id="0" name=""/>
        <dsp:cNvSpPr/>
      </dsp:nvSpPr>
      <dsp:spPr>
        <a:xfrm rot="5400000">
          <a:off x="-162861" y="1060149"/>
          <a:ext cx="1085745" cy="760021"/>
        </a:xfrm>
        <a:prstGeom prst="chevron">
          <a:avLst/>
        </a:prstGeom>
        <a:solidFill>
          <a:srgbClr val="00B050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800" kern="1200" dirty="0" smtClean="0"/>
            <a:t>Resource Requirements</a:t>
          </a:r>
          <a:endParaRPr lang="en-NZ" sz="800" kern="1200" dirty="0"/>
        </a:p>
      </dsp:txBody>
      <dsp:txXfrm rot="-5400000">
        <a:off x="2" y="1277298"/>
        <a:ext cx="760021" cy="325724"/>
      </dsp:txXfrm>
    </dsp:sp>
    <dsp:sp modelId="{03577785-172E-4286-8808-E4406ECD302D}">
      <dsp:nvSpPr>
        <dsp:cNvPr id="0" name=""/>
        <dsp:cNvSpPr/>
      </dsp:nvSpPr>
      <dsp:spPr>
        <a:xfrm rot="5400000">
          <a:off x="2115375" y="-458066"/>
          <a:ext cx="705734" cy="34164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500" kern="1200" dirty="0" smtClean="0"/>
            <a:t>Training &amp; Development</a:t>
          </a:r>
          <a:endParaRPr lang="en-N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500" kern="1200" dirty="0" smtClean="0"/>
            <a:t>Resource Needs</a:t>
          </a:r>
          <a:endParaRPr lang="en-NZ" sz="1500" kern="1200" dirty="0"/>
        </a:p>
      </dsp:txBody>
      <dsp:txXfrm rot="-5400000">
        <a:off x="760022" y="931738"/>
        <a:ext cx="3381991" cy="636832"/>
      </dsp:txXfrm>
    </dsp:sp>
    <dsp:sp modelId="{1C33E737-647D-4B4C-B395-A07009A82E4A}">
      <dsp:nvSpPr>
        <dsp:cNvPr id="0" name=""/>
        <dsp:cNvSpPr/>
      </dsp:nvSpPr>
      <dsp:spPr>
        <a:xfrm rot="5400000">
          <a:off x="-162861" y="1956974"/>
          <a:ext cx="1085745" cy="760021"/>
        </a:xfrm>
        <a:prstGeom prst="chevron">
          <a:avLst/>
        </a:prstGeom>
        <a:solidFill>
          <a:srgbClr val="00B050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800" kern="1200" dirty="0" smtClean="0"/>
            <a:t>Standards</a:t>
          </a:r>
          <a:endParaRPr lang="en-NZ" sz="800" kern="1200" dirty="0"/>
        </a:p>
      </dsp:txBody>
      <dsp:txXfrm rot="-5400000">
        <a:off x="2" y="2174123"/>
        <a:ext cx="760021" cy="325724"/>
      </dsp:txXfrm>
    </dsp:sp>
    <dsp:sp modelId="{5DEA5E26-0773-4CA6-9592-A2A535212E8E}">
      <dsp:nvSpPr>
        <dsp:cNvPr id="0" name=""/>
        <dsp:cNvSpPr/>
      </dsp:nvSpPr>
      <dsp:spPr>
        <a:xfrm rot="5400000">
          <a:off x="2115375" y="438759"/>
          <a:ext cx="705734" cy="34164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500" kern="1200" dirty="0" smtClean="0"/>
            <a:t>NEMS</a:t>
          </a:r>
          <a:endParaRPr lang="en-N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500" kern="1200" dirty="0" smtClean="0"/>
            <a:t>ISO, WMO, Other</a:t>
          </a:r>
          <a:endParaRPr lang="en-NZ" sz="1500" kern="1200" dirty="0"/>
        </a:p>
      </dsp:txBody>
      <dsp:txXfrm rot="-5400000">
        <a:off x="760022" y="1828564"/>
        <a:ext cx="3381991" cy="636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442E6-FD2F-48A4-9155-E36B5D00C8A2}">
      <dsp:nvSpPr>
        <dsp:cNvPr id="0" name=""/>
        <dsp:cNvSpPr/>
      </dsp:nvSpPr>
      <dsp:spPr>
        <a:xfrm>
          <a:off x="1205890" y="472318"/>
          <a:ext cx="3156498" cy="3156498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00811-7689-4A4F-8472-5AD3BF36153C}">
      <dsp:nvSpPr>
        <dsp:cNvPr id="0" name=""/>
        <dsp:cNvSpPr/>
      </dsp:nvSpPr>
      <dsp:spPr>
        <a:xfrm>
          <a:off x="1205890" y="472318"/>
          <a:ext cx="3156498" cy="3156498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83872-1E43-436C-9EE7-5B4C8D8BECDA}">
      <dsp:nvSpPr>
        <dsp:cNvPr id="0" name=""/>
        <dsp:cNvSpPr/>
      </dsp:nvSpPr>
      <dsp:spPr>
        <a:xfrm>
          <a:off x="1205890" y="472318"/>
          <a:ext cx="3156498" cy="3156498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0ED99-ADB9-46ED-9340-24B2C878F0FE}">
      <dsp:nvSpPr>
        <dsp:cNvPr id="0" name=""/>
        <dsp:cNvSpPr/>
      </dsp:nvSpPr>
      <dsp:spPr>
        <a:xfrm>
          <a:off x="2058197" y="1324625"/>
          <a:ext cx="1451885" cy="1451885"/>
        </a:xfrm>
        <a:prstGeom prst="ellipse">
          <a:avLst/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200" kern="1200" dirty="0" smtClean="0"/>
            <a:t>KPIs – Development &amp; OFIs</a:t>
          </a:r>
          <a:endParaRPr lang="en-NZ" sz="1200" kern="1200" dirty="0"/>
        </a:p>
      </dsp:txBody>
      <dsp:txXfrm>
        <a:off x="2270821" y="1537249"/>
        <a:ext cx="1026637" cy="1026637"/>
      </dsp:txXfrm>
    </dsp:sp>
    <dsp:sp modelId="{4954D95C-38EB-46D8-A5EC-38D0636555E1}">
      <dsp:nvSpPr>
        <dsp:cNvPr id="0" name=""/>
        <dsp:cNvSpPr/>
      </dsp:nvSpPr>
      <dsp:spPr>
        <a:xfrm>
          <a:off x="2275980" y="746"/>
          <a:ext cx="1016319" cy="1016319"/>
        </a:xfrm>
        <a:prstGeom prst="ellipse">
          <a:avLst/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700" kern="1200" dirty="0" smtClean="0"/>
            <a:t>Scoping Requirements</a:t>
          </a:r>
          <a:endParaRPr lang="en-NZ" sz="7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500" kern="1200" dirty="0" smtClean="0"/>
            <a:t>Standards Adoption</a:t>
          </a:r>
          <a:endParaRPr lang="en-NZ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500" kern="1200" dirty="0" smtClean="0"/>
            <a:t>Resource Costings</a:t>
          </a:r>
          <a:endParaRPr lang="en-NZ" sz="500" kern="1200" dirty="0"/>
        </a:p>
      </dsp:txBody>
      <dsp:txXfrm>
        <a:off x="2424816" y="149582"/>
        <a:ext cx="718647" cy="718647"/>
      </dsp:txXfrm>
    </dsp:sp>
    <dsp:sp modelId="{4432DAD0-4809-497C-8C33-464449D64D1D}">
      <dsp:nvSpPr>
        <dsp:cNvPr id="0" name=""/>
        <dsp:cNvSpPr/>
      </dsp:nvSpPr>
      <dsp:spPr>
        <a:xfrm>
          <a:off x="3611098" y="2313239"/>
          <a:ext cx="1016319" cy="1016319"/>
        </a:xfrm>
        <a:prstGeom prst="ellipse">
          <a:avLst/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700" kern="1200" dirty="0" smtClean="0"/>
            <a:t>Documentation of:</a:t>
          </a:r>
          <a:endParaRPr lang="en-NZ" sz="7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500" kern="1200" dirty="0" smtClean="0"/>
            <a:t>Requirements</a:t>
          </a:r>
          <a:endParaRPr lang="en-NZ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500" kern="1200" dirty="0" smtClean="0"/>
            <a:t>Specifications</a:t>
          </a:r>
          <a:endParaRPr lang="en-NZ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500" kern="1200" dirty="0" smtClean="0"/>
            <a:t>Budgets</a:t>
          </a:r>
          <a:endParaRPr lang="en-NZ" sz="500" kern="1200" dirty="0"/>
        </a:p>
      </dsp:txBody>
      <dsp:txXfrm>
        <a:off x="3759934" y="2462075"/>
        <a:ext cx="718647" cy="718647"/>
      </dsp:txXfrm>
    </dsp:sp>
    <dsp:sp modelId="{2AE9606B-38B1-4339-BC37-823714FC76D4}">
      <dsp:nvSpPr>
        <dsp:cNvPr id="0" name=""/>
        <dsp:cNvSpPr/>
      </dsp:nvSpPr>
      <dsp:spPr>
        <a:xfrm>
          <a:off x="940861" y="2313239"/>
          <a:ext cx="1016319" cy="1016319"/>
        </a:xfrm>
        <a:prstGeom prst="ellipse">
          <a:avLst/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700" kern="1200" dirty="0" smtClean="0"/>
            <a:t>Review Requirements</a:t>
          </a:r>
          <a:endParaRPr lang="en-NZ" sz="7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500" kern="1200" dirty="0" smtClean="0"/>
            <a:t>Customer Interactions</a:t>
          </a:r>
          <a:endParaRPr lang="en-NZ" sz="500" kern="1200" dirty="0"/>
        </a:p>
      </dsp:txBody>
      <dsp:txXfrm>
        <a:off x="1089697" y="2462075"/>
        <a:ext cx="718647" cy="7186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2AB04-DEC7-49E7-A1C0-5F90D8A9A269}">
      <dsp:nvSpPr>
        <dsp:cNvPr id="0" name=""/>
        <dsp:cNvSpPr/>
      </dsp:nvSpPr>
      <dsp:spPr>
        <a:xfrm>
          <a:off x="1296131" y="346963"/>
          <a:ext cx="3413760" cy="3413760"/>
        </a:xfrm>
        <a:prstGeom prst="pie">
          <a:avLst>
            <a:gd name="adj1" fmla="val 16200000"/>
            <a:gd name="adj2" fmla="val 0"/>
          </a:avLst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Specifications</a:t>
          </a:r>
          <a:endParaRPr lang="en-N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LTP Planning</a:t>
          </a:r>
          <a:endParaRPr lang="en-N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Annual Plan</a:t>
          </a:r>
          <a:endParaRPr lang="en-NZ" sz="1100" kern="1200" dirty="0"/>
        </a:p>
      </dsp:txBody>
      <dsp:txXfrm>
        <a:off x="3042025" y="978508"/>
        <a:ext cx="1259840" cy="1016000"/>
      </dsp:txXfrm>
    </dsp:sp>
    <dsp:sp modelId="{4CB0B64C-8402-4BCE-A019-80120E9A2915}">
      <dsp:nvSpPr>
        <dsp:cNvPr id="0" name=""/>
        <dsp:cNvSpPr/>
      </dsp:nvSpPr>
      <dsp:spPr>
        <a:xfrm>
          <a:off x="1512178" y="490999"/>
          <a:ext cx="3413760" cy="3413760"/>
        </a:xfrm>
        <a:prstGeom prst="pie">
          <a:avLst>
            <a:gd name="adj1" fmla="val 0"/>
            <a:gd name="adj2" fmla="val 540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Data Collection</a:t>
          </a:r>
          <a:endParaRPr lang="en-N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Quality Control</a:t>
          </a:r>
          <a:endParaRPr lang="en-NZ" sz="1100" kern="1200" dirty="0"/>
        </a:p>
      </dsp:txBody>
      <dsp:txXfrm>
        <a:off x="3280018" y="2258839"/>
        <a:ext cx="1259840" cy="1016000"/>
      </dsp:txXfrm>
    </dsp:sp>
    <dsp:sp modelId="{C22579E8-F392-4303-B23A-E1572716620B}">
      <dsp:nvSpPr>
        <dsp:cNvPr id="0" name=""/>
        <dsp:cNvSpPr/>
      </dsp:nvSpPr>
      <dsp:spPr>
        <a:xfrm>
          <a:off x="1296155" y="346972"/>
          <a:ext cx="3413760" cy="3413760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Verification</a:t>
          </a:r>
          <a:endParaRPr lang="en-N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Quality Assurance</a:t>
          </a:r>
          <a:endParaRPr lang="en-NZ" sz="1100" kern="1200" dirty="0"/>
        </a:p>
      </dsp:txBody>
      <dsp:txXfrm>
        <a:off x="1682235" y="2114812"/>
        <a:ext cx="1259840" cy="1016000"/>
      </dsp:txXfrm>
    </dsp:sp>
    <dsp:sp modelId="{2E5956A7-B250-4E19-A2BA-5B6A58CCDF4E}">
      <dsp:nvSpPr>
        <dsp:cNvPr id="0" name=""/>
        <dsp:cNvSpPr/>
      </dsp:nvSpPr>
      <dsp:spPr>
        <a:xfrm>
          <a:off x="1296155" y="346972"/>
          <a:ext cx="3413760" cy="3413760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Delivery</a:t>
          </a:r>
          <a:endParaRPr lang="en-N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Analysis</a:t>
          </a:r>
          <a:endParaRPr lang="en-N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Reporting</a:t>
          </a:r>
          <a:endParaRPr lang="en-NZ" sz="1100" kern="1200" dirty="0"/>
        </a:p>
      </dsp:txBody>
      <dsp:txXfrm>
        <a:off x="1682235" y="976892"/>
        <a:ext cx="1259840" cy="101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AD640-FDD3-4614-A6B3-A228B5914D74}">
      <dsp:nvSpPr>
        <dsp:cNvPr id="0" name=""/>
        <dsp:cNvSpPr/>
      </dsp:nvSpPr>
      <dsp:spPr>
        <a:xfrm rot="5400000">
          <a:off x="-162861" y="163323"/>
          <a:ext cx="1085745" cy="760021"/>
        </a:xfrm>
        <a:prstGeom prst="chevron">
          <a:avLst/>
        </a:prstGeom>
        <a:solidFill>
          <a:srgbClr val="002060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800" kern="1200" dirty="0" smtClean="0"/>
            <a:t>Product Development</a:t>
          </a:r>
          <a:endParaRPr lang="en-NZ" sz="800" kern="1200" dirty="0"/>
        </a:p>
      </dsp:txBody>
      <dsp:txXfrm rot="-5400000">
        <a:off x="2" y="380472"/>
        <a:ext cx="760021" cy="325724"/>
      </dsp:txXfrm>
    </dsp:sp>
    <dsp:sp modelId="{EDF12940-21DB-4363-9BCB-3815FAD0E04F}">
      <dsp:nvSpPr>
        <dsp:cNvPr id="0" name=""/>
        <dsp:cNvSpPr/>
      </dsp:nvSpPr>
      <dsp:spPr>
        <a:xfrm rot="5400000">
          <a:off x="2115375" y="-1354892"/>
          <a:ext cx="705734" cy="34164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00" kern="1200" dirty="0" smtClean="0"/>
            <a:t>R&amp;D Processes</a:t>
          </a:r>
          <a:endParaRPr lang="en-NZ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00" kern="1200" dirty="0" smtClean="0"/>
            <a:t>SOP Documentation</a:t>
          </a:r>
          <a:endParaRPr lang="en-NZ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00" kern="1200" dirty="0" smtClean="0"/>
            <a:t>Training Specifications</a:t>
          </a:r>
          <a:endParaRPr lang="en-NZ" sz="1000" kern="1200" dirty="0"/>
        </a:p>
      </dsp:txBody>
      <dsp:txXfrm rot="-5400000">
        <a:off x="760022" y="34912"/>
        <a:ext cx="3381991" cy="636832"/>
      </dsp:txXfrm>
    </dsp:sp>
    <dsp:sp modelId="{A7CA0189-0CBA-4CBB-A4AE-50BCE2DC797A}">
      <dsp:nvSpPr>
        <dsp:cNvPr id="0" name=""/>
        <dsp:cNvSpPr/>
      </dsp:nvSpPr>
      <dsp:spPr>
        <a:xfrm rot="5400000">
          <a:off x="-162861" y="1060149"/>
          <a:ext cx="1085745" cy="760021"/>
        </a:xfrm>
        <a:prstGeom prst="chevron">
          <a:avLst/>
        </a:prstGeom>
        <a:solidFill>
          <a:srgbClr val="002060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800" kern="1200" dirty="0" smtClean="0"/>
            <a:t>Operation</a:t>
          </a:r>
          <a:endParaRPr lang="en-NZ" sz="800" kern="1200" dirty="0"/>
        </a:p>
      </dsp:txBody>
      <dsp:txXfrm rot="-5400000">
        <a:off x="2" y="1277298"/>
        <a:ext cx="760021" cy="325724"/>
      </dsp:txXfrm>
    </dsp:sp>
    <dsp:sp modelId="{03577785-172E-4286-8808-E4406ECD302D}">
      <dsp:nvSpPr>
        <dsp:cNvPr id="0" name=""/>
        <dsp:cNvSpPr/>
      </dsp:nvSpPr>
      <dsp:spPr>
        <a:xfrm rot="5400000">
          <a:off x="2115375" y="-458066"/>
          <a:ext cx="705734" cy="34164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00" kern="1200" dirty="0" smtClean="0"/>
            <a:t>Station (Process) Assessment (Standards)</a:t>
          </a:r>
          <a:endParaRPr lang="en-NZ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00" kern="1200" dirty="0" smtClean="0"/>
            <a:t>Station Inspections (Standards) - </a:t>
          </a:r>
          <a:r>
            <a:rPr lang="en-NZ" sz="1000" kern="1200" dirty="0" err="1" smtClean="0"/>
            <a:t>PMonP</a:t>
          </a:r>
          <a:endParaRPr lang="en-NZ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00" kern="1200" dirty="0" smtClean="0"/>
            <a:t>Calibrations (Standards) - </a:t>
          </a:r>
          <a:r>
            <a:rPr lang="en-NZ" sz="1000" kern="1200" dirty="0" err="1" smtClean="0"/>
            <a:t>PManP</a:t>
          </a:r>
          <a:endParaRPr lang="en-NZ" sz="1000" kern="1200" dirty="0"/>
        </a:p>
      </dsp:txBody>
      <dsp:txXfrm rot="-5400000">
        <a:off x="760022" y="931738"/>
        <a:ext cx="3381991" cy="636832"/>
      </dsp:txXfrm>
    </dsp:sp>
    <dsp:sp modelId="{1C33E737-647D-4B4C-B395-A07009A82E4A}">
      <dsp:nvSpPr>
        <dsp:cNvPr id="0" name=""/>
        <dsp:cNvSpPr/>
      </dsp:nvSpPr>
      <dsp:spPr>
        <a:xfrm rot="5400000">
          <a:off x="-162861" y="1956974"/>
          <a:ext cx="1085745" cy="760021"/>
        </a:xfrm>
        <a:prstGeom prst="chevron">
          <a:avLst/>
        </a:prstGeom>
        <a:solidFill>
          <a:srgbClr val="002060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800" kern="1200" dirty="0" smtClean="0"/>
            <a:t>Performance Monitoring</a:t>
          </a:r>
          <a:endParaRPr lang="en-NZ" sz="800" kern="1200" dirty="0"/>
        </a:p>
      </dsp:txBody>
      <dsp:txXfrm rot="-5400000">
        <a:off x="2" y="2174123"/>
        <a:ext cx="760021" cy="325724"/>
      </dsp:txXfrm>
    </dsp:sp>
    <dsp:sp modelId="{5DEA5E26-0773-4CA6-9592-A2A535212E8E}">
      <dsp:nvSpPr>
        <dsp:cNvPr id="0" name=""/>
        <dsp:cNvSpPr/>
      </dsp:nvSpPr>
      <dsp:spPr>
        <a:xfrm rot="5400000">
          <a:off x="2115375" y="438759"/>
          <a:ext cx="705734" cy="34164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00" kern="1200" dirty="0" smtClean="0"/>
            <a:t>Non-conforming Product</a:t>
          </a:r>
          <a:endParaRPr lang="en-NZ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00" kern="1200" dirty="0" smtClean="0"/>
            <a:t>OFIs</a:t>
          </a:r>
          <a:endParaRPr lang="en-NZ" sz="1000" kern="1200" dirty="0"/>
        </a:p>
      </dsp:txBody>
      <dsp:txXfrm rot="-5400000">
        <a:off x="760022" y="1828564"/>
        <a:ext cx="3381991" cy="6368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442E6-FD2F-48A4-9155-E36B5D00C8A2}">
      <dsp:nvSpPr>
        <dsp:cNvPr id="0" name=""/>
        <dsp:cNvSpPr/>
      </dsp:nvSpPr>
      <dsp:spPr>
        <a:xfrm>
          <a:off x="1205890" y="472318"/>
          <a:ext cx="3156498" cy="3156498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00811-7689-4A4F-8472-5AD3BF36153C}">
      <dsp:nvSpPr>
        <dsp:cNvPr id="0" name=""/>
        <dsp:cNvSpPr/>
      </dsp:nvSpPr>
      <dsp:spPr>
        <a:xfrm>
          <a:off x="1205890" y="472318"/>
          <a:ext cx="3156498" cy="3156498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83872-1E43-436C-9EE7-5B4C8D8BECDA}">
      <dsp:nvSpPr>
        <dsp:cNvPr id="0" name=""/>
        <dsp:cNvSpPr/>
      </dsp:nvSpPr>
      <dsp:spPr>
        <a:xfrm>
          <a:off x="1205890" y="472318"/>
          <a:ext cx="3156498" cy="3156498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0ED99-ADB9-46ED-9340-24B2C878F0FE}">
      <dsp:nvSpPr>
        <dsp:cNvPr id="0" name=""/>
        <dsp:cNvSpPr/>
      </dsp:nvSpPr>
      <dsp:spPr>
        <a:xfrm>
          <a:off x="2058197" y="1324625"/>
          <a:ext cx="1451885" cy="1451885"/>
        </a:xfrm>
        <a:prstGeom prst="ellipse">
          <a:avLst/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200" kern="1200" dirty="0" smtClean="0"/>
            <a:t>KPIs – Development &amp; OFIs</a:t>
          </a:r>
          <a:endParaRPr lang="en-NZ" sz="1200" kern="1200" dirty="0"/>
        </a:p>
      </dsp:txBody>
      <dsp:txXfrm>
        <a:off x="2270821" y="1537249"/>
        <a:ext cx="1026637" cy="1026637"/>
      </dsp:txXfrm>
    </dsp:sp>
    <dsp:sp modelId="{4954D95C-38EB-46D8-A5EC-38D0636555E1}">
      <dsp:nvSpPr>
        <dsp:cNvPr id="0" name=""/>
        <dsp:cNvSpPr/>
      </dsp:nvSpPr>
      <dsp:spPr>
        <a:xfrm>
          <a:off x="2275980" y="746"/>
          <a:ext cx="1016319" cy="1016319"/>
        </a:xfrm>
        <a:prstGeom prst="ellipse">
          <a:avLst/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700" kern="1200" dirty="0" smtClean="0"/>
            <a:t>Requirements</a:t>
          </a:r>
          <a:endParaRPr lang="en-NZ" sz="7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500" kern="1200" dirty="0" smtClean="0"/>
            <a:t>Product Specification</a:t>
          </a:r>
          <a:endParaRPr lang="en-NZ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500" kern="1200" dirty="0" smtClean="0"/>
            <a:t>Planned Workload</a:t>
          </a:r>
          <a:endParaRPr lang="en-NZ" sz="500" kern="1200" dirty="0"/>
        </a:p>
      </dsp:txBody>
      <dsp:txXfrm>
        <a:off x="2424816" y="149582"/>
        <a:ext cx="718647" cy="718647"/>
      </dsp:txXfrm>
    </dsp:sp>
    <dsp:sp modelId="{4432DAD0-4809-497C-8C33-464449D64D1D}">
      <dsp:nvSpPr>
        <dsp:cNvPr id="0" name=""/>
        <dsp:cNvSpPr/>
      </dsp:nvSpPr>
      <dsp:spPr>
        <a:xfrm>
          <a:off x="3611098" y="2313239"/>
          <a:ext cx="1016319" cy="1016319"/>
        </a:xfrm>
        <a:prstGeom prst="ellipse">
          <a:avLst/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700" kern="1200" dirty="0" smtClean="0"/>
            <a:t>Documentation of:</a:t>
          </a:r>
          <a:endParaRPr lang="en-NZ" sz="7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500" kern="1200" dirty="0" smtClean="0"/>
            <a:t>Station Assessments</a:t>
          </a:r>
          <a:endParaRPr lang="en-NZ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500" kern="1200" dirty="0" smtClean="0"/>
            <a:t>Calibration Criteria</a:t>
          </a:r>
          <a:endParaRPr lang="en-NZ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500" kern="1200" dirty="0" smtClean="0"/>
            <a:t>Maintenance Records</a:t>
          </a:r>
          <a:endParaRPr lang="en-NZ" sz="500" kern="1200" dirty="0"/>
        </a:p>
      </dsp:txBody>
      <dsp:txXfrm>
        <a:off x="3759934" y="2462075"/>
        <a:ext cx="718647" cy="718647"/>
      </dsp:txXfrm>
    </dsp:sp>
    <dsp:sp modelId="{2AE9606B-38B1-4339-BC37-823714FC76D4}">
      <dsp:nvSpPr>
        <dsp:cNvPr id="0" name=""/>
        <dsp:cNvSpPr/>
      </dsp:nvSpPr>
      <dsp:spPr>
        <a:xfrm>
          <a:off x="940861" y="2313239"/>
          <a:ext cx="1016319" cy="1016319"/>
        </a:xfrm>
        <a:prstGeom prst="ellipse">
          <a:avLst/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700" kern="1200" dirty="0" smtClean="0"/>
            <a:t>Conformance &amp; Validation</a:t>
          </a:r>
          <a:endParaRPr lang="en-NZ" sz="7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500" kern="1200" dirty="0" smtClean="0"/>
            <a:t>Non-Conformances</a:t>
          </a:r>
          <a:endParaRPr lang="en-NZ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500" kern="1200" dirty="0" smtClean="0"/>
            <a:t>OFIs</a:t>
          </a:r>
          <a:endParaRPr lang="en-NZ" sz="500" kern="1200" dirty="0"/>
        </a:p>
      </dsp:txBody>
      <dsp:txXfrm>
        <a:off x="1089697" y="2462075"/>
        <a:ext cx="718647" cy="7186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2AB04-DEC7-49E7-A1C0-5F90D8A9A269}">
      <dsp:nvSpPr>
        <dsp:cNvPr id="0" name=""/>
        <dsp:cNvSpPr/>
      </dsp:nvSpPr>
      <dsp:spPr>
        <a:xfrm>
          <a:off x="1296131" y="346963"/>
          <a:ext cx="3413760" cy="3413760"/>
        </a:xfrm>
        <a:prstGeom prst="pie">
          <a:avLst>
            <a:gd name="adj1" fmla="val 16200000"/>
            <a:gd name="adj2" fmla="val 0"/>
          </a:avLst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Specifications</a:t>
          </a:r>
          <a:endParaRPr lang="en-N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LTP Planning</a:t>
          </a:r>
          <a:endParaRPr lang="en-N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Annual Plan</a:t>
          </a:r>
          <a:endParaRPr lang="en-NZ" sz="1100" kern="1200" dirty="0"/>
        </a:p>
      </dsp:txBody>
      <dsp:txXfrm>
        <a:off x="3042025" y="978508"/>
        <a:ext cx="1259840" cy="1016000"/>
      </dsp:txXfrm>
    </dsp:sp>
    <dsp:sp modelId="{4CB0B64C-8402-4BCE-A019-80120E9A2915}">
      <dsp:nvSpPr>
        <dsp:cNvPr id="0" name=""/>
        <dsp:cNvSpPr/>
      </dsp:nvSpPr>
      <dsp:spPr>
        <a:xfrm>
          <a:off x="1296155" y="346972"/>
          <a:ext cx="3413760" cy="3413760"/>
        </a:xfrm>
        <a:prstGeom prst="pie">
          <a:avLst>
            <a:gd name="adj1" fmla="val 0"/>
            <a:gd name="adj2" fmla="val 5400000"/>
          </a:avLst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Data Collection</a:t>
          </a:r>
          <a:endParaRPr lang="en-N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Quality Control</a:t>
          </a:r>
          <a:endParaRPr lang="en-NZ" sz="1100" kern="1200" dirty="0"/>
        </a:p>
      </dsp:txBody>
      <dsp:txXfrm>
        <a:off x="3063995" y="2114812"/>
        <a:ext cx="1259840" cy="1016000"/>
      </dsp:txXfrm>
    </dsp:sp>
    <dsp:sp modelId="{C22579E8-F392-4303-B23A-E1572716620B}">
      <dsp:nvSpPr>
        <dsp:cNvPr id="0" name=""/>
        <dsp:cNvSpPr/>
      </dsp:nvSpPr>
      <dsp:spPr>
        <a:xfrm>
          <a:off x="1080133" y="490999"/>
          <a:ext cx="3413760" cy="3413760"/>
        </a:xfrm>
        <a:prstGeom prst="pie">
          <a:avLst>
            <a:gd name="adj1" fmla="val 5400000"/>
            <a:gd name="adj2" fmla="val 10800000"/>
          </a:avLst>
        </a:prstGeom>
        <a:solidFill>
          <a:schemeClr val="accent6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Verification</a:t>
          </a:r>
          <a:endParaRPr lang="en-N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Quality Assurance</a:t>
          </a:r>
          <a:endParaRPr lang="en-NZ" sz="1100" kern="1200" dirty="0"/>
        </a:p>
      </dsp:txBody>
      <dsp:txXfrm>
        <a:off x="1466213" y="2258839"/>
        <a:ext cx="1259840" cy="1016000"/>
      </dsp:txXfrm>
    </dsp:sp>
    <dsp:sp modelId="{2E5956A7-B250-4E19-A2BA-5B6A58CCDF4E}">
      <dsp:nvSpPr>
        <dsp:cNvPr id="0" name=""/>
        <dsp:cNvSpPr/>
      </dsp:nvSpPr>
      <dsp:spPr>
        <a:xfrm>
          <a:off x="1296155" y="346972"/>
          <a:ext cx="3413760" cy="3413760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Delivery</a:t>
          </a:r>
          <a:endParaRPr lang="en-N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Analysis</a:t>
          </a:r>
          <a:endParaRPr lang="en-N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Reporting</a:t>
          </a:r>
          <a:endParaRPr lang="en-NZ" sz="1100" kern="1200" dirty="0"/>
        </a:p>
      </dsp:txBody>
      <dsp:txXfrm>
        <a:off x="1682235" y="976892"/>
        <a:ext cx="1259840" cy="1016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AD640-FDD3-4614-A6B3-A228B5914D74}">
      <dsp:nvSpPr>
        <dsp:cNvPr id="0" name=""/>
        <dsp:cNvSpPr/>
      </dsp:nvSpPr>
      <dsp:spPr>
        <a:xfrm rot="5400000">
          <a:off x="-162861" y="163323"/>
          <a:ext cx="1085745" cy="760021"/>
        </a:xfrm>
        <a:prstGeom prst="chevron">
          <a:avLst/>
        </a:prstGeom>
        <a:solidFill>
          <a:schemeClr val="accent6">
            <a:lumMod val="75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800" kern="1200" dirty="0" smtClean="0"/>
            <a:t>Product Development</a:t>
          </a:r>
          <a:endParaRPr lang="en-NZ" sz="800" kern="1200" dirty="0"/>
        </a:p>
      </dsp:txBody>
      <dsp:txXfrm rot="-5400000">
        <a:off x="2" y="380472"/>
        <a:ext cx="760021" cy="325724"/>
      </dsp:txXfrm>
    </dsp:sp>
    <dsp:sp modelId="{EDF12940-21DB-4363-9BCB-3815FAD0E04F}">
      <dsp:nvSpPr>
        <dsp:cNvPr id="0" name=""/>
        <dsp:cNvSpPr/>
      </dsp:nvSpPr>
      <dsp:spPr>
        <a:xfrm rot="5400000">
          <a:off x="2115375" y="-1354892"/>
          <a:ext cx="705734" cy="34164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00" kern="1200" dirty="0" smtClean="0"/>
            <a:t>R&amp;D Processes</a:t>
          </a:r>
          <a:endParaRPr lang="en-NZ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00" kern="1200" dirty="0" smtClean="0"/>
            <a:t>SOP Documentation</a:t>
          </a:r>
          <a:endParaRPr lang="en-NZ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00" kern="1200" dirty="0" smtClean="0"/>
            <a:t>Training Specifications</a:t>
          </a:r>
          <a:endParaRPr lang="en-NZ" sz="1000" kern="1200" dirty="0"/>
        </a:p>
      </dsp:txBody>
      <dsp:txXfrm rot="-5400000">
        <a:off x="760022" y="34912"/>
        <a:ext cx="3381991" cy="636832"/>
      </dsp:txXfrm>
    </dsp:sp>
    <dsp:sp modelId="{A7CA0189-0CBA-4CBB-A4AE-50BCE2DC797A}">
      <dsp:nvSpPr>
        <dsp:cNvPr id="0" name=""/>
        <dsp:cNvSpPr/>
      </dsp:nvSpPr>
      <dsp:spPr>
        <a:xfrm rot="5400000">
          <a:off x="-162861" y="1060149"/>
          <a:ext cx="1085745" cy="760021"/>
        </a:xfrm>
        <a:prstGeom prst="chevron">
          <a:avLst/>
        </a:prstGeom>
        <a:solidFill>
          <a:schemeClr val="accent6">
            <a:lumMod val="75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800" kern="1200" dirty="0" smtClean="0"/>
            <a:t>Operation</a:t>
          </a:r>
          <a:endParaRPr lang="en-NZ" sz="800" kern="1200" dirty="0"/>
        </a:p>
      </dsp:txBody>
      <dsp:txXfrm rot="-5400000">
        <a:off x="2" y="1277298"/>
        <a:ext cx="760021" cy="325724"/>
      </dsp:txXfrm>
    </dsp:sp>
    <dsp:sp modelId="{03577785-172E-4286-8808-E4406ECD302D}">
      <dsp:nvSpPr>
        <dsp:cNvPr id="0" name=""/>
        <dsp:cNvSpPr/>
      </dsp:nvSpPr>
      <dsp:spPr>
        <a:xfrm rot="5400000">
          <a:off x="2115375" y="-458066"/>
          <a:ext cx="705734" cy="34164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00" kern="1200" dirty="0" smtClean="0"/>
            <a:t>Timeliness (Standards)</a:t>
          </a:r>
          <a:endParaRPr lang="en-NZ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00" kern="1200" dirty="0" smtClean="0"/>
            <a:t>Process &amp; Monitoring (Standards)</a:t>
          </a:r>
          <a:endParaRPr lang="en-NZ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00" kern="1200" dirty="0" smtClean="0"/>
            <a:t>Automation Control (Standards)</a:t>
          </a:r>
          <a:endParaRPr lang="en-NZ" sz="1000" kern="1200" dirty="0"/>
        </a:p>
      </dsp:txBody>
      <dsp:txXfrm rot="-5400000">
        <a:off x="760022" y="931738"/>
        <a:ext cx="3381991" cy="636832"/>
      </dsp:txXfrm>
    </dsp:sp>
    <dsp:sp modelId="{1C33E737-647D-4B4C-B395-A07009A82E4A}">
      <dsp:nvSpPr>
        <dsp:cNvPr id="0" name=""/>
        <dsp:cNvSpPr/>
      </dsp:nvSpPr>
      <dsp:spPr>
        <a:xfrm rot="5400000">
          <a:off x="-162861" y="1956974"/>
          <a:ext cx="1085745" cy="760021"/>
        </a:xfrm>
        <a:prstGeom prst="chevron">
          <a:avLst/>
        </a:prstGeom>
        <a:solidFill>
          <a:schemeClr val="accent6">
            <a:lumMod val="75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800" kern="1200" dirty="0" smtClean="0"/>
            <a:t>Performance Monitoring</a:t>
          </a:r>
          <a:endParaRPr lang="en-NZ" sz="800" kern="1200" dirty="0"/>
        </a:p>
      </dsp:txBody>
      <dsp:txXfrm rot="-5400000">
        <a:off x="2" y="2174123"/>
        <a:ext cx="760021" cy="325724"/>
      </dsp:txXfrm>
    </dsp:sp>
    <dsp:sp modelId="{5DEA5E26-0773-4CA6-9592-A2A535212E8E}">
      <dsp:nvSpPr>
        <dsp:cNvPr id="0" name=""/>
        <dsp:cNvSpPr/>
      </dsp:nvSpPr>
      <dsp:spPr>
        <a:xfrm rot="5400000">
          <a:off x="2115375" y="438759"/>
          <a:ext cx="705734" cy="34164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00" kern="1200" dirty="0" smtClean="0"/>
            <a:t>Non-conforming Product</a:t>
          </a:r>
          <a:endParaRPr lang="en-NZ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00" kern="1200" dirty="0" smtClean="0"/>
            <a:t>OFIs</a:t>
          </a:r>
          <a:endParaRPr lang="en-NZ" sz="1000" kern="1200" dirty="0"/>
        </a:p>
      </dsp:txBody>
      <dsp:txXfrm rot="-5400000">
        <a:off x="760022" y="1828564"/>
        <a:ext cx="3381991" cy="6368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442E6-FD2F-48A4-9155-E36B5D00C8A2}">
      <dsp:nvSpPr>
        <dsp:cNvPr id="0" name=""/>
        <dsp:cNvSpPr/>
      </dsp:nvSpPr>
      <dsp:spPr>
        <a:xfrm>
          <a:off x="1205890" y="472318"/>
          <a:ext cx="3156498" cy="3156498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00811-7689-4A4F-8472-5AD3BF36153C}">
      <dsp:nvSpPr>
        <dsp:cNvPr id="0" name=""/>
        <dsp:cNvSpPr/>
      </dsp:nvSpPr>
      <dsp:spPr>
        <a:xfrm>
          <a:off x="1205890" y="472318"/>
          <a:ext cx="3156498" cy="3156498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83872-1E43-436C-9EE7-5B4C8D8BECDA}">
      <dsp:nvSpPr>
        <dsp:cNvPr id="0" name=""/>
        <dsp:cNvSpPr/>
      </dsp:nvSpPr>
      <dsp:spPr>
        <a:xfrm>
          <a:off x="1205890" y="472318"/>
          <a:ext cx="3156498" cy="3156498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0ED99-ADB9-46ED-9340-24B2C878F0FE}">
      <dsp:nvSpPr>
        <dsp:cNvPr id="0" name=""/>
        <dsp:cNvSpPr/>
      </dsp:nvSpPr>
      <dsp:spPr>
        <a:xfrm>
          <a:off x="2058197" y="1324625"/>
          <a:ext cx="1451885" cy="1451885"/>
        </a:xfrm>
        <a:prstGeom prst="ellipse">
          <a:avLst/>
        </a:prstGeom>
        <a:solidFill>
          <a:schemeClr val="accent6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200" kern="1200" dirty="0" smtClean="0"/>
            <a:t>KPIs – Development &amp; OFIs</a:t>
          </a:r>
          <a:endParaRPr lang="en-NZ" sz="1200" kern="1200" dirty="0"/>
        </a:p>
      </dsp:txBody>
      <dsp:txXfrm>
        <a:off x="2270821" y="1537249"/>
        <a:ext cx="1026637" cy="1026637"/>
      </dsp:txXfrm>
    </dsp:sp>
    <dsp:sp modelId="{4954D95C-38EB-46D8-A5EC-38D0636555E1}">
      <dsp:nvSpPr>
        <dsp:cNvPr id="0" name=""/>
        <dsp:cNvSpPr/>
      </dsp:nvSpPr>
      <dsp:spPr>
        <a:xfrm>
          <a:off x="2275980" y="746"/>
          <a:ext cx="1016319" cy="1016319"/>
        </a:xfrm>
        <a:prstGeom prst="ellipse">
          <a:avLst/>
        </a:prstGeom>
        <a:solidFill>
          <a:schemeClr val="accent6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700" kern="1200" dirty="0" smtClean="0"/>
            <a:t>Requirements</a:t>
          </a:r>
          <a:endParaRPr lang="en-NZ" sz="7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500" kern="1200" dirty="0" smtClean="0"/>
            <a:t>Product Specification</a:t>
          </a:r>
          <a:endParaRPr lang="en-NZ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500" kern="1200" dirty="0" smtClean="0"/>
            <a:t>Planned Workload</a:t>
          </a:r>
          <a:endParaRPr lang="en-NZ" sz="500" kern="1200" dirty="0"/>
        </a:p>
      </dsp:txBody>
      <dsp:txXfrm>
        <a:off x="2424816" y="149582"/>
        <a:ext cx="718647" cy="718647"/>
      </dsp:txXfrm>
    </dsp:sp>
    <dsp:sp modelId="{4432DAD0-4809-497C-8C33-464449D64D1D}">
      <dsp:nvSpPr>
        <dsp:cNvPr id="0" name=""/>
        <dsp:cNvSpPr/>
      </dsp:nvSpPr>
      <dsp:spPr>
        <a:xfrm>
          <a:off x="3611098" y="2313239"/>
          <a:ext cx="1016319" cy="1016319"/>
        </a:xfrm>
        <a:prstGeom prst="ellipse">
          <a:avLst/>
        </a:prstGeom>
        <a:solidFill>
          <a:schemeClr val="accent6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700" kern="1200" dirty="0" smtClean="0"/>
            <a:t>Documentation of:</a:t>
          </a:r>
          <a:endParaRPr lang="en-NZ" sz="7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500" kern="1200" dirty="0" smtClean="0"/>
            <a:t>Modifications to Original Records</a:t>
          </a:r>
          <a:endParaRPr lang="en-NZ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500" kern="1200" dirty="0" smtClean="0"/>
            <a:t>Preservation of records</a:t>
          </a:r>
          <a:endParaRPr lang="en-NZ" sz="500" kern="1200" dirty="0"/>
        </a:p>
      </dsp:txBody>
      <dsp:txXfrm>
        <a:off x="3759934" y="2462075"/>
        <a:ext cx="718647" cy="718647"/>
      </dsp:txXfrm>
    </dsp:sp>
    <dsp:sp modelId="{2AE9606B-38B1-4339-BC37-823714FC76D4}">
      <dsp:nvSpPr>
        <dsp:cNvPr id="0" name=""/>
        <dsp:cNvSpPr/>
      </dsp:nvSpPr>
      <dsp:spPr>
        <a:xfrm>
          <a:off x="940861" y="2313239"/>
          <a:ext cx="1016319" cy="1016319"/>
        </a:xfrm>
        <a:prstGeom prst="ellipse">
          <a:avLst/>
        </a:prstGeom>
        <a:solidFill>
          <a:schemeClr val="accent6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700" kern="1200" dirty="0" smtClean="0"/>
            <a:t>Conformance &amp; Validation</a:t>
          </a:r>
          <a:endParaRPr lang="en-NZ" sz="7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500" kern="1200" dirty="0" smtClean="0"/>
            <a:t>Pear Review Process</a:t>
          </a:r>
          <a:endParaRPr lang="en-NZ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500" kern="1200" dirty="0" smtClean="0"/>
            <a:t>Non-Conformances</a:t>
          </a:r>
          <a:endParaRPr lang="en-NZ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500" kern="1200" dirty="0" smtClean="0"/>
            <a:t>OFIs</a:t>
          </a:r>
          <a:endParaRPr lang="en-NZ" sz="500" kern="1200" dirty="0"/>
        </a:p>
      </dsp:txBody>
      <dsp:txXfrm>
        <a:off x="1089697" y="2462075"/>
        <a:ext cx="718647" cy="718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B97C1-4AF3-4E39-AEC9-402B12DC27C9}" type="datetimeFigureOut">
              <a:rPr lang="en-NZ" smtClean="0"/>
              <a:t>22/06/2017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E07DB-8BCE-4AF8-827C-08471B1CBE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2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Agencies provide their sites via a WFS</a:t>
            </a:r>
            <a:r>
              <a:rPr lang="en-NZ" baseline="0" dirty="0" smtClean="0"/>
              <a:t> feed:</a:t>
            </a:r>
          </a:p>
          <a:p>
            <a:r>
              <a:rPr lang="en-N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HRC,web,http</a:t>
            </a:r>
            <a:r>
              <a:rPr lang="en-N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://gisdmz.horizons.govt.nz/</a:t>
            </a:r>
            <a:r>
              <a:rPr lang="en-N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arcgis</a:t>
            </a:r>
            <a:r>
              <a:rPr lang="en-N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/services/</a:t>
            </a:r>
            <a:r>
              <a:rPr lang="en-N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Emar</a:t>
            </a:r>
            <a:r>
              <a:rPr lang="en-N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N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MonitoringSiteReferenceData</a:t>
            </a:r>
            <a:r>
              <a:rPr lang="en-N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N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MapServer</a:t>
            </a:r>
            <a:r>
              <a:rPr lang="en-N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N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WFSServer?request</a:t>
            </a:r>
            <a:r>
              <a:rPr lang="en-N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N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GetFeature&amp;service</a:t>
            </a:r>
            <a:r>
              <a:rPr lang="en-N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N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WFS&amp;typeName</a:t>
            </a:r>
            <a:r>
              <a:rPr lang="en-N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N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MonitoringSiteReferenceData</a:t>
            </a:r>
            <a:r>
              <a:rPr lang="en-NZ" dirty="0" smtClean="0"/>
              <a:t>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07DB-8BCE-4AF8-827C-08471B1CBEC7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225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2343D4-1562-4A61-A7E9-CF59930B5FC3}" type="datetimeFigureOut">
              <a:rPr lang="en-NZ" smtClean="0"/>
              <a:t>22/06/2017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2A7434-E3C7-42F3-B304-7E40BDC3E628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343D4-1562-4A61-A7E9-CF59930B5FC3}" type="datetimeFigureOut">
              <a:rPr lang="en-NZ" smtClean="0"/>
              <a:t>22/06/2017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7434-E3C7-42F3-B304-7E40BDC3E628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343D4-1562-4A61-A7E9-CF59930B5FC3}" type="datetimeFigureOut">
              <a:rPr lang="en-NZ" smtClean="0"/>
              <a:t>22/06/2017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7434-E3C7-42F3-B304-7E40BDC3E628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343D4-1562-4A61-A7E9-CF59930B5FC3}" type="datetimeFigureOut">
              <a:rPr lang="en-NZ" smtClean="0"/>
              <a:t>22/06/2017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7434-E3C7-42F3-B304-7E40BDC3E628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343D4-1562-4A61-A7E9-CF59930B5FC3}" type="datetimeFigureOut">
              <a:rPr lang="en-NZ" smtClean="0"/>
              <a:t>22/06/2017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7434-E3C7-42F3-B304-7E40BDC3E628}" type="slidenum">
              <a:rPr lang="en-NZ" smtClean="0"/>
              <a:t>‹#›</a:t>
            </a:fld>
            <a:endParaRPr lang="en-NZ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343D4-1562-4A61-A7E9-CF59930B5FC3}" type="datetimeFigureOut">
              <a:rPr lang="en-NZ" smtClean="0"/>
              <a:t>22/06/2017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7434-E3C7-42F3-B304-7E40BDC3E628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343D4-1562-4A61-A7E9-CF59930B5FC3}" type="datetimeFigureOut">
              <a:rPr lang="en-NZ" smtClean="0"/>
              <a:t>22/06/2017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7434-E3C7-42F3-B304-7E40BDC3E628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343D4-1562-4A61-A7E9-CF59930B5FC3}" type="datetimeFigureOut">
              <a:rPr lang="en-NZ" smtClean="0"/>
              <a:t>22/06/2017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7434-E3C7-42F3-B304-7E40BDC3E628}" type="slidenum">
              <a:rPr lang="en-NZ" smtClean="0"/>
              <a:t>‹#›</a:t>
            </a:fld>
            <a:endParaRPr lang="en-N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343D4-1562-4A61-A7E9-CF59930B5FC3}" type="datetimeFigureOut">
              <a:rPr lang="en-NZ" smtClean="0"/>
              <a:t>22/06/2017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7434-E3C7-42F3-B304-7E40BDC3E628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32343D4-1562-4A61-A7E9-CF59930B5FC3}" type="datetimeFigureOut">
              <a:rPr lang="en-NZ" smtClean="0"/>
              <a:t>22/06/2017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7434-E3C7-42F3-B304-7E40BDC3E628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2343D4-1562-4A61-A7E9-CF59930B5FC3}" type="datetimeFigureOut">
              <a:rPr lang="en-NZ" smtClean="0"/>
              <a:t>22/06/2017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2A7434-E3C7-42F3-B304-7E40BDC3E628}" type="slidenum">
              <a:rPr lang="en-NZ" smtClean="0"/>
              <a:t>‹#›</a:t>
            </a:fld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2343D4-1562-4A61-A7E9-CF59930B5FC3}" type="datetimeFigureOut">
              <a:rPr lang="en-NZ" smtClean="0"/>
              <a:t>22/06/2017</a:t>
            </a:fld>
            <a:endParaRPr lang="en-N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B2A7434-E3C7-42F3-B304-7E40BDC3E628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lawa.org.nz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isdmz.horizons.govt.nz/arcgis/services/Emar/MonitoringSiteReferenceData/MapServer/WFSServer?request=GetFeature&amp;service=WFS&amp;typeName=MonitoringSiteReferenceDat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wa.org.nz/explore-data/canterbury-region/air-qualit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lawa.org.nz/learn/factsheets/(nems)-national-environmental-monitoring-standard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Hydrological data - </a:t>
            </a:r>
            <a:r>
              <a:rPr lang="en-NZ" dirty="0"/>
              <a:t>Federated infrastructure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The </a:t>
            </a:r>
            <a:r>
              <a:rPr lang="en-NZ" i="1" dirty="0" smtClean="0"/>
              <a:t>New Zealand</a:t>
            </a:r>
            <a:r>
              <a:rPr lang="en-NZ" dirty="0" smtClean="0"/>
              <a:t> experience</a:t>
            </a:r>
            <a:endParaRPr lang="en-NZ" dirty="0"/>
          </a:p>
        </p:txBody>
      </p:sp>
      <p:sp>
        <p:nvSpPr>
          <p:cNvPr id="5" name="TextBox 3"/>
          <p:cNvSpPr txBox="1"/>
          <p:nvPr/>
        </p:nvSpPr>
        <p:spPr>
          <a:xfrm>
            <a:off x="31870" y="5844875"/>
            <a:ext cx="2209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400" dirty="0" smtClean="0"/>
              <a:t>Brent Watson</a:t>
            </a:r>
          </a:p>
          <a:p>
            <a:endParaRPr lang="en-NZ" sz="1600" dirty="0" smtClean="0"/>
          </a:p>
          <a:p>
            <a:r>
              <a:rPr lang="en-NZ" sz="1200" b="1" dirty="0" smtClean="0"/>
              <a:t>Horizons Regional Council </a:t>
            </a:r>
          </a:p>
          <a:p>
            <a:r>
              <a:rPr lang="en-NZ" sz="1200" b="1" dirty="0" smtClean="0"/>
              <a:t>New Zealand</a:t>
            </a:r>
            <a:endParaRPr lang="en-NZ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65206" y="164637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NZ" sz="1400" dirty="0" smtClean="0"/>
              <a:t>OGC Hydrology DWG</a:t>
            </a:r>
            <a:r>
              <a:rPr lang="en-NZ" sz="1400" dirty="0"/>
              <a:t/>
            </a:r>
            <a:br>
              <a:rPr lang="en-NZ" sz="1400" dirty="0"/>
            </a:br>
            <a:r>
              <a:rPr lang="en-NZ" sz="1400" dirty="0" smtClean="0"/>
              <a:t>Tuscaloosa, 21 June 2017</a:t>
            </a:r>
            <a:endParaRPr lang="en-NZ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44875"/>
            <a:ext cx="1339154" cy="71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2472015" y="5844875"/>
            <a:ext cx="1576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400" dirty="0" smtClean="0"/>
              <a:t>Alistair Ritchie</a:t>
            </a:r>
          </a:p>
          <a:p>
            <a:endParaRPr lang="en-NZ" sz="1600" dirty="0" smtClean="0"/>
          </a:p>
          <a:p>
            <a:r>
              <a:rPr lang="en-NZ" sz="1200" b="1" dirty="0" err="1" smtClean="0"/>
              <a:t>Landcare</a:t>
            </a:r>
            <a:r>
              <a:rPr lang="en-NZ" sz="1200" b="1" dirty="0" smtClean="0"/>
              <a:t> Research</a:t>
            </a:r>
          </a:p>
          <a:p>
            <a:r>
              <a:rPr lang="en-NZ" sz="1200" b="1" dirty="0" smtClean="0"/>
              <a:t>New Zealand</a:t>
            </a:r>
            <a:endParaRPr lang="en-NZ" sz="1200" b="1" dirty="0"/>
          </a:p>
        </p:txBody>
      </p:sp>
    </p:spTree>
    <p:extLst>
      <p:ext uri="{BB962C8B-B14F-4D97-AF65-F5344CB8AC3E}">
        <p14:creationId xmlns:p14="http://schemas.microsoft.com/office/powerpoint/2010/main" val="21209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NZ" dirty="0" smtClean="0"/>
              <a:t>Land Air Water </a:t>
            </a:r>
            <a:r>
              <a:rPr lang="en-NZ" dirty="0" err="1" smtClean="0"/>
              <a:t>Aotearoa</a:t>
            </a:r>
            <a:endParaRPr lang="en-NZ" dirty="0"/>
          </a:p>
        </p:txBody>
      </p:sp>
      <p:pic>
        <p:nvPicPr>
          <p:cNvPr id="307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87" y="1268760"/>
            <a:ext cx="6458153" cy="472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4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436096" y="3044957"/>
            <a:ext cx="0" cy="3552395"/>
          </a:xfrm>
          <a:prstGeom prst="line">
            <a:avLst/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/>
              <a:t>Timeline</a:t>
            </a:r>
            <a:endParaRPr lang="en-N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2638"/>
            <a:ext cx="9194502" cy="563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3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488832" cy="51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LAWA CMS - Catalogue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377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8" t="26355" r="4909" b="24362"/>
          <a:stretch/>
        </p:blipFill>
        <p:spPr bwMode="auto">
          <a:xfrm>
            <a:off x="1547664" y="1772816"/>
            <a:ext cx="6392732" cy="341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LAWA - Topics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656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Water Quantity</a:t>
            </a:r>
          </a:p>
          <a:p>
            <a:r>
              <a:rPr lang="en-NZ" dirty="0" smtClean="0"/>
              <a:t>Water Quality</a:t>
            </a:r>
          </a:p>
          <a:p>
            <a:r>
              <a:rPr lang="en-NZ" dirty="0" smtClean="0"/>
              <a:t>Safe to Swim</a:t>
            </a:r>
            <a:endParaRPr lang="en-NZ" dirty="0" smtClean="0"/>
          </a:p>
          <a:p>
            <a:r>
              <a:rPr lang="en-NZ" dirty="0" smtClean="0">
                <a:hlinkClick r:id="rId2"/>
              </a:rPr>
              <a:t>Air </a:t>
            </a:r>
            <a:r>
              <a:rPr lang="en-NZ" dirty="0">
                <a:hlinkClick r:id="rId2"/>
              </a:rPr>
              <a:t>Quality</a:t>
            </a:r>
            <a:endParaRPr lang="en-NZ" dirty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LAWA - Demo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617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Biological predictive modelling</a:t>
            </a:r>
          </a:p>
          <a:p>
            <a:pPr lvl="1"/>
            <a:r>
              <a:rPr lang="en-NZ" dirty="0" smtClean="0"/>
              <a:t>Safe to Swim</a:t>
            </a:r>
            <a:endParaRPr lang="en-NZ" dirty="0" smtClean="0"/>
          </a:p>
          <a:p>
            <a:pPr lvl="1"/>
            <a:endParaRPr lang="en-NZ" dirty="0"/>
          </a:p>
          <a:p>
            <a:r>
              <a:rPr lang="en-NZ" dirty="0" smtClean="0"/>
              <a:t>Maybe this will be a driver for a National Water Model.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Predictive Modelling 2018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835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Possible Quality Management System</a:t>
            </a:r>
            <a:endParaRPr lang="en-NZ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Quality Management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950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>
                <a:hlinkClick r:id="rId2"/>
              </a:rPr>
              <a:t>National Environmental Monitoring Standards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5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09357853"/>
              </p:ext>
            </p:extLst>
          </p:nvPr>
        </p:nvGraphicFramePr>
        <p:xfrm>
          <a:off x="-828600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4043363" cy="1143000"/>
          </a:xfrm>
        </p:spPr>
        <p:txBody>
          <a:bodyPr/>
          <a:lstStyle/>
          <a:p>
            <a:r>
              <a:rPr lang="en-NZ" dirty="0" smtClean="0"/>
              <a:t>Specifications</a:t>
            </a:r>
            <a:endParaRPr lang="en-NZ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94842638"/>
              </p:ext>
            </p:extLst>
          </p:nvPr>
        </p:nvGraphicFramePr>
        <p:xfrm>
          <a:off x="4499992" y="476672"/>
          <a:ext cx="417646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63103997"/>
              </p:ext>
            </p:extLst>
          </p:nvPr>
        </p:nvGraphicFramePr>
        <p:xfrm>
          <a:off x="3779912" y="3025800"/>
          <a:ext cx="5568280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8419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1543398"/>
              </p:ext>
            </p:extLst>
          </p:nvPr>
        </p:nvGraphicFramePr>
        <p:xfrm>
          <a:off x="-828600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4043363" cy="1143000"/>
          </a:xfrm>
        </p:spPr>
        <p:txBody>
          <a:bodyPr/>
          <a:lstStyle/>
          <a:p>
            <a:r>
              <a:rPr lang="en-NZ" dirty="0" smtClean="0"/>
              <a:t>Data Collection</a:t>
            </a:r>
            <a:endParaRPr lang="en-NZ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92690699"/>
              </p:ext>
            </p:extLst>
          </p:nvPr>
        </p:nvGraphicFramePr>
        <p:xfrm>
          <a:off x="4499992" y="476672"/>
          <a:ext cx="417646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65929836"/>
              </p:ext>
            </p:extLst>
          </p:nvPr>
        </p:nvGraphicFramePr>
        <p:xfrm>
          <a:off x="3779912" y="3025800"/>
          <a:ext cx="5568280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5983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www.nzila.co.nz/media/9354/m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37" y="2284506"/>
            <a:ext cx="1768641" cy="12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NZ" dirty="0" smtClean="0"/>
              <a:t>Partners / Providers</a:t>
            </a:r>
            <a:endParaRPr lang="en-N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870324" cy="499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RS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39" y="5869114"/>
            <a:ext cx="1728192" cy="51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6" descr="Image result for niwa logo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3090" name="Picture 18" descr="https://upload.wikimedia.org/wikipedia/commons/thumb/4/44/National_Institute_of_Water_and_Atmospheric_Research_Logo.svg/2000px-National_Institute_of_Water_and_Atmospheric_Research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733257"/>
            <a:ext cx="1771052" cy="5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27"/>
          <a:stretch/>
        </p:blipFill>
        <p:spPr bwMode="auto">
          <a:xfrm>
            <a:off x="7793097" y="1412776"/>
            <a:ext cx="630378" cy="125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Aquatic Informat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79" y="3620294"/>
            <a:ext cx="1483615" cy="57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613" y="4265382"/>
            <a:ext cx="1149346" cy="68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52" y="5968509"/>
            <a:ext cx="1933266" cy="62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543" y="4912577"/>
            <a:ext cx="485486" cy="106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414274"/>
            <a:ext cx="2056003" cy="1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https://ps.org.nz/sites/all/files/u6/TTF%20logo%20print%20siz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37" y="4414389"/>
            <a:ext cx="1824137" cy="9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ttp://stoppress.co.nz/media/VERSIONS/masseylogonew_1200x1200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83" y="3429001"/>
            <a:ext cx="2063407" cy="76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http://www.kisters.net/images/KISTERS-LOGO_CLAIM_en_80mm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79" y="2826609"/>
            <a:ext cx="1483615" cy="60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3914605"/>
              </p:ext>
            </p:extLst>
          </p:nvPr>
        </p:nvGraphicFramePr>
        <p:xfrm>
          <a:off x="-828600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4043363" cy="1143000"/>
          </a:xfrm>
        </p:spPr>
        <p:txBody>
          <a:bodyPr/>
          <a:lstStyle/>
          <a:p>
            <a:r>
              <a:rPr lang="en-NZ" dirty="0" smtClean="0"/>
              <a:t>Verification</a:t>
            </a:r>
            <a:endParaRPr lang="en-NZ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70367887"/>
              </p:ext>
            </p:extLst>
          </p:nvPr>
        </p:nvGraphicFramePr>
        <p:xfrm>
          <a:off x="4499992" y="476672"/>
          <a:ext cx="417646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04944764"/>
              </p:ext>
            </p:extLst>
          </p:nvPr>
        </p:nvGraphicFramePr>
        <p:xfrm>
          <a:off x="3779912" y="3025800"/>
          <a:ext cx="5568280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7507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6093125"/>
              </p:ext>
            </p:extLst>
          </p:nvPr>
        </p:nvGraphicFramePr>
        <p:xfrm>
          <a:off x="-828600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4043363" cy="1143000"/>
          </a:xfrm>
        </p:spPr>
        <p:txBody>
          <a:bodyPr/>
          <a:lstStyle/>
          <a:p>
            <a:r>
              <a:rPr lang="en-NZ" dirty="0" smtClean="0"/>
              <a:t>Delivery</a:t>
            </a:r>
            <a:endParaRPr lang="en-NZ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14886380"/>
              </p:ext>
            </p:extLst>
          </p:nvPr>
        </p:nvGraphicFramePr>
        <p:xfrm>
          <a:off x="4499992" y="476672"/>
          <a:ext cx="417646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22592335"/>
              </p:ext>
            </p:extLst>
          </p:nvPr>
        </p:nvGraphicFramePr>
        <p:xfrm>
          <a:off x="3779912" y="3025800"/>
          <a:ext cx="5568280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2776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NZ" dirty="0" smtClean="0"/>
              <a:t>Feedback Systems</a:t>
            </a:r>
            <a:endParaRPr lang="en-N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83783621"/>
              </p:ext>
            </p:extLst>
          </p:nvPr>
        </p:nvGraphicFramePr>
        <p:xfrm>
          <a:off x="2515280" y="2389336"/>
          <a:ext cx="4752528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923928" y="1243318"/>
            <a:ext cx="1872208" cy="11521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Customer Interaction &amp; Strategic Direction</a:t>
            </a:r>
            <a:endParaRPr lang="en-NZ" dirty="0"/>
          </a:p>
        </p:txBody>
      </p:sp>
      <p:sp>
        <p:nvSpPr>
          <p:cNvPr id="5" name="Rounded Rectangle 4"/>
          <p:cNvSpPr/>
          <p:nvPr/>
        </p:nvSpPr>
        <p:spPr>
          <a:xfrm>
            <a:off x="6732240" y="3501008"/>
            <a:ext cx="1872208" cy="11521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Operational Performance Capability</a:t>
            </a:r>
            <a:endParaRPr lang="en-NZ" dirty="0"/>
          </a:p>
        </p:txBody>
      </p:sp>
      <p:sp>
        <p:nvSpPr>
          <p:cNvPr id="6" name="Rounded Rectangle 5"/>
          <p:cNvSpPr/>
          <p:nvPr/>
        </p:nvSpPr>
        <p:spPr>
          <a:xfrm>
            <a:off x="3955440" y="5705872"/>
            <a:ext cx="1872208" cy="11521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Internal Process Control</a:t>
            </a:r>
          </a:p>
          <a:p>
            <a:pPr algn="ctr"/>
            <a:r>
              <a:rPr lang="en-NZ" dirty="0" smtClean="0"/>
              <a:t>Performance Monitoring</a:t>
            </a:r>
            <a:endParaRPr lang="en-NZ" dirty="0"/>
          </a:p>
        </p:txBody>
      </p:sp>
      <p:sp>
        <p:nvSpPr>
          <p:cNvPr id="7" name="Rounded Rectangle 6"/>
          <p:cNvSpPr/>
          <p:nvPr/>
        </p:nvSpPr>
        <p:spPr>
          <a:xfrm>
            <a:off x="1043608" y="3502320"/>
            <a:ext cx="1872208" cy="11521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Quality Assurance.</a:t>
            </a:r>
          </a:p>
          <a:p>
            <a:pPr algn="ctr"/>
            <a:r>
              <a:rPr lang="en-NZ" dirty="0" smtClean="0"/>
              <a:t>Continuity.</a:t>
            </a:r>
            <a:endParaRPr lang="en-NZ" dirty="0"/>
          </a:p>
        </p:txBody>
      </p:sp>
      <p:sp>
        <p:nvSpPr>
          <p:cNvPr id="9" name="Striped Right Arrow 8"/>
          <p:cNvSpPr/>
          <p:nvPr/>
        </p:nvSpPr>
        <p:spPr>
          <a:xfrm rot="13504346">
            <a:off x="5928112" y="2064006"/>
            <a:ext cx="1742323" cy="96298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" name="Striped Right Arrow 9"/>
          <p:cNvSpPr/>
          <p:nvPr/>
        </p:nvSpPr>
        <p:spPr>
          <a:xfrm rot="19105656">
            <a:off x="5944874" y="5129773"/>
            <a:ext cx="1742323" cy="96298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" name="Striped Right Arrow 10"/>
          <p:cNvSpPr/>
          <p:nvPr/>
        </p:nvSpPr>
        <p:spPr>
          <a:xfrm rot="2505092">
            <a:off x="1935084" y="5158919"/>
            <a:ext cx="1742323" cy="96298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" name="Striped Right Arrow 11"/>
          <p:cNvSpPr/>
          <p:nvPr/>
        </p:nvSpPr>
        <p:spPr>
          <a:xfrm rot="8295813">
            <a:off x="1791125" y="2013549"/>
            <a:ext cx="1742323" cy="96298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975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www.nzila.co.nz/media/9354/m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37" y="2284506"/>
            <a:ext cx="1768641" cy="12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NZ" dirty="0" smtClean="0"/>
              <a:t>Partners / Providers</a:t>
            </a:r>
            <a:endParaRPr lang="en-N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870324" cy="499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RS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39" y="5869114"/>
            <a:ext cx="1728192" cy="51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6" descr="Image result for niwa logo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3090" name="Picture 18" descr="https://upload.wikimedia.org/wikipedia/commons/thumb/4/44/National_Institute_of_Water_and_Atmospheric_Research_Logo.svg/2000px-National_Institute_of_Water_and_Atmospheric_Research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733257"/>
            <a:ext cx="1771052" cy="5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27"/>
          <a:stretch/>
        </p:blipFill>
        <p:spPr bwMode="auto">
          <a:xfrm>
            <a:off x="7793097" y="1412776"/>
            <a:ext cx="630378" cy="125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Aquatic Informat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79" y="3620294"/>
            <a:ext cx="1483615" cy="57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613" y="4265382"/>
            <a:ext cx="1149346" cy="68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52" y="5968509"/>
            <a:ext cx="1933266" cy="62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543" y="4912577"/>
            <a:ext cx="485486" cy="106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414274"/>
            <a:ext cx="2056003" cy="1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https://ps.org.nz/sites/all/files/u6/TTF%20logo%20print%20siz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37" y="4414389"/>
            <a:ext cx="1824137" cy="9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ttp://stoppress.co.nz/media/VERSIONS/masseylogonew_1200x1200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83" y="3429001"/>
            <a:ext cx="2063407" cy="76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http://www.kisters.net/images/KISTERS-LOGO_CLAIM_en_80mm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79" y="2826609"/>
            <a:ext cx="1483615" cy="60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1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9532" y="1412777"/>
            <a:ext cx="8424936" cy="3960440"/>
          </a:xfrm>
          <a:prstGeom prst="rect">
            <a:avLst/>
          </a:prstGeom>
          <a:solidFill>
            <a:schemeClr val="tx1">
              <a:lumMod val="50000"/>
              <a:lumOff val="5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Discovery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This is the next challenge!!!</a:t>
            </a:r>
          </a:p>
          <a:p>
            <a:r>
              <a:rPr lang="en-NZ" dirty="0" smtClean="0">
                <a:solidFill>
                  <a:schemeClr val="bg1"/>
                </a:solidFill>
              </a:rPr>
              <a:t>Profile O&amp;M, not fully implemented yet</a:t>
            </a:r>
          </a:p>
          <a:p>
            <a:r>
              <a:rPr lang="en-NZ" dirty="0" err="1" smtClean="0">
                <a:solidFill>
                  <a:schemeClr val="bg1"/>
                </a:solidFill>
              </a:rPr>
              <a:t>GetDataAvailablity</a:t>
            </a:r>
            <a:r>
              <a:rPr lang="en-NZ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NZ" dirty="0" smtClean="0">
                <a:solidFill>
                  <a:schemeClr val="bg1"/>
                </a:solidFill>
              </a:rPr>
              <a:t>Stats rather full large volume </a:t>
            </a:r>
            <a:r>
              <a:rPr lang="en-NZ" dirty="0" err="1" smtClean="0">
                <a:solidFill>
                  <a:schemeClr val="bg1"/>
                </a:solidFill>
              </a:rPr>
              <a:t>timeseries</a:t>
            </a:r>
            <a:r>
              <a:rPr lang="en-NZ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MORE Focus on PUBLIC CONSUMPTION</a:t>
            </a:r>
          </a:p>
          <a:p>
            <a:pPr lvl="2"/>
            <a:r>
              <a:rPr lang="en-NZ" dirty="0" smtClean="0">
                <a:solidFill>
                  <a:schemeClr val="bg1"/>
                </a:solidFill>
              </a:rPr>
              <a:t>&gt;90% users don’t/can’t handle large temporal datasets.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9532" y="1412776"/>
            <a:ext cx="8424936" cy="5568619"/>
          </a:xfrm>
          <a:prstGeom prst="rect">
            <a:avLst/>
          </a:prstGeom>
          <a:solidFill>
            <a:schemeClr val="tx1">
              <a:lumMod val="50000"/>
              <a:lumOff val="5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Discussion – questions for </a:t>
            </a:r>
            <a:r>
              <a:rPr lang="en-NZ" dirty="0" err="1" smtClean="0"/>
              <a:t>HydroDWG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3163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SOS 2.0 capability</a:t>
            </a:r>
          </a:p>
          <a:p>
            <a:r>
              <a:rPr lang="en-NZ" dirty="0" smtClean="0">
                <a:solidFill>
                  <a:schemeClr val="bg1"/>
                </a:solidFill>
              </a:rPr>
              <a:t>Water quality extension?</a:t>
            </a: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Describing sample collection and observation metadata as opposed to measurement metadata</a:t>
            </a:r>
          </a:p>
          <a:p>
            <a:r>
              <a:rPr lang="en-NZ" dirty="0" smtClean="0">
                <a:solidFill>
                  <a:schemeClr val="bg1"/>
                </a:solidFill>
              </a:rPr>
              <a:t>Feature data model</a:t>
            </a:r>
          </a:p>
          <a:p>
            <a:pPr lvl="1"/>
            <a:r>
              <a:rPr lang="en-NZ" dirty="0" err="1" smtClean="0">
                <a:solidFill>
                  <a:schemeClr val="bg1"/>
                </a:solidFill>
              </a:rPr>
              <a:t>GetCapability</a:t>
            </a:r>
            <a:r>
              <a:rPr lang="en-NZ" dirty="0" smtClean="0">
                <a:solidFill>
                  <a:schemeClr val="bg1"/>
                </a:solidFill>
              </a:rPr>
              <a:t> / </a:t>
            </a:r>
            <a:r>
              <a:rPr lang="en-NZ" dirty="0" err="1" smtClean="0">
                <a:solidFill>
                  <a:schemeClr val="bg1"/>
                </a:solidFill>
              </a:rPr>
              <a:t>GetDataAvailability</a:t>
            </a:r>
            <a:r>
              <a:rPr lang="en-NZ" dirty="0" smtClean="0">
                <a:solidFill>
                  <a:schemeClr val="bg1"/>
                </a:solidFill>
              </a:rPr>
              <a:t> across a single feature and return everything that might be observed and measured.</a:t>
            </a:r>
          </a:p>
          <a:p>
            <a:r>
              <a:rPr lang="en-NZ" dirty="0" smtClean="0">
                <a:solidFill>
                  <a:schemeClr val="bg1"/>
                </a:solidFill>
              </a:rPr>
              <a:t>Introduction of statistical offering within O&amp;M?</a:t>
            </a:r>
          </a:p>
          <a:p>
            <a:r>
              <a:rPr lang="en-NZ" dirty="0" smtClean="0">
                <a:solidFill>
                  <a:schemeClr val="bg1"/>
                </a:solidFill>
              </a:rPr>
              <a:t>Improved data quality offering</a:t>
            </a: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Introducing numeric values?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en-NZ" dirty="0" smtClean="0"/>
              <a:t>NZ Regional Sector</a:t>
            </a:r>
            <a:endParaRPr lang="en-NZ" dirty="0"/>
          </a:p>
        </p:txBody>
      </p:sp>
      <p:pic>
        <p:nvPicPr>
          <p:cNvPr id="1028" name="Picture 4" descr="http://www.lgnz.co.nz/assets/North-Island-PN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"/>
          <a:stretch/>
        </p:blipFill>
        <p:spPr bwMode="auto">
          <a:xfrm>
            <a:off x="3347864" y="1567543"/>
            <a:ext cx="2448273" cy="456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/>
          <a:stretch/>
        </p:blipFill>
        <p:spPr bwMode="auto">
          <a:xfrm>
            <a:off x="6156176" y="1567543"/>
            <a:ext cx="2500887" cy="456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3" y="1542985"/>
            <a:ext cx="2525258" cy="458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1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3" y="618518"/>
            <a:ext cx="7773338" cy="628313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State of Play for NZ</a:t>
            </a:r>
            <a:endParaRPr lang="en-N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40" y="1298724"/>
            <a:ext cx="2801974" cy="50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72" y="1700302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7" y="3332824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66" y="4002758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5581929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25861" y="2709401"/>
            <a:ext cx="1555234" cy="1376799"/>
            <a:chOff x="549258" y="1772816"/>
            <a:chExt cx="2073645" cy="1376799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098637"/>
              <a:ext cx="398339" cy="398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335111" y="1772816"/>
              <a:ext cx="12806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NZ" sz="5400" b="1" dirty="0" smtClean="0">
                  <a:solidFill>
                    <a:prstClr val="black"/>
                  </a:solidFill>
                  <a:latin typeface="Century Gothic" pitchFamily="34" charset="0"/>
                </a:rPr>
                <a:t>16</a:t>
              </a:r>
              <a:endParaRPr lang="en-NZ" sz="5400" b="1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9258" y="2626395"/>
              <a:ext cx="20736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NZ" sz="1400" b="1" dirty="0">
                  <a:solidFill>
                    <a:prstClr val="black"/>
                  </a:solidFill>
                  <a:latin typeface="Century Gothic" pitchFamily="34" charset="0"/>
                </a:rPr>
                <a:t>SOS2/WaterML2</a:t>
              </a:r>
            </a:p>
            <a:p>
              <a:pPr algn="ctr" defTabSz="457200"/>
              <a:r>
                <a:rPr lang="en-NZ" sz="1400" b="1" dirty="0">
                  <a:solidFill>
                    <a:prstClr val="black"/>
                  </a:solidFill>
                  <a:latin typeface="Century Gothic" pitchFamily="34" charset="0"/>
                </a:rPr>
                <a:t>now</a:t>
              </a: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1" y="4725148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613272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481" y="4201927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72" y="2887448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54" y="5528894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62" y="3986396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93" y="2971896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88" y="3471584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6228184" y="2745932"/>
            <a:ext cx="2770310" cy="1376799"/>
            <a:chOff x="549258" y="1772816"/>
            <a:chExt cx="3693745" cy="1376799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098637"/>
              <a:ext cx="398339" cy="398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1335110" y="1772816"/>
              <a:ext cx="76345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NZ" sz="5400" b="1" dirty="0">
                  <a:solidFill>
                    <a:prstClr val="black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9258" y="2626395"/>
              <a:ext cx="36937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NZ" sz="1400" b="1" dirty="0" smtClean="0">
                  <a:solidFill>
                    <a:prstClr val="black"/>
                  </a:solidFill>
                  <a:latin typeface="Century Gothic" pitchFamily="34" charset="0"/>
                </a:rPr>
                <a:t>SOS2/WaterML2/</a:t>
              </a:r>
              <a:r>
                <a:rPr lang="en-NZ" sz="1400" b="1" dirty="0" err="1" smtClean="0">
                  <a:solidFill>
                    <a:prstClr val="black"/>
                  </a:solidFill>
                  <a:latin typeface="Century Gothic" pitchFamily="34" charset="0"/>
                </a:rPr>
                <a:t>TimeseriesML</a:t>
              </a:r>
              <a:endParaRPr lang="en-NZ" sz="1400" b="1" dirty="0">
                <a:solidFill>
                  <a:prstClr val="black"/>
                </a:solidFill>
                <a:latin typeface="Century Gothic" pitchFamily="34" charset="0"/>
              </a:endParaRPr>
            </a:p>
            <a:p>
              <a:pPr algn="ctr" defTabSz="457200"/>
              <a:r>
                <a:rPr lang="en-NZ" sz="1400" b="1" dirty="0">
                  <a:solidFill>
                    <a:prstClr val="black"/>
                  </a:solidFill>
                  <a:latin typeface="Century Gothic" pitchFamily="34" charset="0"/>
                </a:rPr>
                <a:t>now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43133" y="1700299"/>
            <a:ext cx="1919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NZ" sz="2000" b="1" dirty="0">
                <a:solidFill>
                  <a:prstClr val="black"/>
                </a:solidFill>
              </a:rPr>
              <a:t>Local Government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13325" y="1603292"/>
            <a:ext cx="15895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NZ" sz="2000" b="1" dirty="0">
                <a:solidFill>
                  <a:prstClr val="black"/>
                </a:solidFill>
              </a:rPr>
              <a:t>National</a:t>
            </a:r>
            <a:r>
              <a:rPr lang="en-NZ" b="1" dirty="0">
                <a:solidFill>
                  <a:prstClr val="black"/>
                </a:solidFill>
              </a:rPr>
              <a:t> - CRIs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67" y="2003405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17" y="2300880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17" y="3423296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88" y="3623984"/>
            <a:ext cx="298754" cy="3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99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9532" y="1412776"/>
            <a:ext cx="8424936" cy="5568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Hilltop (13)</a:t>
            </a:r>
          </a:p>
          <a:p>
            <a:r>
              <a:rPr lang="en-NZ" dirty="0" err="1" smtClean="0"/>
              <a:t>Kisters</a:t>
            </a:r>
            <a:r>
              <a:rPr lang="en-NZ" dirty="0" smtClean="0"/>
              <a:t> (2)</a:t>
            </a:r>
          </a:p>
          <a:p>
            <a:r>
              <a:rPr lang="en-NZ" dirty="0" smtClean="0"/>
              <a:t>Aquatic Informatics / 52 North (1)</a:t>
            </a:r>
          </a:p>
          <a:p>
            <a:r>
              <a:rPr lang="en-NZ" dirty="0" smtClean="0"/>
              <a:t>ESRI (16)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Products in use in regional sector</a:t>
            </a:r>
            <a:endParaRPr lang="en-N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27"/>
          <a:stretch/>
        </p:blipFill>
        <p:spPr bwMode="auto">
          <a:xfrm>
            <a:off x="7662915" y="1604798"/>
            <a:ext cx="630378" cy="125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 descr="Aquatic Informa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812316"/>
            <a:ext cx="1483615" cy="57337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431" y="4569069"/>
            <a:ext cx="1149346" cy="68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http://www.kisters.net/images/KISTERS-LOGO_CLAIM_en_80mm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018631"/>
            <a:ext cx="1483615" cy="60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District &amp; City Councils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Another 64 agencies that hold critical environmental data or require access.</a:t>
            </a:r>
          </a:p>
          <a:p>
            <a:pPr marL="109728" indent="0">
              <a:buNone/>
            </a:pPr>
            <a:endParaRPr lang="en-NZ" dirty="0" smtClean="0"/>
          </a:p>
          <a:p>
            <a:r>
              <a:rPr lang="en-NZ" dirty="0" smtClean="0"/>
              <a:t>Focus on Three Waters</a:t>
            </a:r>
          </a:p>
          <a:p>
            <a:pPr lvl="1"/>
            <a:r>
              <a:rPr lang="en-NZ" dirty="0" smtClean="0"/>
              <a:t>Drinking water.</a:t>
            </a:r>
          </a:p>
          <a:p>
            <a:pPr lvl="1"/>
            <a:r>
              <a:rPr lang="en-NZ" dirty="0" smtClean="0"/>
              <a:t>Storm water.</a:t>
            </a:r>
          </a:p>
          <a:p>
            <a:pPr lvl="1"/>
            <a:r>
              <a:rPr lang="en-NZ" dirty="0" smtClean="0"/>
              <a:t>Sewage treatment.</a:t>
            </a:r>
          </a:p>
          <a:p>
            <a:pPr lvl="1"/>
            <a:endParaRPr lang="en-NZ" dirty="0" smtClean="0"/>
          </a:p>
          <a:p>
            <a:r>
              <a:rPr lang="en-NZ" dirty="0" smtClean="0"/>
              <a:t>New software venders adopting OGC Standards.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345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/>
          <a:stretch/>
        </p:blipFill>
        <p:spPr bwMode="auto">
          <a:xfrm>
            <a:off x="467544" y="1122218"/>
            <a:ext cx="8433386" cy="562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NZ" dirty="0"/>
              <a:t>Federated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1402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NZ" dirty="0" smtClean="0"/>
              <a:t>NZ data federation premise</a:t>
            </a:r>
            <a:endParaRPr lang="en-N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9205"/>
            <a:ext cx="7272932" cy="524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63689" y="2276873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 smtClean="0">
                <a:solidFill>
                  <a:srgbClr val="0070C0"/>
                </a:solidFill>
              </a:rPr>
              <a:t>Limitations here</a:t>
            </a:r>
            <a:endParaRPr lang="en-NZ" sz="14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8184" y="2756926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 smtClean="0">
                <a:solidFill>
                  <a:srgbClr val="0070C0"/>
                </a:solidFill>
              </a:rPr>
              <a:t>Constraints here – water quality</a:t>
            </a:r>
            <a:endParaRPr lang="en-NZ" sz="1400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46122" y="1458381"/>
            <a:ext cx="0" cy="580864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6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0" y="172724"/>
            <a:ext cx="8467502" cy="5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5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597</Words>
  <Application>Microsoft Office PowerPoint</Application>
  <PresentationFormat>On-screen Show (4:3)</PresentationFormat>
  <Paragraphs>222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Hydrological data - Federated infrastructure</vt:lpstr>
      <vt:lpstr>Partners / Providers</vt:lpstr>
      <vt:lpstr>NZ Regional Sector</vt:lpstr>
      <vt:lpstr>State of Play for NZ</vt:lpstr>
      <vt:lpstr>Products in use in regional sector</vt:lpstr>
      <vt:lpstr>District &amp; City Councils</vt:lpstr>
      <vt:lpstr>PowerPoint Presentation</vt:lpstr>
      <vt:lpstr>NZ data federation premise</vt:lpstr>
      <vt:lpstr>PowerPoint Presentation</vt:lpstr>
      <vt:lpstr>Land Air Water Aotearoa</vt:lpstr>
      <vt:lpstr>Timeline</vt:lpstr>
      <vt:lpstr>LAWA CMS - Catalogue</vt:lpstr>
      <vt:lpstr>LAWA - Topics</vt:lpstr>
      <vt:lpstr>LAWA - Demo</vt:lpstr>
      <vt:lpstr>Predictive Modelling 2018</vt:lpstr>
      <vt:lpstr>Possible Quality Management System</vt:lpstr>
      <vt:lpstr>National Environmental Monitoring Standards </vt:lpstr>
      <vt:lpstr>Specifications</vt:lpstr>
      <vt:lpstr>Data Collection</vt:lpstr>
      <vt:lpstr>Verification</vt:lpstr>
      <vt:lpstr>Delivery</vt:lpstr>
      <vt:lpstr>Feedback Systems</vt:lpstr>
      <vt:lpstr>Partners / Providers</vt:lpstr>
      <vt:lpstr>Discovery</vt:lpstr>
      <vt:lpstr>Discussion – questions for HydroDWG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Watson</dc:creator>
  <cp:lastModifiedBy>Brent Watson</cp:lastModifiedBy>
  <cp:revision>14</cp:revision>
  <dcterms:created xsi:type="dcterms:W3CDTF">2017-06-21T11:07:00Z</dcterms:created>
  <dcterms:modified xsi:type="dcterms:W3CDTF">2017-06-21T18:33:33Z</dcterms:modified>
</cp:coreProperties>
</file>