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39.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Layouts/slideLayout64.xml" ContentType="application/vnd.openxmlformats-officedocument.presentationml.slideLayout+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Layouts/slideLayout60.xml" ContentType="application/vnd.openxmlformats-officedocument.presentationml.slideLayout+xml"/>
  <Override PartName="/ppt/theme/themeOverride1.xml" ContentType="application/vnd.openxmlformats-officedocument.themeOverride+xml"/>
  <Override PartName="/ppt/slides/slide10.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12.xml" ContentType="application/vnd.openxmlformats-officedocument.presentationml.notesSlide+xml"/>
  <Override PartName="/ppt/notesSlides/notesSlide7.xml" ContentType="application/vnd.openxmlformats-officedocument.presentationml.notesSlide+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Layouts/slideLayout69.xml" ContentType="application/vnd.openxmlformats-officedocument.presentationml.slideLayout+xml"/>
  <Override PartName="/ppt/theme/theme6.xml" ContentType="application/vnd.openxmlformats-officedocument.theme+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8.xml" ContentType="application/vnd.openxmlformats-officedocument.presentationml.slideLayout+xml"/>
  <Override PartName="/ppt/slideLayouts/slideLayout6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Layouts/slideLayout47.xml" ContentType="application/vnd.openxmlformats-officedocument.presentationml.slideLayout+xml"/>
  <Override PartName="/ppt/slideLayouts/slideLayout56.xml" ContentType="application/vnd.openxmlformats-officedocument.presentationml.slideLayout+xml"/>
  <Override PartName="/ppt/slideLayouts/slideLayout6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6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61.xml" ContentType="application/vnd.openxmlformats-officedocument.presentationml.slideLayout+xml"/>
  <Override PartName="/ppt/slideLayouts/slideLayout70.xml" ContentType="application/vnd.openxmlformats-officedocument.presentationml.slideLayout+xml"/>
  <Override PartName="/ppt/theme/themeOverride2.xml" ContentType="application/vnd.openxmlformats-officedocument.themeOverr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slideMasters/slideMaster5.xml" ContentType="application/vnd.openxmlformats-officedocument.presentationml.slideMaster+xml"/>
  <Override PartName="/ppt/slides/slide8.xml" ContentType="application/vnd.openxmlformats-officedocument.presentationml.slide+xml"/>
  <Override PartName="/ppt/handoutMasters/handoutMaster1.xml" ContentType="application/vnd.openxmlformats-officedocument.presentationml.handoutMaster+xml"/>
  <Override PartName="/ppt/slideLayouts/slideLayout59.xml" ContentType="application/vnd.openxmlformats-officedocument.presentationml.slideLayout+xml"/>
  <Override PartName="/ppt/slideLayouts/slideLayout68.xml" ContentType="application/vnd.openxmlformats-officedocument.presentationml.slideLayout+xml"/>
  <Override PartName="/ppt/theme/theme7.xml" ContentType="application/vnd.openxmlformats-officedocument.them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theme/themeOverride3.xml" ContentType="application/vnd.openxmlformats-officedocument.themeOverride+xml"/>
  <Default Extension="rels" ContentType="application/vnd.openxmlformats-package.relationships+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notesSlides/notesSlide9.xml" ContentType="application/vnd.openxmlformats-officedocument.presentationml.notesSlide+xml"/>
  <Override PartName="/ppt/slideMasters/slideMaster6.xml" ContentType="application/vnd.openxmlformats-officedocument.presentationml.slideMaster+xml"/>
  <Override PartName="/ppt/theme/theme8.xml" ContentType="application/vnd.openxmlformats-officedocument.theme+xml"/>
  <Override PartName="/ppt/notesSlides/notesSlide1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49" r:id="rId2"/>
    <p:sldMasterId id="2147483711" r:id="rId3"/>
    <p:sldMasterId id="2147483910" r:id="rId4"/>
    <p:sldMasterId id="2147483970" r:id="rId5"/>
    <p:sldMasterId id="2147484009" r:id="rId6"/>
  </p:sldMasterIdLst>
  <p:notesMasterIdLst>
    <p:notesMasterId r:id="rId27"/>
  </p:notesMasterIdLst>
  <p:handoutMasterIdLst>
    <p:handoutMasterId r:id="rId28"/>
  </p:handoutMasterIdLst>
  <p:sldIdLst>
    <p:sldId id="492" r:id="rId7"/>
    <p:sldId id="574" r:id="rId8"/>
    <p:sldId id="590" r:id="rId9"/>
    <p:sldId id="593" r:id="rId10"/>
    <p:sldId id="642" r:id="rId11"/>
    <p:sldId id="591" r:id="rId12"/>
    <p:sldId id="611" r:id="rId13"/>
    <p:sldId id="657" r:id="rId14"/>
    <p:sldId id="656" r:id="rId15"/>
    <p:sldId id="672" r:id="rId16"/>
    <p:sldId id="605" r:id="rId17"/>
    <p:sldId id="644" r:id="rId18"/>
    <p:sldId id="649" r:id="rId19"/>
    <p:sldId id="647" r:id="rId20"/>
    <p:sldId id="675" r:id="rId21"/>
    <p:sldId id="648" r:id="rId22"/>
    <p:sldId id="651" r:id="rId23"/>
    <p:sldId id="673" r:id="rId24"/>
    <p:sldId id="595" r:id="rId25"/>
    <p:sldId id="676" r:id="rId2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showPr>
  <p:clrMru>
    <a:srgbClr val="FFFF00"/>
    <a:srgbClr val="FF0000"/>
    <a:srgbClr val="0066FF"/>
    <a:srgbClr val="FFFF99"/>
    <a:srgbClr val="3333CC"/>
    <a:srgbClr val="CC3300"/>
    <a:srgbClr val="FF9900"/>
    <a:srgbClr val="CCFF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272" autoAdjust="0"/>
    <p:restoredTop sz="94660"/>
  </p:normalViewPr>
  <p:slideViewPr>
    <p:cSldViewPr>
      <p:cViewPr>
        <p:scale>
          <a:sx n="75" d="100"/>
          <a:sy n="75" d="100"/>
        </p:scale>
        <p:origin x="-1308" y="-36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102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slideMaster" Target="slideMasters/slideMaster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handoutMaster" Target="handoutMasters/handout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notesMaster" Target="notesMasters/notesMaster1.xml"/><Relationship Id="rId30"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793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sz="1200">
                <a:latin typeface="Arial" charset="0"/>
              </a:defRPr>
            </a:lvl1pPr>
          </a:lstStyle>
          <a:p>
            <a:pPr>
              <a:defRPr/>
            </a:pPr>
            <a:endParaRPr lang="en-US"/>
          </a:p>
        </p:txBody>
      </p:sp>
      <p:sp>
        <p:nvSpPr>
          <p:cNvPr id="167939"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atin typeface="Arial" charset="0"/>
              </a:defRPr>
            </a:lvl1pPr>
          </a:lstStyle>
          <a:p>
            <a:pPr>
              <a:defRPr/>
            </a:pPr>
            <a:fld id="{58E0A1CD-80F6-465F-811F-CAB46C5D7F4F}" type="datetimeFigureOut">
              <a:rPr lang="en-US"/>
              <a:pPr>
                <a:defRPr/>
              </a:pPr>
              <a:t>6/14/2010</a:t>
            </a:fld>
            <a:endParaRPr lang="en-US"/>
          </a:p>
        </p:txBody>
      </p:sp>
      <p:sp>
        <p:nvSpPr>
          <p:cNvPr id="167940"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0" hangingPunct="0">
              <a:defRPr sz="1200">
                <a:latin typeface="Arial" charset="0"/>
              </a:defRPr>
            </a:lvl1pPr>
          </a:lstStyle>
          <a:p>
            <a:pPr>
              <a:defRPr/>
            </a:pPr>
            <a:endParaRPr lang="en-US"/>
          </a:p>
        </p:txBody>
      </p:sp>
      <p:sp>
        <p:nvSpPr>
          <p:cNvPr id="167941"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atin typeface="Arial" charset="0"/>
              </a:defRPr>
            </a:lvl1pPr>
          </a:lstStyle>
          <a:p>
            <a:pPr>
              <a:defRPr/>
            </a:pPr>
            <a:fld id="{1C228A88-26F7-4CC1-9654-5250106E1FC1}"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atin typeface="Arial" charset="0"/>
              </a:defRPr>
            </a:lvl1pPr>
          </a:lstStyle>
          <a:p>
            <a:pPr>
              <a:defRPr/>
            </a:pPr>
            <a:endParaRPr lang="en-US"/>
          </a:p>
        </p:txBody>
      </p:sp>
      <p:sp>
        <p:nvSpPr>
          <p:cNvPr id="307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US"/>
          </a:p>
        </p:txBody>
      </p:sp>
      <p:sp>
        <p:nvSpPr>
          <p:cNvPr id="4608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atin typeface="Arial" charset="0"/>
              </a:defRPr>
            </a:lvl1pPr>
          </a:lstStyle>
          <a:p>
            <a:pPr>
              <a:defRPr/>
            </a:pPr>
            <a:endParaRPr lang="en-US"/>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55D349F1-1024-46D8-B830-9C0FFB5067C0}"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a:xfrm>
            <a:off x="914400" y="4341813"/>
            <a:ext cx="5029200" cy="4116387"/>
          </a:xfrm>
          <a:noFill/>
          <a:ln/>
        </p:spPr>
        <p:txBody>
          <a:bodyPr/>
          <a:lstStyle/>
          <a:p>
            <a:endParaRPr lang="en-US" smtClean="0">
              <a:latin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Date Placeholder 3"/>
          <p:cNvSpPr>
            <a:spLocks noGrp="1"/>
          </p:cNvSpPr>
          <p:nvPr>
            <p:ph type="dt" idx="10"/>
          </p:nvPr>
        </p:nvSpPr>
        <p:spPr/>
        <p:txBody>
          <a:bodyPr/>
          <a:lstStyle/>
          <a:p>
            <a:pPr>
              <a:defRPr/>
            </a:pPr>
            <a:fld id="{399877E2-E58E-4C3E-963D-048290E52BE0}" type="datetime1">
              <a:rPr lang="en-US" smtClean="0"/>
              <a:pPr>
                <a:defRPr/>
              </a:pPr>
              <a:t>6/14/2010</a:t>
            </a:fld>
            <a:endParaRPr lang="en-US"/>
          </a:p>
        </p:txBody>
      </p:sp>
      <p:sp>
        <p:nvSpPr>
          <p:cNvPr id="5" name="Slide Number Placeholder 4"/>
          <p:cNvSpPr>
            <a:spLocks noGrp="1"/>
          </p:cNvSpPr>
          <p:nvPr>
            <p:ph type="sldNum" sz="quarter" idx="11"/>
          </p:nvPr>
        </p:nvSpPr>
        <p:spPr/>
        <p:txBody>
          <a:bodyPr/>
          <a:lstStyle/>
          <a:p>
            <a:pPr>
              <a:defRPr/>
            </a:pPr>
            <a:fld id="{4A444C69-EEFC-4738-9047-0B18C787D161}" type="slidenum">
              <a:rPr lang="en-US" smtClean="0"/>
              <a:pPr>
                <a:defRPr/>
              </a:pPr>
              <a:t>14</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Date Placeholder 3"/>
          <p:cNvSpPr>
            <a:spLocks noGrp="1"/>
          </p:cNvSpPr>
          <p:nvPr>
            <p:ph type="dt" idx="10"/>
          </p:nvPr>
        </p:nvSpPr>
        <p:spPr/>
        <p:txBody>
          <a:bodyPr/>
          <a:lstStyle/>
          <a:p>
            <a:pPr>
              <a:defRPr/>
            </a:pPr>
            <a:fld id="{399877E2-E58E-4C3E-963D-048290E52BE0}" type="datetime1">
              <a:rPr lang="en-US" smtClean="0"/>
              <a:pPr>
                <a:defRPr/>
              </a:pPr>
              <a:t>6/14/2010</a:t>
            </a:fld>
            <a:endParaRPr lang="en-US"/>
          </a:p>
        </p:txBody>
      </p:sp>
      <p:sp>
        <p:nvSpPr>
          <p:cNvPr id="5" name="Slide Number Placeholder 4"/>
          <p:cNvSpPr>
            <a:spLocks noGrp="1"/>
          </p:cNvSpPr>
          <p:nvPr>
            <p:ph type="sldNum" sz="quarter" idx="11"/>
          </p:nvPr>
        </p:nvSpPr>
        <p:spPr/>
        <p:txBody>
          <a:bodyPr/>
          <a:lstStyle/>
          <a:p>
            <a:pPr>
              <a:defRPr/>
            </a:pPr>
            <a:fld id="{4A444C69-EEFC-4738-9047-0B18C787D161}" type="slidenum">
              <a:rPr lang="en-US" smtClean="0"/>
              <a:pPr>
                <a:defRPr/>
              </a:pPr>
              <a:t>16</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Date Placeholder 3"/>
          <p:cNvSpPr>
            <a:spLocks noGrp="1"/>
          </p:cNvSpPr>
          <p:nvPr>
            <p:ph type="dt" idx="10"/>
          </p:nvPr>
        </p:nvSpPr>
        <p:spPr/>
        <p:txBody>
          <a:bodyPr/>
          <a:lstStyle/>
          <a:p>
            <a:pPr>
              <a:defRPr/>
            </a:pPr>
            <a:fld id="{399877E2-E58E-4C3E-963D-048290E52BE0}" type="datetime1">
              <a:rPr lang="en-US" smtClean="0"/>
              <a:pPr>
                <a:defRPr/>
              </a:pPr>
              <a:t>6/14/2010</a:t>
            </a:fld>
            <a:endParaRPr lang="en-US"/>
          </a:p>
        </p:txBody>
      </p:sp>
      <p:sp>
        <p:nvSpPr>
          <p:cNvPr id="5" name="Slide Number Placeholder 4"/>
          <p:cNvSpPr>
            <a:spLocks noGrp="1"/>
          </p:cNvSpPr>
          <p:nvPr>
            <p:ph type="sldNum" sz="quarter" idx="11"/>
          </p:nvPr>
        </p:nvSpPr>
        <p:spPr/>
        <p:txBody>
          <a:bodyPr/>
          <a:lstStyle/>
          <a:p>
            <a:pPr>
              <a:defRPr/>
            </a:pPr>
            <a:fld id="{4A444C69-EEFC-4738-9047-0B18C787D161}" type="slidenum">
              <a:rPr lang="en-US" smtClean="0"/>
              <a:pPr>
                <a:defRPr/>
              </a:pPr>
              <a:t>17</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a:ln/>
        </p:spPr>
        <p:txBody>
          <a:bodyPr/>
          <a:lstStyle/>
          <a:p>
            <a:pPr>
              <a:spcBef>
                <a:spcPct val="0"/>
              </a:spcBef>
            </a:pPr>
            <a:r>
              <a:rPr lang="en-US" smtClean="0">
                <a:latin typeface="Arial" pitchFamily="34" charset="0"/>
              </a:rPr>
              <a:t>HIS is not just for people who want to get data.  It can also be used to help publish data.  HIS includes tools to assist with the entire chain of data publication, from storing data streamed in from sensors, to analyzing the data, to publishing the data with WaterOneFlow.</a:t>
            </a:r>
          </a:p>
        </p:txBody>
      </p:sp>
      <p:sp>
        <p:nvSpPr>
          <p:cNvPr id="62468"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8E7157B4-5627-472A-BF59-BD114FE348ED}" type="slidenum">
              <a:rPr lang="en-US" sz="1200">
                <a:latin typeface="Calibri" pitchFamily="34" charset="0"/>
              </a:rPr>
              <a:pPr algn="r"/>
              <a:t>19</a:t>
            </a:fld>
            <a:endParaRPr lang="en-US" sz="1200">
              <a:latin typeface="Calibri"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0FFBCE4B-BD47-4395-AC5E-48C657709777}" type="slidenum">
              <a:rPr lang="en-US" smtClean="0">
                <a:latin typeface="Arial" pitchFamily="34" charset="0"/>
              </a:rPr>
              <a:pPr/>
              <a:t>2</a:t>
            </a:fld>
            <a:endParaRPr lang="en-US" smtClean="0">
              <a:latin typeface="Arial" pitchFamily="34" charset="0"/>
            </a:endParaRPr>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pPr>
              <a:spcBef>
                <a:spcPct val="0"/>
              </a:spcBef>
            </a:pPr>
            <a:endParaRPr lang="en-US" smtClean="0">
              <a:latin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a:ln/>
        </p:spPr>
        <p:txBody>
          <a:bodyPr/>
          <a:lstStyle/>
          <a:p>
            <a:r>
              <a:rPr lang="en-US" smtClean="0">
                <a:latin typeface="Arial" pitchFamily="34" charset="0"/>
              </a:rPr>
              <a:t>The CUAHSI Hydrologic Information System (CUAHSI-HIS) provides web services, tools, standards and procedures that enhance access to more and better data for hydrologic analysis. </a:t>
            </a:r>
          </a:p>
          <a:p>
            <a:r>
              <a:rPr lang="en-US" smtClean="0">
                <a:latin typeface="Arial" pitchFamily="34" charset="0"/>
              </a:rPr>
              <a:t>The web services use an XML based format for communicating hydrologic data, called WaterML. HIS web services support access to National Datasets such as the USGS National Water Information System (NWIS) and EPA Storage and Retrieval System (STORET), in a standard way. Users anywhere with access to the internet can save their data in a relational database format, called ODM, and register it with CUAHSI HIS to publish their data. Popular software for working with data, such as Excel, MATLAB and a variety of computer programming languages can access HIS data directly using web services. This lets users work with familiar software rather than having to learn something new. </a:t>
            </a:r>
          </a:p>
          <a:p>
            <a:endParaRPr lang="en-US" smtClean="0">
              <a:latin typeface="Arial" pitchFamily="34" charset="0"/>
            </a:endParaRPr>
          </a:p>
        </p:txBody>
      </p:sp>
      <p:sp>
        <p:nvSpPr>
          <p:cNvPr id="50180" name="Slide Number Placeholder 3"/>
          <p:cNvSpPr>
            <a:spLocks noGrp="1"/>
          </p:cNvSpPr>
          <p:nvPr>
            <p:ph type="sldNum" sz="quarter" idx="5"/>
          </p:nvPr>
        </p:nvSpPr>
        <p:spPr>
          <a:noFill/>
        </p:spPr>
        <p:txBody>
          <a:bodyPr/>
          <a:lstStyle/>
          <a:p>
            <a:fld id="{ED194AD2-84F2-4EB0-88C5-007345530ED1}" type="slidenum">
              <a:rPr lang="en-US" smtClean="0">
                <a:latin typeface="Arial" pitchFamily="34" charset="0"/>
              </a:rPr>
              <a:pPr/>
              <a:t>3</a:t>
            </a:fld>
            <a:endParaRPr lang="en-US" smtClean="0">
              <a:latin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ChangeArrowheads="1" noTextEdit="1"/>
          </p:cNvSpPr>
          <p:nvPr>
            <p:ph type="sldImg"/>
          </p:nvPr>
        </p:nvSpPr>
        <p:spPr>
          <a:ln/>
        </p:spPr>
      </p:sp>
      <p:sp>
        <p:nvSpPr>
          <p:cNvPr id="52227" name="Rectangle 3"/>
          <p:cNvSpPr>
            <a:spLocks noGrp="1" noChangeArrowheads="1"/>
          </p:cNvSpPr>
          <p:nvPr>
            <p:ph type="body" idx="1"/>
          </p:nvPr>
        </p:nvSpPr>
        <p:spPr>
          <a:noFill/>
          <a:ln/>
        </p:spPr>
        <p:txBody>
          <a:bodyPr/>
          <a:lstStyle/>
          <a:p>
            <a:r>
              <a:rPr lang="en-US" smtClean="0">
                <a:latin typeface="Arial" pitchFamily="34" charset="0"/>
              </a:rPr>
              <a:t>David  - for each of these site files, can you include how many points are in each one.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BA5EDF6-AE80-45DE-A606-02EA69584C93}" type="slidenum">
              <a:rPr lang="en-US"/>
              <a:pPr/>
              <a:t>5</a:t>
            </a:fld>
            <a:endParaRPr lang="en-US"/>
          </a:p>
        </p:txBody>
      </p:sp>
      <p:sp>
        <p:nvSpPr>
          <p:cNvPr id="114690" name="Rectangle 2"/>
          <p:cNvSpPr>
            <a:spLocks noGrp="1" noRot="1" noChangeAspect="1" noChangeArrowheads="1" noTextEdit="1"/>
          </p:cNvSpPr>
          <p:nvPr>
            <p:ph type="sldImg"/>
          </p:nvPr>
        </p:nvSpPr>
        <p:spPr>
          <a:xfrm>
            <a:off x="1144588" y="693738"/>
            <a:ext cx="4565650" cy="3425825"/>
          </a:xfrm>
          <a:ln/>
        </p:spPr>
      </p:sp>
      <p:sp>
        <p:nvSpPr>
          <p:cNvPr id="114691" name="Rectangle 3"/>
          <p:cNvSpPr>
            <a:spLocks noGrp="1" noChangeArrowheads="1"/>
          </p:cNvSpPr>
          <p:nvPr>
            <p:ph type="body" idx="1"/>
          </p:nvPr>
        </p:nvSpPr>
        <p:spPr>
          <a:xfrm>
            <a:off x="685801" y="4341813"/>
            <a:ext cx="5484813" cy="4113212"/>
          </a:xfrm>
        </p:spPr>
        <p:txBody>
          <a:bodyPr/>
          <a:lstStyle/>
          <a:p>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spect="1" noChangeArrowheads="1" noTextEdit="1"/>
          </p:cNvSpPr>
          <p:nvPr>
            <p:ph type="sldImg"/>
          </p:nvPr>
        </p:nvSpPr>
        <p:spPr>
          <a:xfrm>
            <a:off x="1165225" y="701675"/>
            <a:ext cx="4584700" cy="3438525"/>
          </a:xfrm>
          <a:ln/>
        </p:spPr>
      </p:sp>
      <p:sp>
        <p:nvSpPr>
          <p:cNvPr id="57347" name="Rectangle 3"/>
          <p:cNvSpPr>
            <a:spLocks noGrp="1" noChangeArrowheads="1"/>
          </p:cNvSpPr>
          <p:nvPr>
            <p:ph type="body" idx="1"/>
          </p:nvPr>
        </p:nvSpPr>
        <p:spPr>
          <a:xfrm>
            <a:off x="931863" y="4352925"/>
            <a:ext cx="5048250" cy="4138613"/>
          </a:xfrm>
          <a:noFill/>
          <a:ln/>
        </p:spPr>
        <p:txBody>
          <a:bodyPr lIns="90182" tIns="44298" rIns="90182" bIns="44298"/>
          <a:lstStyle/>
          <a:p>
            <a:r>
              <a:rPr lang="en-US" sz="800" smtClean="0">
                <a:latin typeface="Arial" pitchFamily="34" charset="0"/>
              </a:rPr>
              <a:t>Hydrologic Information System Service Oriented Architecture</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Placeholder 2"/>
          <p:cNvSpPr>
            <a:spLocks noGrp="1" noRot="1" noChangeAspect="1" noChangeArrowheads="1" noTextEdit="1"/>
          </p:cNvSpPr>
          <p:nvPr>
            <p:ph type="sldImg"/>
          </p:nvPr>
        </p:nvSpPr>
        <p:spPr>
          <a:ln/>
        </p:spPr>
      </p:sp>
      <p:sp>
        <p:nvSpPr>
          <p:cNvPr id="60419" name="Placeholder 3"/>
          <p:cNvSpPr>
            <a:spLocks noGrp="1" noChangeArrowheads="1"/>
          </p:cNvSpPr>
          <p:nvPr>
            <p:ph type="body" idx="1"/>
          </p:nvPr>
        </p:nvSpPr>
        <p:spPr>
          <a:noFill/>
          <a:ln/>
        </p:spPr>
        <p:txBody>
          <a:bodyPr/>
          <a:lstStyle/>
          <a:p>
            <a:endParaRPr lang="en-AU" smtClean="0">
              <a:latin typeface="Times"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Date Placeholder 3"/>
          <p:cNvSpPr>
            <a:spLocks noGrp="1"/>
          </p:cNvSpPr>
          <p:nvPr>
            <p:ph type="dt" idx="10"/>
          </p:nvPr>
        </p:nvSpPr>
        <p:spPr/>
        <p:txBody>
          <a:bodyPr/>
          <a:lstStyle/>
          <a:p>
            <a:pPr>
              <a:defRPr/>
            </a:pPr>
            <a:fld id="{399877E2-E58E-4C3E-963D-048290E52BE0}" type="datetime1">
              <a:rPr lang="en-US" smtClean="0"/>
              <a:pPr>
                <a:defRPr/>
              </a:pPr>
              <a:t>6/14/2010</a:t>
            </a:fld>
            <a:endParaRPr lang="en-US"/>
          </a:p>
        </p:txBody>
      </p:sp>
      <p:sp>
        <p:nvSpPr>
          <p:cNvPr id="5" name="Slide Number Placeholder 4"/>
          <p:cNvSpPr>
            <a:spLocks noGrp="1"/>
          </p:cNvSpPr>
          <p:nvPr>
            <p:ph type="sldNum" sz="quarter" idx="11"/>
          </p:nvPr>
        </p:nvSpPr>
        <p:spPr/>
        <p:txBody>
          <a:bodyPr/>
          <a:lstStyle/>
          <a:p>
            <a:pPr>
              <a:defRPr/>
            </a:pPr>
            <a:fld id="{4A444C69-EEFC-4738-9047-0B18C787D161}" type="slidenum">
              <a:rPr lang="en-US" smtClean="0"/>
              <a:pPr>
                <a:defRPr/>
              </a:pPr>
              <a:t>12</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Date Placeholder 3"/>
          <p:cNvSpPr>
            <a:spLocks noGrp="1"/>
          </p:cNvSpPr>
          <p:nvPr>
            <p:ph type="dt" idx="10"/>
          </p:nvPr>
        </p:nvSpPr>
        <p:spPr/>
        <p:txBody>
          <a:bodyPr/>
          <a:lstStyle/>
          <a:p>
            <a:pPr>
              <a:defRPr/>
            </a:pPr>
            <a:fld id="{399877E2-E58E-4C3E-963D-048290E52BE0}" type="datetime1">
              <a:rPr lang="en-US" smtClean="0"/>
              <a:pPr>
                <a:defRPr/>
              </a:pPr>
              <a:t>6/14/2010</a:t>
            </a:fld>
            <a:endParaRPr lang="en-US"/>
          </a:p>
        </p:txBody>
      </p:sp>
      <p:sp>
        <p:nvSpPr>
          <p:cNvPr id="5" name="Slide Number Placeholder 4"/>
          <p:cNvSpPr>
            <a:spLocks noGrp="1"/>
          </p:cNvSpPr>
          <p:nvPr>
            <p:ph type="sldNum" sz="quarter" idx="11"/>
          </p:nvPr>
        </p:nvSpPr>
        <p:spPr/>
        <p:txBody>
          <a:bodyPr/>
          <a:lstStyle/>
          <a:p>
            <a:pPr>
              <a:defRPr/>
            </a:pPr>
            <a:fld id="{4A444C69-EEFC-4738-9047-0B18C787D161}" type="slidenum">
              <a:rPr lang="en-US" smtClean="0"/>
              <a:pPr>
                <a:defRPr/>
              </a:pPr>
              <a:t>13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5770670-42F2-40C4-8722-1E82B5D325CE}"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6F7D9A0-1A4B-4AF9-AF45-D202BFAA9FC8}"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D6E51E9-8805-404C-8129-0717609DDE6B}"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2903AEC-1DAC-4E1E-A165-8586F79C8AF2}"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557AD2A5-1816-4E0C-BCA1-7E7887DD6863}"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154"/>
          <p:cNvSpPr>
            <a:spLocks noGrp="1" noChangeArrowheads="1"/>
          </p:cNvSpPr>
          <p:nvPr>
            <p:ph type="dt" sz="half" idx="10"/>
          </p:nvPr>
        </p:nvSpPr>
        <p:spPr>
          <a:ln/>
        </p:spPr>
        <p:txBody>
          <a:bodyPr/>
          <a:lstStyle>
            <a:lvl1pPr>
              <a:defRPr/>
            </a:lvl1pPr>
          </a:lstStyle>
          <a:p>
            <a:pPr>
              <a:defRPr/>
            </a:pPr>
            <a:endParaRPr lang="en-US"/>
          </a:p>
        </p:txBody>
      </p:sp>
      <p:sp>
        <p:nvSpPr>
          <p:cNvPr id="5" name="Rectangle 155"/>
          <p:cNvSpPr>
            <a:spLocks noGrp="1" noChangeArrowheads="1"/>
          </p:cNvSpPr>
          <p:nvPr>
            <p:ph type="ftr" sz="quarter" idx="11"/>
          </p:nvPr>
        </p:nvSpPr>
        <p:spPr>
          <a:ln/>
        </p:spPr>
        <p:txBody>
          <a:bodyPr/>
          <a:lstStyle>
            <a:lvl1pPr>
              <a:defRPr/>
            </a:lvl1pPr>
          </a:lstStyle>
          <a:p>
            <a:pPr>
              <a:defRPr/>
            </a:pPr>
            <a:endParaRPr lang="en-US"/>
          </a:p>
        </p:txBody>
      </p:sp>
      <p:sp>
        <p:nvSpPr>
          <p:cNvPr id="6" name="Rectangle 156"/>
          <p:cNvSpPr>
            <a:spLocks noGrp="1" noChangeArrowheads="1"/>
          </p:cNvSpPr>
          <p:nvPr>
            <p:ph type="sldNum" sz="quarter" idx="12"/>
          </p:nvPr>
        </p:nvSpPr>
        <p:spPr>
          <a:ln/>
        </p:spPr>
        <p:txBody>
          <a:bodyPr/>
          <a:lstStyle>
            <a:lvl1pPr>
              <a:defRPr/>
            </a:lvl1pPr>
          </a:lstStyle>
          <a:p>
            <a:pPr>
              <a:defRPr/>
            </a:pPr>
            <a:fld id="{1B8FA6AD-E4D1-48D2-BE05-85B961F4AAE8}"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54"/>
          <p:cNvSpPr>
            <a:spLocks noGrp="1" noChangeArrowheads="1"/>
          </p:cNvSpPr>
          <p:nvPr>
            <p:ph type="dt" sz="half" idx="10"/>
          </p:nvPr>
        </p:nvSpPr>
        <p:spPr>
          <a:ln/>
        </p:spPr>
        <p:txBody>
          <a:bodyPr/>
          <a:lstStyle>
            <a:lvl1pPr>
              <a:defRPr/>
            </a:lvl1pPr>
          </a:lstStyle>
          <a:p>
            <a:pPr>
              <a:defRPr/>
            </a:pPr>
            <a:endParaRPr lang="en-US"/>
          </a:p>
        </p:txBody>
      </p:sp>
      <p:sp>
        <p:nvSpPr>
          <p:cNvPr id="5" name="Rectangle 155"/>
          <p:cNvSpPr>
            <a:spLocks noGrp="1" noChangeArrowheads="1"/>
          </p:cNvSpPr>
          <p:nvPr>
            <p:ph type="ftr" sz="quarter" idx="11"/>
          </p:nvPr>
        </p:nvSpPr>
        <p:spPr>
          <a:ln/>
        </p:spPr>
        <p:txBody>
          <a:bodyPr/>
          <a:lstStyle>
            <a:lvl1pPr>
              <a:defRPr/>
            </a:lvl1pPr>
          </a:lstStyle>
          <a:p>
            <a:pPr>
              <a:defRPr/>
            </a:pPr>
            <a:endParaRPr lang="en-US"/>
          </a:p>
        </p:txBody>
      </p:sp>
      <p:sp>
        <p:nvSpPr>
          <p:cNvPr id="6" name="Rectangle 156"/>
          <p:cNvSpPr>
            <a:spLocks noGrp="1" noChangeArrowheads="1"/>
          </p:cNvSpPr>
          <p:nvPr>
            <p:ph type="sldNum" sz="quarter" idx="12"/>
          </p:nvPr>
        </p:nvSpPr>
        <p:spPr>
          <a:ln/>
        </p:spPr>
        <p:txBody>
          <a:bodyPr/>
          <a:lstStyle>
            <a:lvl1pPr>
              <a:defRPr/>
            </a:lvl1pPr>
          </a:lstStyle>
          <a:p>
            <a:pPr>
              <a:defRPr/>
            </a:pPr>
            <a:fld id="{D3DE25EC-95E7-43A6-A5FE-51F80FF0C247}"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54"/>
          <p:cNvSpPr>
            <a:spLocks noGrp="1" noChangeArrowheads="1"/>
          </p:cNvSpPr>
          <p:nvPr>
            <p:ph type="dt" sz="half" idx="10"/>
          </p:nvPr>
        </p:nvSpPr>
        <p:spPr>
          <a:ln/>
        </p:spPr>
        <p:txBody>
          <a:bodyPr/>
          <a:lstStyle>
            <a:lvl1pPr>
              <a:defRPr/>
            </a:lvl1pPr>
          </a:lstStyle>
          <a:p>
            <a:pPr>
              <a:defRPr/>
            </a:pPr>
            <a:endParaRPr lang="en-US"/>
          </a:p>
        </p:txBody>
      </p:sp>
      <p:sp>
        <p:nvSpPr>
          <p:cNvPr id="5" name="Rectangle 155"/>
          <p:cNvSpPr>
            <a:spLocks noGrp="1" noChangeArrowheads="1"/>
          </p:cNvSpPr>
          <p:nvPr>
            <p:ph type="ftr" sz="quarter" idx="11"/>
          </p:nvPr>
        </p:nvSpPr>
        <p:spPr>
          <a:ln/>
        </p:spPr>
        <p:txBody>
          <a:bodyPr/>
          <a:lstStyle>
            <a:lvl1pPr>
              <a:defRPr/>
            </a:lvl1pPr>
          </a:lstStyle>
          <a:p>
            <a:pPr>
              <a:defRPr/>
            </a:pPr>
            <a:endParaRPr lang="en-US"/>
          </a:p>
        </p:txBody>
      </p:sp>
      <p:sp>
        <p:nvSpPr>
          <p:cNvPr id="6" name="Rectangle 156"/>
          <p:cNvSpPr>
            <a:spLocks noGrp="1" noChangeArrowheads="1"/>
          </p:cNvSpPr>
          <p:nvPr>
            <p:ph type="sldNum" sz="quarter" idx="12"/>
          </p:nvPr>
        </p:nvSpPr>
        <p:spPr>
          <a:ln/>
        </p:spPr>
        <p:txBody>
          <a:bodyPr/>
          <a:lstStyle>
            <a:lvl1pPr>
              <a:defRPr/>
            </a:lvl1pPr>
          </a:lstStyle>
          <a:p>
            <a:pPr>
              <a:defRPr/>
            </a:pPr>
            <a:fld id="{62605D57-FD63-49D3-96E9-9C3D0BEE59BB}"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1625" y="1600200"/>
            <a:ext cx="4194175" cy="4498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194175" cy="4498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54"/>
          <p:cNvSpPr>
            <a:spLocks noGrp="1" noChangeArrowheads="1"/>
          </p:cNvSpPr>
          <p:nvPr>
            <p:ph type="dt" sz="half" idx="10"/>
          </p:nvPr>
        </p:nvSpPr>
        <p:spPr>
          <a:ln/>
        </p:spPr>
        <p:txBody>
          <a:bodyPr/>
          <a:lstStyle>
            <a:lvl1pPr>
              <a:defRPr/>
            </a:lvl1pPr>
          </a:lstStyle>
          <a:p>
            <a:pPr>
              <a:defRPr/>
            </a:pPr>
            <a:endParaRPr lang="en-US"/>
          </a:p>
        </p:txBody>
      </p:sp>
      <p:sp>
        <p:nvSpPr>
          <p:cNvPr id="6" name="Rectangle 155"/>
          <p:cNvSpPr>
            <a:spLocks noGrp="1" noChangeArrowheads="1"/>
          </p:cNvSpPr>
          <p:nvPr>
            <p:ph type="ftr" sz="quarter" idx="11"/>
          </p:nvPr>
        </p:nvSpPr>
        <p:spPr>
          <a:ln/>
        </p:spPr>
        <p:txBody>
          <a:bodyPr/>
          <a:lstStyle>
            <a:lvl1pPr>
              <a:defRPr/>
            </a:lvl1pPr>
          </a:lstStyle>
          <a:p>
            <a:pPr>
              <a:defRPr/>
            </a:pPr>
            <a:endParaRPr lang="en-US"/>
          </a:p>
        </p:txBody>
      </p:sp>
      <p:sp>
        <p:nvSpPr>
          <p:cNvPr id="7" name="Rectangle 156"/>
          <p:cNvSpPr>
            <a:spLocks noGrp="1" noChangeArrowheads="1"/>
          </p:cNvSpPr>
          <p:nvPr>
            <p:ph type="sldNum" sz="quarter" idx="12"/>
          </p:nvPr>
        </p:nvSpPr>
        <p:spPr>
          <a:ln/>
        </p:spPr>
        <p:txBody>
          <a:bodyPr/>
          <a:lstStyle>
            <a:lvl1pPr>
              <a:defRPr/>
            </a:lvl1pPr>
          </a:lstStyle>
          <a:p>
            <a:pPr>
              <a:defRPr/>
            </a:pPr>
            <a:fld id="{11BDAE7C-7E0A-4830-BBC1-CC4A85F4DFAB}"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54"/>
          <p:cNvSpPr>
            <a:spLocks noGrp="1" noChangeArrowheads="1"/>
          </p:cNvSpPr>
          <p:nvPr>
            <p:ph type="dt" sz="half" idx="10"/>
          </p:nvPr>
        </p:nvSpPr>
        <p:spPr>
          <a:ln/>
        </p:spPr>
        <p:txBody>
          <a:bodyPr/>
          <a:lstStyle>
            <a:lvl1pPr>
              <a:defRPr/>
            </a:lvl1pPr>
          </a:lstStyle>
          <a:p>
            <a:pPr>
              <a:defRPr/>
            </a:pPr>
            <a:endParaRPr lang="en-US"/>
          </a:p>
        </p:txBody>
      </p:sp>
      <p:sp>
        <p:nvSpPr>
          <p:cNvPr id="8" name="Rectangle 155"/>
          <p:cNvSpPr>
            <a:spLocks noGrp="1" noChangeArrowheads="1"/>
          </p:cNvSpPr>
          <p:nvPr>
            <p:ph type="ftr" sz="quarter" idx="11"/>
          </p:nvPr>
        </p:nvSpPr>
        <p:spPr>
          <a:ln/>
        </p:spPr>
        <p:txBody>
          <a:bodyPr/>
          <a:lstStyle>
            <a:lvl1pPr>
              <a:defRPr/>
            </a:lvl1pPr>
          </a:lstStyle>
          <a:p>
            <a:pPr>
              <a:defRPr/>
            </a:pPr>
            <a:endParaRPr lang="en-US"/>
          </a:p>
        </p:txBody>
      </p:sp>
      <p:sp>
        <p:nvSpPr>
          <p:cNvPr id="9" name="Rectangle 156"/>
          <p:cNvSpPr>
            <a:spLocks noGrp="1" noChangeArrowheads="1"/>
          </p:cNvSpPr>
          <p:nvPr>
            <p:ph type="sldNum" sz="quarter" idx="12"/>
          </p:nvPr>
        </p:nvSpPr>
        <p:spPr>
          <a:ln/>
        </p:spPr>
        <p:txBody>
          <a:bodyPr/>
          <a:lstStyle>
            <a:lvl1pPr>
              <a:defRPr/>
            </a:lvl1pPr>
          </a:lstStyle>
          <a:p>
            <a:pPr>
              <a:defRPr/>
            </a:pPr>
            <a:fld id="{544624BE-68B8-4552-BFCD-F8A47D528D7A}"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54"/>
          <p:cNvSpPr>
            <a:spLocks noGrp="1" noChangeArrowheads="1"/>
          </p:cNvSpPr>
          <p:nvPr>
            <p:ph type="dt" sz="half" idx="10"/>
          </p:nvPr>
        </p:nvSpPr>
        <p:spPr>
          <a:ln/>
        </p:spPr>
        <p:txBody>
          <a:bodyPr/>
          <a:lstStyle>
            <a:lvl1pPr>
              <a:defRPr/>
            </a:lvl1pPr>
          </a:lstStyle>
          <a:p>
            <a:pPr>
              <a:defRPr/>
            </a:pPr>
            <a:endParaRPr lang="en-US"/>
          </a:p>
        </p:txBody>
      </p:sp>
      <p:sp>
        <p:nvSpPr>
          <p:cNvPr id="4" name="Rectangle 155"/>
          <p:cNvSpPr>
            <a:spLocks noGrp="1" noChangeArrowheads="1"/>
          </p:cNvSpPr>
          <p:nvPr>
            <p:ph type="ftr" sz="quarter" idx="11"/>
          </p:nvPr>
        </p:nvSpPr>
        <p:spPr>
          <a:ln/>
        </p:spPr>
        <p:txBody>
          <a:bodyPr/>
          <a:lstStyle>
            <a:lvl1pPr>
              <a:defRPr/>
            </a:lvl1pPr>
          </a:lstStyle>
          <a:p>
            <a:pPr>
              <a:defRPr/>
            </a:pPr>
            <a:endParaRPr lang="en-US"/>
          </a:p>
        </p:txBody>
      </p:sp>
      <p:sp>
        <p:nvSpPr>
          <p:cNvPr id="5" name="Rectangle 156"/>
          <p:cNvSpPr>
            <a:spLocks noGrp="1" noChangeArrowheads="1"/>
          </p:cNvSpPr>
          <p:nvPr>
            <p:ph type="sldNum" sz="quarter" idx="12"/>
          </p:nvPr>
        </p:nvSpPr>
        <p:spPr>
          <a:ln/>
        </p:spPr>
        <p:txBody>
          <a:bodyPr/>
          <a:lstStyle>
            <a:lvl1pPr>
              <a:defRPr/>
            </a:lvl1pPr>
          </a:lstStyle>
          <a:p>
            <a:pPr>
              <a:defRPr/>
            </a:pPr>
            <a:fld id="{4CC9EF90-E7BD-4BF4-9B22-BDBD3C6AB279}"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D6A022C-40EA-4F02-97CD-32D0FA930293}"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54"/>
          <p:cNvSpPr>
            <a:spLocks noGrp="1" noChangeArrowheads="1"/>
          </p:cNvSpPr>
          <p:nvPr>
            <p:ph type="dt" sz="half" idx="10"/>
          </p:nvPr>
        </p:nvSpPr>
        <p:spPr>
          <a:ln/>
        </p:spPr>
        <p:txBody>
          <a:bodyPr/>
          <a:lstStyle>
            <a:lvl1pPr>
              <a:defRPr/>
            </a:lvl1pPr>
          </a:lstStyle>
          <a:p>
            <a:pPr>
              <a:defRPr/>
            </a:pPr>
            <a:endParaRPr lang="en-US"/>
          </a:p>
        </p:txBody>
      </p:sp>
      <p:sp>
        <p:nvSpPr>
          <p:cNvPr id="3" name="Rectangle 155"/>
          <p:cNvSpPr>
            <a:spLocks noGrp="1" noChangeArrowheads="1"/>
          </p:cNvSpPr>
          <p:nvPr>
            <p:ph type="ftr" sz="quarter" idx="11"/>
          </p:nvPr>
        </p:nvSpPr>
        <p:spPr>
          <a:ln/>
        </p:spPr>
        <p:txBody>
          <a:bodyPr/>
          <a:lstStyle>
            <a:lvl1pPr>
              <a:defRPr/>
            </a:lvl1pPr>
          </a:lstStyle>
          <a:p>
            <a:pPr>
              <a:defRPr/>
            </a:pPr>
            <a:endParaRPr lang="en-US"/>
          </a:p>
        </p:txBody>
      </p:sp>
      <p:sp>
        <p:nvSpPr>
          <p:cNvPr id="4" name="Rectangle 156"/>
          <p:cNvSpPr>
            <a:spLocks noGrp="1" noChangeArrowheads="1"/>
          </p:cNvSpPr>
          <p:nvPr>
            <p:ph type="sldNum" sz="quarter" idx="12"/>
          </p:nvPr>
        </p:nvSpPr>
        <p:spPr>
          <a:ln/>
        </p:spPr>
        <p:txBody>
          <a:bodyPr/>
          <a:lstStyle>
            <a:lvl1pPr>
              <a:defRPr/>
            </a:lvl1pPr>
          </a:lstStyle>
          <a:p>
            <a:pPr>
              <a:defRPr/>
            </a:pPr>
            <a:fld id="{7446CA6E-CA1F-4846-8440-B865A403DD65}"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54"/>
          <p:cNvSpPr>
            <a:spLocks noGrp="1" noChangeArrowheads="1"/>
          </p:cNvSpPr>
          <p:nvPr>
            <p:ph type="dt" sz="half" idx="10"/>
          </p:nvPr>
        </p:nvSpPr>
        <p:spPr>
          <a:ln/>
        </p:spPr>
        <p:txBody>
          <a:bodyPr/>
          <a:lstStyle>
            <a:lvl1pPr>
              <a:defRPr/>
            </a:lvl1pPr>
          </a:lstStyle>
          <a:p>
            <a:pPr>
              <a:defRPr/>
            </a:pPr>
            <a:endParaRPr lang="en-US"/>
          </a:p>
        </p:txBody>
      </p:sp>
      <p:sp>
        <p:nvSpPr>
          <p:cNvPr id="6" name="Rectangle 155"/>
          <p:cNvSpPr>
            <a:spLocks noGrp="1" noChangeArrowheads="1"/>
          </p:cNvSpPr>
          <p:nvPr>
            <p:ph type="ftr" sz="quarter" idx="11"/>
          </p:nvPr>
        </p:nvSpPr>
        <p:spPr>
          <a:ln/>
        </p:spPr>
        <p:txBody>
          <a:bodyPr/>
          <a:lstStyle>
            <a:lvl1pPr>
              <a:defRPr/>
            </a:lvl1pPr>
          </a:lstStyle>
          <a:p>
            <a:pPr>
              <a:defRPr/>
            </a:pPr>
            <a:endParaRPr lang="en-US"/>
          </a:p>
        </p:txBody>
      </p:sp>
      <p:sp>
        <p:nvSpPr>
          <p:cNvPr id="7" name="Rectangle 156"/>
          <p:cNvSpPr>
            <a:spLocks noGrp="1" noChangeArrowheads="1"/>
          </p:cNvSpPr>
          <p:nvPr>
            <p:ph type="sldNum" sz="quarter" idx="12"/>
          </p:nvPr>
        </p:nvSpPr>
        <p:spPr>
          <a:ln/>
        </p:spPr>
        <p:txBody>
          <a:bodyPr/>
          <a:lstStyle>
            <a:lvl1pPr>
              <a:defRPr/>
            </a:lvl1pPr>
          </a:lstStyle>
          <a:p>
            <a:pPr>
              <a:defRPr/>
            </a:pPr>
            <a:fld id="{E326DF28-3859-4F2C-8073-68F050E5278E}"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54"/>
          <p:cNvSpPr>
            <a:spLocks noGrp="1" noChangeArrowheads="1"/>
          </p:cNvSpPr>
          <p:nvPr>
            <p:ph type="dt" sz="half" idx="10"/>
          </p:nvPr>
        </p:nvSpPr>
        <p:spPr>
          <a:ln/>
        </p:spPr>
        <p:txBody>
          <a:bodyPr/>
          <a:lstStyle>
            <a:lvl1pPr>
              <a:defRPr/>
            </a:lvl1pPr>
          </a:lstStyle>
          <a:p>
            <a:pPr>
              <a:defRPr/>
            </a:pPr>
            <a:endParaRPr lang="en-US"/>
          </a:p>
        </p:txBody>
      </p:sp>
      <p:sp>
        <p:nvSpPr>
          <p:cNvPr id="6" name="Rectangle 155"/>
          <p:cNvSpPr>
            <a:spLocks noGrp="1" noChangeArrowheads="1"/>
          </p:cNvSpPr>
          <p:nvPr>
            <p:ph type="ftr" sz="quarter" idx="11"/>
          </p:nvPr>
        </p:nvSpPr>
        <p:spPr>
          <a:ln/>
        </p:spPr>
        <p:txBody>
          <a:bodyPr/>
          <a:lstStyle>
            <a:lvl1pPr>
              <a:defRPr/>
            </a:lvl1pPr>
          </a:lstStyle>
          <a:p>
            <a:pPr>
              <a:defRPr/>
            </a:pPr>
            <a:endParaRPr lang="en-US"/>
          </a:p>
        </p:txBody>
      </p:sp>
      <p:sp>
        <p:nvSpPr>
          <p:cNvPr id="7" name="Rectangle 156"/>
          <p:cNvSpPr>
            <a:spLocks noGrp="1" noChangeArrowheads="1"/>
          </p:cNvSpPr>
          <p:nvPr>
            <p:ph type="sldNum" sz="quarter" idx="12"/>
          </p:nvPr>
        </p:nvSpPr>
        <p:spPr>
          <a:ln/>
        </p:spPr>
        <p:txBody>
          <a:bodyPr/>
          <a:lstStyle>
            <a:lvl1pPr>
              <a:defRPr/>
            </a:lvl1pPr>
          </a:lstStyle>
          <a:p>
            <a:pPr>
              <a:defRPr/>
            </a:pPr>
            <a:fld id="{48C511CC-EEE3-47F5-817A-D864A081306A}" type="slidenum">
              <a:rPr lang="en-US"/>
              <a:pPr>
                <a:defRPr/>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54"/>
          <p:cNvSpPr>
            <a:spLocks noGrp="1" noChangeArrowheads="1"/>
          </p:cNvSpPr>
          <p:nvPr>
            <p:ph type="dt" sz="half" idx="10"/>
          </p:nvPr>
        </p:nvSpPr>
        <p:spPr>
          <a:ln/>
        </p:spPr>
        <p:txBody>
          <a:bodyPr/>
          <a:lstStyle>
            <a:lvl1pPr>
              <a:defRPr/>
            </a:lvl1pPr>
          </a:lstStyle>
          <a:p>
            <a:pPr>
              <a:defRPr/>
            </a:pPr>
            <a:endParaRPr lang="en-US"/>
          </a:p>
        </p:txBody>
      </p:sp>
      <p:sp>
        <p:nvSpPr>
          <p:cNvPr id="5" name="Rectangle 155"/>
          <p:cNvSpPr>
            <a:spLocks noGrp="1" noChangeArrowheads="1"/>
          </p:cNvSpPr>
          <p:nvPr>
            <p:ph type="ftr" sz="quarter" idx="11"/>
          </p:nvPr>
        </p:nvSpPr>
        <p:spPr>
          <a:ln/>
        </p:spPr>
        <p:txBody>
          <a:bodyPr/>
          <a:lstStyle>
            <a:lvl1pPr>
              <a:defRPr/>
            </a:lvl1pPr>
          </a:lstStyle>
          <a:p>
            <a:pPr>
              <a:defRPr/>
            </a:pPr>
            <a:endParaRPr lang="en-US"/>
          </a:p>
        </p:txBody>
      </p:sp>
      <p:sp>
        <p:nvSpPr>
          <p:cNvPr id="6" name="Rectangle 156"/>
          <p:cNvSpPr>
            <a:spLocks noGrp="1" noChangeArrowheads="1"/>
          </p:cNvSpPr>
          <p:nvPr>
            <p:ph type="sldNum" sz="quarter" idx="12"/>
          </p:nvPr>
        </p:nvSpPr>
        <p:spPr>
          <a:ln/>
        </p:spPr>
        <p:txBody>
          <a:bodyPr/>
          <a:lstStyle>
            <a:lvl1pPr>
              <a:defRPr/>
            </a:lvl1pPr>
          </a:lstStyle>
          <a:p>
            <a:pPr>
              <a:defRPr/>
            </a:pPr>
            <a:fld id="{3AE53A43-B968-4696-986F-66115B55C70D}" type="slidenum">
              <a:rPr lang="en-US"/>
              <a:pPr>
                <a:defRPr/>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7188" y="228600"/>
            <a:ext cx="2135187" cy="58705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1625" y="228600"/>
            <a:ext cx="6253163" cy="58705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54"/>
          <p:cNvSpPr>
            <a:spLocks noGrp="1" noChangeArrowheads="1"/>
          </p:cNvSpPr>
          <p:nvPr>
            <p:ph type="dt" sz="half" idx="10"/>
          </p:nvPr>
        </p:nvSpPr>
        <p:spPr>
          <a:ln/>
        </p:spPr>
        <p:txBody>
          <a:bodyPr/>
          <a:lstStyle>
            <a:lvl1pPr>
              <a:defRPr/>
            </a:lvl1pPr>
          </a:lstStyle>
          <a:p>
            <a:pPr>
              <a:defRPr/>
            </a:pPr>
            <a:endParaRPr lang="en-US"/>
          </a:p>
        </p:txBody>
      </p:sp>
      <p:sp>
        <p:nvSpPr>
          <p:cNvPr id="5" name="Rectangle 155"/>
          <p:cNvSpPr>
            <a:spLocks noGrp="1" noChangeArrowheads="1"/>
          </p:cNvSpPr>
          <p:nvPr>
            <p:ph type="ftr" sz="quarter" idx="11"/>
          </p:nvPr>
        </p:nvSpPr>
        <p:spPr>
          <a:ln/>
        </p:spPr>
        <p:txBody>
          <a:bodyPr/>
          <a:lstStyle>
            <a:lvl1pPr>
              <a:defRPr/>
            </a:lvl1pPr>
          </a:lstStyle>
          <a:p>
            <a:pPr>
              <a:defRPr/>
            </a:pPr>
            <a:endParaRPr lang="en-US"/>
          </a:p>
        </p:txBody>
      </p:sp>
      <p:sp>
        <p:nvSpPr>
          <p:cNvPr id="6" name="Rectangle 156"/>
          <p:cNvSpPr>
            <a:spLocks noGrp="1" noChangeArrowheads="1"/>
          </p:cNvSpPr>
          <p:nvPr>
            <p:ph type="sldNum" sz="quarter" idx="12"/>
          </p:nvPr>
        </p:nvSpPr>
        <p:spPr>
          <a:ln/>
        </p:spPr>
        <p:txBody>
          <a:bodyPr/>
          <a:lstStyle>
            <a:lvl1pPr>
              <a:defRPr/>
            </a:lvl1pPr>
          </a:lstStyle>
          <a:p>
            <a:pPr>
              <a:defRPr/>
            </a:pPr>
            <a:fld id="{3A71CA66-361F-4365-A025-8A04F5DE0FDB}" type="slidenum">
              <a:rPr lang="en-US"/>
              <a:pPr>
                <a:defRPr/>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grpSp>
        <p:nvGrpSpPr>
          <p:cNvPr id="4" name="Group 2"/>
          <p:cNvGrpSpPr>
            <a:grpSpLocks/>
          </p:cNvGrpSpPr>
          <p:nvPr/>
        </p:nvGrpSpPr>
        <p:grpSpPr bwMode="auto">
          <a:xfrm>
            <a:off x="0" y="1422400"/>
            <a:ext cx="9147175" cy="5435600"/>
            <a:chOff x="0" y="896"/>
            <a:chExt cx="5762" cy="3424"/>
          </a:xfrm>
        </p:grpSpPr>
        <p:grpSp>
          <p:nvGrpSpPr>
            <p:cNvPr id="5" name="Group 3"/>
            <p:cNvGrpSpPr>
              <a:grpSpLocks/>
            </p:cNvGrpSpPr>
            <p:nvPr userDrawn="1"/>
          </p:nvGrpSpPr>
          <p:grpSpPr bwMode="auto">
            <a:xfrm>
              <a:off x="20" y="896"/>
              <a:ext cx="5742" cy="3424"/>
              <a:chOff x="20" y="896"/>
              <a:chExt cx="5742" cy="3424"/>
            </a:xfrm>
          </p:grpSpPr>
          <p:sp>
            <p:nvSpPr>
              <p:cNvPr id="142" name="Freeform 4"/>
              <p:cNvSpPr>
                <a:spLocks/>
              </p:cNvSpPr>
              <p:nvPr userDrawn="1"/>
            </p:nvSpPr>
            <p:spPr bwMode="hidden">
              <a:xfrm>
                <a:off x="1399" y="1116"/>
                <a:ext cx="2815" cy="2110"/>
              </a:xfrm>
              <a:custGeom>
                <a:avLst/>
                <a:gdLst/>
                <a:ahLst/>
                <a:cxnLst>
                  <a:cxn ang="0">
                    <a:pos x="950" y="85"/>
                  </a:cxn>
                  <a:cxn ang="0">
                    <a:pos x="628" y="438"/>
                  </a:cxn>
                  <a:cxn ang="0">
                    <a:pos x="66" y="471"/>
                  </a:cxn>
                  <a:cxn ang="0">
                    <a:pos x="0" y="627"/>
                  </a:cxn>
                  <a:cxn ang="0">
                    <a:pos x="372" y="1026"/>
                  </a:cxn>
                  <a:cxn ang="0">
                    <a:pos x="611" y="902"/>
                  </a:cxn>
                  <a:cxn ang="0">
                    <a:pos x="992" y="1085"/>
                  </a:cxn>
                  <a:cxn ang="0">
                    <a:pos x="1116" y="1339"/>
                  </a:cxn>
                  <a:cxn ang="0">
                    <a:pos x="1083" y="1450"/>
                  </a:cxn>
                  <a:cxn ang="0">
                    <a:pos x="1124" y="1659"/>
                  </a:cxn>
                  <a:cxn ang="0">
                    <a:pos x="1149" y="1999"/>
                  </a:cxn>
                  <a:cxn ang="0">
                    <a:pos x="1463" y="2110"/>
                  </a:cxn>
                  <a:cxn ang="0">
                    <a:pos x="1686" y="2025"/>
                  </a:cxn>
                  <a:cxn ang="0">
                    <a:pos x="1603" y="1777"/>
                  </a:cxn>
                  <a:cxn ang="0">
                    <a:pos x="1991" y="1555"/>
                  </a:cxn>
                  <a:cxn ang="0">
                    <a:pos x="2281" y="1542"/>
                  </a:cxn>
                  <a:cxn ang="0">
                    <a:pos x="2446" y="1359"/>
                  </a:cxn>
                  <a:cxn ang="0">
                    <a:pos x="2361" y="1001"/>
                  </a:cxn>
                  <a:cxn ang="0">
                    <a:pos x="2606" y="893"/>
                  </a:cxn>
                  <a:cxn ang="0">
                    <a:pos x="2815" y="454"/>
                  </a:cxn>
                  <a:cxn ang="0">
                    <a:pos x="2518" y="0"/>
                  </a:cxn>
                </a:cxnLst>
                <a:rect l="0" t="0" r="r" b="b"/>
                <a:pathLst>
                  <a:path w="2815" h="2110">
                    <a:moveTo>
                      <a:pt x="950" y="85"/>
                    </a:moveTo>
                    <a:lnTo>
                      <a:pt x="628" y="438"/>
                    </a:lnTo>
                    <a:lnTo>
                      <a:pt x="66" y="471"/>
                    </a:lnTo>
                    <a:lnTo>
                      <a:pt x="0" y="627"/>
                    </a:lnTo>
                    <a:lnTo>
                      <a:pt x="372" y="1026"/>
                    </a:lnTo>
                    <a:lnTo>
                      <a:pt x="611" y="902"/>
                    </a:lnTo>
                    <a:lnTo>
                      <a:pt x="992" y="1085"/>
                    </a:lnTo>
                    <a:lnTo>
                      <a:pt x="1116" y="1339"/>
                    </a:lnTo>
                    <a:lnTo>
                      <a:pt x="1083" y="1450"/>
                    </a:lnTo>
                    <a:lnTo>
                      <a:pt x="1124" y="1659"/>
                    </a:lnTo>
                    <a:lnTo>
                      <a:pt x="1149" y="1999"/>
                    </a:lnTo>
                    <a:lnTo>
                      <a:pt x="1463" y="2110"/>
                    </a:lnTo>
                    <a:lnTo>
                      <a:pt x="1686" y="2025"/>
                    </a:lnTo>
                    <a:lnTo>
                      <a:pt x="1603" y="1777"/>
                    </a:lnTo>
                    <a:lnTo>
                      <a:pt x="1991" y="1555"/>
                    </a:lnTo>
                    <a:lnTo>
                      <a:pt x="2281" y="1542"/>
                    </a:lnTo>
                    <a:lnTo>
                      <a:pt x="2446" y="1359"/>
                    </a:lnTo>
                    <a:lnTo>
                      <a:pt x="2361" y="1001"/>
                    </a:lnTo>
                    <a:lnTo>
                      <a:pt x="2606" y="893"/>
                    </a:lnTo>
                    <a:lnTo>
                      <a:pt x="2815" y="454"/>
                    </a:lnTo>
                    <a:lnTo>
                      <a:pt x="2518" y="0"/>
                    </a:lnTo>
                  </a:path>
                </a:pathLst>
              </a:custGeom>
              <a:noFill/>
              <a:ln w="15240" cap="flat" cmpd="sng">
                <a:solidFill>
                  <a:schemeClr val="bg2"/>
                </a:solidFill>
                <a:prstDash val="solid"/>
                <a:round/>
                <a:headEnd type="none" w="med" len="med"/>
                <a:tailEnd type="none" w="med" len="med"/>
              </a:ln>
              <a:effectLst/>
            </p:spPr>
            <p:txBody>
              <a:bodyPr/>
              <a:lstStyle/>
              <a:p>
                <a:pPr algn="ctr">
                  <a:defRPr/>
                </a:pPr>
                <a:endParaRPr lang="en-US">
                  <a:latin typeface="Arial" charset="0"/>
                </a:endParaRPr>
              </a:p>
            </p:txBody>
          </p:sp>
          <p:sp>
            <p:nvSpPr>
              <p:cNvPr id="143" name="Freeform 5"/>
              <p:cNvSpPr>
                <a:spLocks/>
              </p:cNvSpPr>
              <p:nvPr userDrawn="1"/>
            </p:nvSpPr>
            <p:spPr bwMode="hidden">
              <a:xfrm>
                <a:off x="672" y="1116"/>
                <a:ext cx="3966" cy="2366"/>
              </a:xfrm>
              <a:custGeom>
                <a:avLst/>
                <a:gdLst/>
                <a:ahLst/>
                <a:cxnLst>
                  <a:cxn ang="0">
                    <a:pos x="1423" y="65"/>
                  </a:cxn>
                  <a:cxn ang="0">
                    <a:pos x="1148" y="262"/>
                  </a:cxn>
                  <a:cxn ang="0">
                    <a:pos x="934" y="216"/>
                  </a:cxn>
                  <a:cxn ang="0">
                    <a:pos x="529" y="314"/>
                  </a:cxn>
                  <a:cxn ang="0">
                    <a:pos x="174" y="327"/>
                  </a:cxn>
                  <a:cxn ang="0">
                    <a:pos x="0" y="628"/>
                  </a:cxn>
                  <a:cxn ang="0">
                    <a:pos x="91" y="726"/>
                  </a:cxn>
                  <a:cxn ang="0">
                    <a:pos x="231" y="654"/>
                  </a:cxn>
                  <a:cxn ang="0">
                    <a:pos x="430" y="687"/>
                  </a:cxn>
                  <a:cxn ang="0">
                    <a:pos x="504" y="850"/>
                  </a:cxn>
                  <a:cxn ang="0">
                    <a:pos x="347" y="1020"/>
                  </a:cxn>
                  <a:cxn ang="0">
                    <a:pos x="529" y="1144"/>
                  </a:cxn>
                  <a:cxn ang="0">
                    <a:pos x="727" y="1105"/>
                  </a:cxn>
                  <a:cxn ang="0">
                    <a:pos x="901" y="1216"/>
                  </a:cxn>
                  <a:cxn ang="0">
                    <a:pos x="1256" y="1229"/>
                  </a:cxn>
                  <a:cxn ang="0">
                    <a:pos x="1611" y="1425"/>
                  </a:cxn>
                  <a:cxn ang="0">
                    <a:pos x="1694" y="1673"/>
                  </a:cxn>
                  <a:cxn ang="0">
                    <a:pos x="1619" y="2118"/>
                  </a:cxn>
                  <a:cxn ang="0">
                    <a:pos x="1694" y="2268"/>
                  </a:cxn>
                  <a:cxn ang="0">
                    <a:pos x="2132" y="2242"/>
                  </a:cxn>
                  <a:cxn ang="0">
                    <a:pos x="2289" y="2366"/>
                  </a:cxn>
                  <a:cxn ang="0">
                    <a:pos x="2594" y="2046"/>
                  </a:cxn>
                  <a:cxn ang="0">
                    <a:pos x="2537" y="1817"/>
                  </a:cxn>
                  <a:cxn ang="0">
                    <a:pos x="2818" y="1673"/>
                  </a:cxn>
                  <a:cxn ang="0">
                    <a:pos x="3016" y="1719"/>
                  </a:cxn>
                  <a:cxn ang="0">
                    <a:pos x="3280" y="1615"/>
                  </a:cxn>
                  <a:cxn ang="0">
                    <a:pos x="3405" y="1174"/>
                  </a:cxn>
                  <a:cxn ang="0">
                    <a:pos x="3643" y="922"/>
                  </a:cxn>
                  <a:cxn ang="0">
                    <a:pos x="3966" y="896"/>
                  </a:cxn>
                  <a:cxn ang="0">
                    <a:pos x="3908" y="733"/>
                  </a:cxn>
                  <a:cxn ang="0">
                    <a:pos x="3669" y="563"/>
                  </a:cxn>
                  <a:cxn ang="0">
                    <a:pos x="3817" y="210"/>
                  </a:cxn>
                  <a:cxn ang="0">
                    <a:pos x="3590" y="0"/>
                  </a:cxn>
                </a:cxnLst>
                <a:rect l="0" t="0" r="r" b="b"/>
                <a:pathLst>
                  <a:path w="3966" h="2366">
                    <a:moveTo>
                      <a:pt x="1423" y="65"/>
                    </a:moveTo>
                    <a:lnTo>
                      <a:pt x="1148" y="262"/>
                    </a:lnTo>
                    <a:lnTo>
                      <a:pt x="934" y="216"/>
                    </a:lnTo>
                    <a:lnTo>
                      <a:pt x="529" y="314"/>
                    </a:lnTo>
                    <a:lnTo>
                      <a:pt x="174" y="327"/>
                    </a:lnTo>
                    <a:lnTo>
                      <a:pt x="0" y="628"/>
                    </a:lnTo>
                    <a:lnTo>
                      <a:pt x="91" y="726"/>
                    </a:lnTo>
                    <a:lnTo>
                      <a:pt x="231" y="654"/>
                    </a:lnTo>
                    <a:lnTo>
                      <a:pt x="430" y="687"/>
                    </a:lnTo>
                    <a:lnTo>
                      <a:pt x="504" y="850"/>
                    </a:lnTo>
                    <a:lnTo>
                      <a:pt x="347" y="1020"/>
                    </a:lnTo>
                    <a:lnTo>
                      <a:pt x="529" y="1144"/>
                    </a:lnTo>
                    <a:lnTo>
                      <a:pt x="727" y="1105"/>
                    </a:lnTo>
                    <a:lnTo>
                      <a:pt x="901" y="1216"/>
                    </a:lnTo>
                    <a:lnTo>
                      <a:pt x="1256" y="1229"/>
                    </a:lnTo>
                    <a:lnTo>
                      <a:pt x="1611" y="1425"/>
                    </a:lnTo>
                    <a:lnTo>
                      <a:pt x="1694" y="1673"/>
                    </a:lnTo>
                    <a:lnTo>
                      <a:pt x="1619" y="2118"/>
                    </a:lnTo>
                    <a:lnTo>
                      <a:pt x="1694" y="2268"/>
                    </a:lnTo>
                    <a:lnTo>
                      <a:pt x="2132" y="2242"/>
                    </a:lnTo>
                    <a:lnTo>
                      <a:pt x="2289" y="2366"/>
                    </a:lnTo>
                    <a:lnTo>
                      <a:pt x="2594" y="2046"/>
                    </a:lnTo>
                    <a:lnTo>
                      <a:pt x="2537" y="1817"/>
                    </a:lnTo>
                    <a:lnTo>
                      <a:pt x="2818" y="1673"/>
                    </a:lnTo>
                    <a:lnTo>
                      <a:pt x="3016" y="1719"/>
                    </a:lnTo>
                    <a:lnTo>
                      <a:pt x="3280" y="1615"/>
                    </a:lnTo>
                    <a:lnTo>
                      <a:pt x="3405" y="1174"/>
                    </a:lnTo>
                    <a:lnTo>
                      <a:pt x="3643" y="922"/>
                    </a:lnTo>
                    <a:lnTo>
                      <a:pt x="3966" y="896"/>
                    </a:lnTo>
                    <a:lnTo>
                      <a:pt x="3908" y="733"/>
                    </a:lnTo>
                    <a:lnTo>
                      <a:pt x="3669" y="563"/>
                    </a:lnTo>
                    <a:lnTo>
                      <a:pt x="3817" y="210"/>
                    </a:lnTo>
                    <a:lnTo>
                      <a:pt x="3590" y="0"/>
                    </a:lnTo>
                  </a:path>
                </a:pathLst>
              </a:custGeom>
              <a:noFill/>
              <a:ln w="16510" cap="flat" cmpd="sng">
                <a:solidFill>
                  <a:schemeClr val="bg2"/>
                </a:solidFill>
                <a:prstDash val="solid"/>
                <a:round/>
                <a:headEnd type="none" w="med" len="med"/>
                <a:tailEnd type="none" w="med" len="med"/>
              </a:ln>
              <a:effectLst/>
            </p:spPr>
            <p:txBody>
              <a:bodyPr/>
              <a:lstStyle/>
              <a:p>
                <a:pPr algn="ctr">
                  <a:defRPr/>
                </a:pPr>
                <a:endParaRPr lang="en-US">
                  <a:latin typeface="Arial" charset="0"/>
                </a:endParaRPr>
              </a:p>
            </p:txBody>
          </p:sp>
          <p:sp>
            <p:nvSpPr>
              <p:cNvPr id="144" name="Freeform 6"/>
              <p:cNvSpPr>
                <a:spLocks/>
              </p:cNvSpPr>
              <p:nvPr userDrawn="1"/>
            </p:nvSpPr>
            <p:spPr bwMode="hidden">
              <a:xfrm>
                <a:off x="20" y="1069"/>
                <a:ext cx="5732" cy="3107"/>
              </a:xfrm>
              <a:custGeom>
                <a:avLst/>
                <a:gdLst/>
                <a:ahLst/>
                <a:cxnLst>
                  <a:cxn ang="0">
                    <a:pos x="81" y="0"/>
                  </a:cxn>
                  <a:cxn ang="0">
                    <a:pos x="133" y="328"/>
                  </a:cxn>
                  <a:cxn ang="0">
                    <a:pos x="0" y="666"/>
                  </a:cxn>
                  <a:cxn ang="0">
                    <a:pos x="83" y="1221"/>
                  </a:cxn>
                  <a:cxn ang="0">
                    <a:pos x="413" y="1515"/>
                  </a:cxn>
                  <a:cxn ang="0">
                    <a:pos x="881" y="1700"/>
                  </a:cxn>
                  <a:cxn ang="0">
                    <a:pos x="1440" y="1651"/>
                  </a:cxn>
                  <a:cxn ang="0">
                    <a:pos x="1755" y="1940"/>
                  </a:cxn>
                  <a:cxn ang="0">
                    <a:pos x="1653" y="2126"/>
                  </a:cxn>
                  <a:cxn ang="0">
                    <a:pos x="1136" y="2142"/>
                  </a:cxn>
                  <a:cxn ang="0">
                    <a:pos x="911" y="2021"/>
                  </a:cxn>
                  <a:cxn ang="0">
                    <a:pos x="739" y="2142"/>
                  </a:cxn>
                  <a:cxn ang="0">
                    <a:pos x="954" y="2524"/>
                  </a:cxn>
                  <a:cxn ang="0">
                    <a:pos x="973" y="2905"/>
                  </a:cxn>
                  <a:cxn ang="0">
                    <a:pos x="1511" y="3107"/>
                  </a:cxn>
                  <a:cxn ang="0">
                    <a:pos x="1644" y="2922"/>
                  </a:cxn>
                  <a:cxn ang="0">
                    <a:pos x="2077" y="2797"/>
                  </a:cxn>
                  <a:cxn ang="0">
                    <a:pos x="2610" y="2962"/>
                  </a:cxn>
                  <a:cxn ang="0">
                    <a:pos x="3222" y="2812"/>
                  </a:cxn>
                  <a:cxn ang="0">
                    <a:pos x="3443" y="2922"/>
                  </a:cxn>
                  <a:cxn ang="0">
                    <a:pos x="3861" y="2648"/>
                  </a:cxn>
                  <a:cxn ang="0">
                    <a:pos x="4125" y="2311"/>
                  </a:cxn>
                  <a:cxn ang="0">
                    <a:pos x="4369" y="2318"/>
                  </a:cxn>
                  <a:cxn ang="0">
                    <a:pos x="4554" y="2445"/>
                  </a:cxn>
                  <a:cxn ang="0">
                    <a:pos x="5015" y="2142"/>
                  </a:cxn>
                  <a:cxn ang="0">
                    <a:pos x="5404" y="2185"/>
                  </a:cxn>
                  <a:cxn ang="0">
                    <a:pos x="5732" y="2069"/>
                  </a:cxn>
                </a:cxnLst>
                <a:rect l="0" t="0" r="r" b="b"/>
                <a:pathLst>
                  <a:path w="5732" h="3107">
                    <a:moveTo>
                      <a:pt x="81" y="0"/>
                    </a:moveTo>
                    <a:lnTo>
                      <a:pt x="133" y="328"/>
                    </a:lnTo>
                    <a:lnTo>
                      <a:pt x="0" y="666"/>
                    </a:lnTo>
                    <a:lnTo>
                      <a:pt x="83" y="1221"/>
                    </a:lnTo>
                    <a:lnTo>
                      <a:pt x="413" y="1515"/>
                    </a:lnTo>
                    <a:lnTo>
                      <a:pt x="881" y="1700"/>
                    </a:lnTo>
                    <a:lnTo>
                      <a:pt x="1440" y="1651"/>
                    </a:lnTo>
                    <a:lnTo>
                      <a:pt x="1755" y="1940"/>
                    </a:lnTo>
                    <a:lnTo>
                      <a:pt x="1653" y="2126"/>
                    </a:lnTo>
                    <a:lnTo>
                      <a:pt x="1136" y="2142"/>
                    </a:lnTo>
                    <a:lnTo>
                      <a:pt x="911" y="2021"/>
                    </a:lnTo>
                    <a:lnTo>
                      <a:pt x="739" y="2142"/>
                    </a:lnTo>
                    <a:lnTo>
                      <a:pt x="954" y="2524"/>
                    </a:lnTo>
                    <a:lnTo>
                      <a:pt x="973" y="2905"/>
                    </a:lnTo>
                    <a:lnTo>
                      <a:pt x="1511" y="3107"/>
                    </a:lnTo>
                    <a:lnTo>
                      <a:pt x="1644" y="2922"/>
                    </a:lnTo>
                    <a:lnTo>
                      <a:pt x="2077" y="2797"/>
                    </a:lnTo>
                    <a:lnTo>
                      <a:pt x="2610" y="2962"/>
                    </a:lnTo>
                    <a:lnTo>
                      <a:pt x="3222" y="2812"/>
                    </a:lnTo>
                    <a:lnTo>
                      <a:pt x="3443" y="2922"/>
                    </a:lnTo>
                    <a:lnTo>
                      <a:pt x="3861" y="2648"/>
                    </a:lnTo>
                    <a:lnTo>
                      <a:pt x="4125" y="2311"/>
                    </a:lnTo>
                    <a:lnTo>
                      <a:pt x="4369" y="2318"/>
                    </a:lnTo>
                    <a:lnTo>
                      <a:pt x="4554" y="2445"/>
                    </a:lnTo>
                    <a:lnTo>
                      <a:pt x="5015" y="2142"/>
                    </a:lnTo>
                    <a:lnTo>
                      <a:pt x="5404" y="2185"/>
                    </a:lnTo>
                    <a:lnTo>
                      <a:pt x="5732" y="2069"/>
                    </a:lnTo>
                  </a:path>
                </a:pathLst>
              </a:custGeom>
              <a:noFill/>
              <a:ln w="16510" cap="flat" cmpd="sng">
                <a:solidFill>
                  <a:schemeClr val="bg2"/>
                </a:solidFill>
                <a:prstDash val="solid"/>
                <a:round/>
                <a:headEnd type="none" w="med" len="med"/>
                <a:tailEnd type="none" w="med" len="med"/>
              </a:ln>
              <a:effectLst/>
            </p:spPr>
            <p:txBody>
              <a:bodyPr/>
              <a:lstStyle/>
              <a:p>
                <a:pPr algn="ctr">
                  <a:defRPr/>
                </a:pPr>
                <a:endParaRPr lang="en-US">
                  <a:latin typeface="Arial" charset="0"/>
                </a:endParaRPr>
              </a:p>
            </p:txBody>
          </p:sp>
          <p:sp>
            <p:nvSpPr>
              <p:cNvPr id="145" name="Freeform 7"/>
              <p:cNvSpPr>
                <a:spLocks/>
              </p:cNvSpPr>
              <p:nvPr userDrawn="1"/>
            </p:nvSpPr>
            <p:spPr bwMode="hidden">
              <a:xfrm>
                <a:off x="242" y="1145"/>
                <a:ext cx="5512" cy="2760"/>
              </a:xfrm>
              <a:custGeom>
                <a:avLst/>
                <a:gdLst/>
                <a:ahLst/>
                <a:cxnLst>
                  <a:cxn ang="0">
                    <a:pos x="240" y="0"/>
                  </a:cxn>
                  <a:cxn ang="0">
                    <a:pos x="0" y="336"/>
                  </a:cxn>
                  <a:cxn ang="0">
                    <a:pos x="82" y="821"/>
                  </a:cxn>
                  <a:cxn ang="0">
                    <a:pos x="243" y="873"/>
                  </a:cxn>
                  <a:cxn ang="0">
                    <a:pos x="473" y="1087"/>
                  </a:cxn>
                  <a:cxn ang="0">
                    <a:pos x="557" y="1441"/>
                  </a:cxn>
                  <a:cxn ang="0">
                    <a:pos x="839" y="1499"/>
                  </a:cxn>
                  <a:cxn ang="0">
                    <a:pos x="1258" y="1349"/>
                  </a:cxn>
                  <a:cxn ang="0">
                    <a:pos x="1307" y="1493"/>
                  </a:cxn>
                  <a:cxn ang="0">
                    <a:pos x="1621" y="1513"/>
                  </a:cxn>
                  <a:cxn ang="0">
                    <a:pos x="1862" y="1865"/>
                  </a:cxn>
                  <a:cxn ang="0">
                    <a:pos x="1668" y="2166"/>
                  </a:cxn>
                  <a:cxn ang="0">
                    <a:pos x="1308" y="2217"/>
                  </a:cxn>
                  <a:cxn ang="0">
                    <a:pos x="992" y="2172"/>
                  </a:cxn>
                  <a:cxn ang="0">
                    <a:pos x="903" y="2244"/>
                  </a:cxn>
                  <a:cxn ang="0">
                    <a:pos x="1008" y="2415"/>
                  </a:cxn>
                  <a:cxn ang="0">
                    <a:pos x="992" y="2538"/>
                  </a:cxn>
                  <a:cxn ang="0">
                    <a:pos x="1137" y="2760"/>
                  </a:cxn>
                  <a:cxn ang="0">
                    <a:pos x="1661" y="2623"/>
                  </a:cxn>
                  <a:cxn ang="0">
                    <a:pos x="1725" y="2492"/>
                  </a:cxn>
                  <a:cxn ang="0">
                    <a:pos x="1895" y="2551"/>
                  </a:cxn>
                  <a:cxn ang="0">
                    <a:pos x="2338" y="2448"/>
                  </a:cxn>
                  <a:cxn ang="0">
                    <a:pos x="2443" y="2714"/>
                  </a:cxn>
                  <a:cxn ang="0">
                    <a:pos x="2870" y="2541"/>
                  </a:cxn>
                  <a:cxn ang="0">
                    <a:pos x="3264" y="2591"/>
                  </a:cxn>
                  <a:cxn ang="0">
                    <a:pos x="3522" y="2427"/>
                  </a:cxn>
                  <a:cxn ang="0">
                    <a:pos x="3594" y="2081"/>
                  </a:cxn>
                  <a:cxn ang="0">
                    <a:pos x="4013" y="2087"/>
                  </a:cxn>
                  <a:cxn ang="0">
                    <a:pos x="4070" y="1924"/>
                  </a:cxn>
                  <a:cxn ang="0">
                    <a:pos x="4239" y="1931"/>
                  </a:cxn>
                  <a:cxn ang="0">
                    <a:pos x="4465" y="2094"/>
                  </a:cxn>
                  <a:cxn ang="0">
                    <a:pos x="4836" y="1814"/>
                  </a:cxn>
                  <a:cxn ang="0">
                    <a:pos x="5225" y="1785"/>
                  </a:cxn>
                  <a:cxn ang="0">
                    <a:pos x="5367" y="1571"/>
                  </a:cxn>
                  <a:cxn ang="0">
                    <a:pos x="5512" y="1585"/>
                  </a:cxn>
                </a:cxnLst>
                <a:rect l="0" t="0" r="r" b="b"/>
                <a:pathLst>
                  <a:path w="5512" h="2760">
                    <a:moveTo>
                      <a:pt x="240" y="0"/>
                    </a:moveTo>
                    <a:lnTo>
                      <a:pt x="0" y="336"/>
                    </a:lnTo>
                    <a:lnTo>
                      <a:pt x="82" y="821"/>
                    </a:lnTo>
                    <a:lnTo>
                      <a:pt x="243" y="873"/>
                    </a:lnTo>
                    <a:lnTo>
                      <a:pt x="473" y="1087"/>
                    </a:lnTo>
                    <a:lnTo>
                      <a:pt x="557" y="1441"/>
                    </a:lnTo>
                    <a:lnTo>
                      <a:pt x="839" y="1499"/>
                    </a:lnTo>
                    <a:lnTo>
                      <a:pt x="1258" y="1349"/>
                    </a:lnTo>
                    <a:lnTo>
                      <a:pt x="1307" y="1493"/>
                    </a:lnTo>
                    <a:lnTo>
                      <a:pt x="1621" y="1513"/>
                    </a:lnTo>
                    <a:lnTo>
                      <a:pt x="1862" y="1865"/>
                    </a:lnTo>
                    <a:lnTo>
                      <a:pt x="1668" y="2166"/>
                    </a:lnTo>
                    <a:lnTo>
                      <a:pt x="1308" y="2217"/>
                    </a:lnTo>
                    <a:lnTo>
                      <a:pt x="992" y="2172"/>
                    </a:lnTo>
                    <a:lnTo>
                      <a:pt x="903" y="2244"/>
                    </a:lnTo>
                    <a:lnTo>
                      <a:pt x="1008" y="2415"/>
                    </a:lnTo>
                    <a:lnTo>
                      <a:pt x="992" y="2538"/>
                    </a:lnTo>
                    <a:lnTo>
                      <a:pt x="1137" y="2760"/>
                    </a:lnTo>
                    <a:lnTo>
                      <a:pt x="1661" y="2623"/>
                    </a:lnTo>
                    <a:lnTo>
                      <a:pt x="1725" y="2492"/>
                    </a:lnTo>
                    <a:lnTo>
                      <a:pt x="1895" y="2551"/>
                    </a:lnTo>
                    <a:lnTo>
                      <a:pt x="2338" y="2448"/>
                    </a:lnTo>
                    <a:lnTo>
                      <a:pt x="2443" y="2714"/>
                    </a:lnTo>
                    <a:lnTo>
                      <a:pt x="2870" y="2541"/>
                    </a:lnTo>
                    <a:lnTo>
                      <a:pt x="3264" y="2591"/>
                    </a:lnTo>
                    <a:lnTo>
                      <a:pt x="3522" y="2427"/>
                    </a:lnTo>
                    <a:lnTo>
                      <a:pt x="3594" y="2081"/>
                    </a:lnTo>
                    <a:lnTo>
                      <a:pt x="4013" y="2087"/>
                    </a:lnTo>
                    <a:lnTo>
                      <a:pt x="4070" y="1924"/>
                    </a:lnTo>
                    <a:lnTo>
                      <a:pt x="4239" y="1931"/>
                    </a:lnTo>
                    <a:lnTo>
                      <a:pt x="4465" y="2094"/>
                    </a:lnTo>
                    <a:lnTo>
                      <a:pt x="4836" y="1814"/>
                    </a:lnTo>
                    <a:lnTo>
                      <a:pt x="5225" y="1785"/>
                    </a:lnTo>
                    <a:lnTo>
                      <a:pt x="5367" y="1571"/>
                    </a:lnTo>
                    <a:lnTo>
                      <a:pt x="5512" y="1585"/>
                    </a:lnTo>
                  </a:path>
                </a:pathLst>
              </a:custGeom>
              <a:noFill/>
              <a:ln w="15240" cap="flat" cmpd="sng">
                <a:solidFill>
                  <a:schemeClr val="bg2"/>
                </a:solidFill>
                <a:prstDash val="solid"/>
                <a:round/>
                <a:headEnd type="none" w="med" len="med"/>
                <a:tailEnd type="none" w="med" len="med"/>
              </a:ln>
              <a:effectLst/>
            </p:spPr>
            <p:txBody>
              <a:bodyPr/>
              <a:lstStyle/>
              <a:p>
                <a:pPr algn="ctr">
                  <a:defRPr/>
                </a:pPr>
                <a:endParaRPr lang="en-US">
                  <a:latin typeface="Arial" charset="0"/>
                </a:endParaRPr>
              </a:p>
            </p:txBody>
          </p:sp>
          <p:sp>
            <p:nvSpPr>
              <p:cNvPr id="146" name="Freeform 8"/>
              <p:cNvSpPr>
                <a:spLocks/>
              </p:cNvSpPr>
              <p:nvPr userDrawn="1"/>
            </p:nvSpPr>
            <p:spPr bwMode="hidden">
              <a:xfrm>
                <a:off x="4840" y="984"/>
                <a:ext cx="790" cy="1189"/>
              </a:xfrm>
              <a:custGeom>
                <a:avLst/>
                <a:gdLst/>
                <a:ahLst/>
                <a:cxnLst>
                  <a:cxn ang="0">
                    <a:pos x="139" y="0"/>
                  </a:cxn>
                  <a:cxn ang="0">
                    <a:pos x="210" y="233"/>
                  </a:cxn>
                  <a:cxn ang="0">
                    <a:pos x="159" y="643"/>
                  </a:cxn>
                  <a:cxn ang="0">
                    <a:pos x="454" y="771"/>
                  </a:cxn>
                  <a:cxn ang="0">
                    <a:pos x="605" y="1046"/>
                  </a:cxn>
                  <a:cxn ang="0">
                    <a:pos x="790" y="1189"/>
                  </a:cxn>
                  <a:cxn ang="0">
                    <a:pos x="540" y="1111"/>
                  </a:cxn>
                  <a:cxn ang="0">
                    <a:pos x="363" y="883"/>
                  </a:cxn>
                  <a:cxn ang="0">
                    <a:pos x="139" y="852"/>
                  </a:cxn>
                  <a:cxn ang="0">
                    <a:pos x="0" y="499"/>
                  </a:cxn>
                  <a:cxn ang="0">
                    <a:pos x="48" y="209"/>
                  </a:cxn>
                </a:cxnLst>
                <a:rect l="0" t="0" r="r" b="b"/>
                <a:pathLst>
                  <a:path w="790" h="1189">
                    <a:moveTo>
                      <a:pt x="139" y="0"/>
                    </a:moveTo>
                    <a:lnTo>
                      <a:pt x="210" y="233"/>
                    </a:lnTo>
                    <a:lnTo>
                      <a:pt x="159" y="643"/>
                    </a:lnTo>
                    <a:lnTo>
                      <a:pt x="454" y="771"/>
                    </a:lnTo>
                    <a:lnTo>
                      <a:pt x="605" y="1046"/>
                    </a:lnTo>
                    <a:lnTo>
                      <a:pt x="790" y="1189"/>
                    </a:lnTo>
                    <a:lnTo>
                      <a:pt x="540" y="1111"/>
                    </a:lnTo>
                    <a:lnTo>
                      <a:pt x="363" y="883"/>
                    </a:lnTo>
                    <a:lnTo>
                      <a:pt x="139" y="852"/>
                    </a:lnTo>
                    <a:lnTo>
                      <a:pt x="0" y="499"/>
                    </a:lnTo>
                    <a:lnTo>
                      <a:pt x="48" y="209"/>
                    </a:lnTo>
                  </a:path>
                </a:pathLst>
              </a:custGeom>
              <a:noFill/>
              <a:ln w="15240" cap="flat" cmpd="sng">
                <a:solidFill>
                  <a:schemeClr val="bg2"/>
                </a:solidFill>
                <a:prstDash val="solid"/>
                <a:round/>
                <a:headEnd type="none" w="med" len="med"/>
                <a:tailEnd type="none" w="med" len="med"/>
              </a:ln>
              <a:effectLst/>
            </p:spPr>
            <p:txBody>
              <a:bodyPr/>
              <a:lstStyle/>
              <a:p>
                <a:pPr algn="ctr">
                  <a:defRPr/>
                </a:pPr>
                <a:endParaRPr lang="en-US">
                  <a:latin typeface="Arial" charset="0"/>
                </a:endParaRPr>
              </a:p>
            </p:txBody>
          </p:sp>
          <p:sp>
            <p:nvSpPr>
              <p:cNvPr id="147" name="Freeform 9"/>
              <p:cNvSpPr>
                <a:spLocks/>
              </p:cNvSpPr>
              <p:nvPr userDrawn="1"/>
            </p:nvSpPr>
            <p:spPr bwMode="hidden">
              <a:xfrm>
                <a:off x="5173" y="896"/>
                <a:ext cx="579" cy="1117"/>
              </a:xfrm>
              <a:custGeom>
                <a:avLst/>
                <a:gdLst/>
                <a:ahLst/>
                <a:cxnLst>
                  <a:cxn ang="0">
                    <a:pos x="0" y="0"/>
                  </a:cxn>
                  <a:cxn ang="0">
                    <a:pos x="128" y="328"/>
                  </a:cxn>
                  <a:cxn ang="0">
                    <a:pos x="9" y="659"/>
                  </a:cxn>
                  <a:cxn ang="0">
                    <a:pos x="40" y="763"/>
                  </a:cxn>
                  <a:cxn ang="0">
                    <a:pos x="234" y="739"/>
                  </a:cxn>
                  <a:cxn ang="0">
                    <a:pos x="344" y="1055"/>
                  </a:cxn>
                  <a:cxn ang="0">
                    <a:pos x="579" y="1117"/>
                  </a:cxn>
                </a:cxnLst>
                <a:rect l="0" t="0" r="r" b="b"/>
                <a:pathLst>
                  <a:path w="579" h="1117">
                    <a:moveTo>
                      <a:pt x="0" y="0"/>
                    </a:moveTo>
                    <a:lnTo>
                      <a:pt x="128" y="328"/>
                    </a:lnTo>
                    <a:lnTo>
                      <a:pt x="9" y="659"/>
                    </a:lnTo>
                    <a:lnTo>
                      <a:pt x="40" y="763"/>
                    </a:lnTo>
                    <a:lnTo>
                      <a:pt x="234" y="739"/>
                    </a:lnTo>
                    <a:lnTo>
                      <a:pt x="344" y="1055"/>
                    </a:lnTo>
                    <a:lnTo>
                      <a:pt x="579" y="1117"/>
                    </a:lnTo>
                  </a:path>
                </a:pathLst>
              </a:custGeom>
              <a:noFill/>
              <a:ln w="16510" cap="flat" cmpd="sng">
                <a:solidFill>
                  <a:schemeClr val="bg2"/>
                </a:solidFill>
                <a:prstDash val="solid"/>
                <a:round/>
                <a:headEnd type="none" w="med" len="med"/>
                <a:tailEnd type="none" w="med" len="med"/>
              </a:ln>
              <a:effectLst/>
            </p:spPr>
            <p:txBody>
              <a:bodyPr/>
              <a:lstStyle/>
              <a:p>
                <a:pPr algn="ctr">
                  <a:defRPr/>
                </a:pPr>
                <a:endParaRPr lang="en-US">
                  <a:latin typeface="Arial" charset="0"/>
                </a:endParaRPr>
              </a:p>
            </p:txBody>
          </p:sp>
          <p:sp>
            <p:nvSpPr>
              <p:cNvPr id="148" name="Freeform 10"/>
              <p:cNvSpPr>
                <a:spLocks/>
              </p:cNvSpPr>
              <p:nvPr userDrawn="1"/>
            </p:nvSpPr>
            <p:spPr bwMode="hidden">
              <a:xfrm>
                <a:off x="3291" y="968"/>
                <a:ext cx="2471" cy="2396"/>
              </a:xfrm>
              <a:custGeom>
                <a:avLst/>
                <a:gdLst/>
                <a:ahLst/>
                <a:cxnLst>
                  <a:cxn ang="0">
                    <a:pos x="1118" y="0"/>
                  </a:cxn>
                  <a:cxn ang="0">
                    <a:pos x="1179" y="225"/>
                  </a:cxn>
                  <a:cxn ang="0">
                    <a:pos x="1393" y="339"/>
                  </a:cxn>
                  <a:cxn ang="0">
                    <a:pos x="1404" y="548"/>
                  </a:cxn>
                  <a:cxn ang="0">
                    <a:pos x="1342" y="732"/>
                  </a:cxn>
                  <a:cxn ang="0">
                    <a:pos x="1434" y="925"/>
                  </a:cxn>
                  <a:cxn ang="0">
                    <a:pos x="1455" y="1109"/>
                  </a:cxn>
                  <a:cxn ang="0">
                    <a:pos x="1311" y="1142"/>
                  </a:cxn>
                  <a:cxn ang="0">
                    <a:pos x="926" y="1384"/>
                  </a:cxn>
                  <a:cxn ang="0">
                    <a:pos x="975" y="1456"/>
                  </a:cxn>
                  <a:cxn ang="0">
                    <a:pos x="956" y="1624"/>
                  </a:cxn>
                  <a:cxn ang="0">
                    <a:pos x="782" y="1817"/>
                  </a:cxn>
                  <a:cxn ang="0">
                    <a:pos x="539" y="1978"/>
                  </a:cxn>
                  <a:cxn ang="0">
                    <a:pos x="152" y="2026"/>
                  </a:cxn>
                  <a:cxn ang="0">
                    <a:pos x="19" y="2251"/>
                  </a:cxn>
                  <a:cxn ang="0">
                    <a:pos x="0" y="2396"/>
                  </a:cxn>
                  <a:cxn ang="0">
                    <a:pos x="213" y="2179"/>
                  </a:cxn>
                  <a:cxn ang="0">
                    <a:pos x="629" y="2090"/>
                  </a:cxn>
                  <a:cxn ang="0">
                    <a:pos x="894" y="1906"/>
                  </a:cxn>
                  <a:cxn ang="0">
                    <a:pos x="1230" y="1986"/>
                  </a:cxn>
                  <a:cxn ang="0">
                    <a:pos x="1668" y="1906"/>
                  </a:cxn>
                  <a:cxn ang="0">
                    <a:pos x="1983" y="1745"/>
                  </a:cxn>
                  <a:cxn ang="0">
                    <a:pos x="2014" y="1600"/>
                  </a:cxn>
                  <a:cxn ang="0">
                    <a:pos x="2237" y="1496"/>
                  </a:cxn>
                  <a:cxn ang="0">
                    <a:pos x="2359" y="1552"/>
                  </a:cxn>
                  <a:cxn ang="0">
                    <a:pos x="2471" y="1479"/>
                  </a:cxn>
                </a:cxnLst>
                <a:rect l="0" t="0" r="r" b="b"/>
                <a:pathLst>
                  <a:path w="2471" h="2396">
                    <a:moveTo>
                      <a:pt x="1118" y="0"/>
                    </a:moveTo>
                    <a:lnTo>
                      <a:pt x="1179" y="225"/>
                    </a:lnTo>
                    <a:lnTo>
                      <a:pt x="1393" y="339"/>
                    </a:lnTo>
                    <a:lnTo>
                      <a:pt x="1404" y="548"/>
                    </a:lnTo>
                    <a:lnTo>
                      <a:pt x="1342" y="732"/>
                    </a:lnTo>
                    <a:lnTo>
                      <a:pt x="1434" y="925"/>
                    </a:lnTo>
                    <a:lnTo>
                      <a:pt x="1455" y="1109"/>
                    </a:lnTo>
                    <a:lnTo>
                      <a:pt x="1311" y="1142"/>
                    </a:lnTo>
                    <a:lnTo>
                      <a:pt x="926" y="1384"/>
                    </a:lnTo>
                    <a:lnTo>
                      <a:pt x="975" y="1456"/>
                    </a:lnTo>
                    <a:lnTo>
                      <a:pt x="956" y="1624"/>
                    </a:lnTo>
                    <a:lnTo>
                      <a:pt x="782" y="1817"/>
                    </a:lnTo>
                    <a:lnTo>
                      <a:pt x="539" y="1978"/>
                    </a:lnTo>
                    <a:lnTo>
                      <a:pt x="152" y="2026"/>
                    </a:lnTo>
                    <a:lnTo>
                      <a:pt x="19" y="2251"/>
                    </a:lnTo>
                    <a:lnTo>
                      <a:pt x="0" y="2396"/>
                    </a:lnTo>
                    <a:lnTo>
                      <a:pt x="213" y="2179"/>
                    </a:lnTo>
                    <a:lnTo>
                      <a:pt x="629" y="2090"/>
                    </a:lnTo>
                    <a:lnTo>
                      <a:pt x="894" y="1906"/>
                    </a:lnTo>
                    <a:lnTo>
                      <a:pt x="1230" y="1986"/>
                    </a:lnTo>
                    <a:lnTo>
                      <a:pt x="1668" y="1906"/>
                    </a:lnTo>
                    <a:lnTo>
                      <a:pt x="1983" y="1745"/>
                    </a:lnTo>
                    <a:lnTo>
                      <a:pt x="2014" y="1600"/>
                    </a:lnTo>
                    <a:lnTo>
                      <a:pt x="2237" y="1496"/>
                    </a:lnTo>
                    <a:lnTo>
                      <a:pt x="2359" y="1552"/>
                    </a:lnTo>
                    <a:lnTo>
                      <a:pt x="2471" y="1479"/>
                    </a:lnTo>
                  </a:path>
                </a:pathLst>
              </a:custGeom>
              <a:noFill/>
              <a:ln w="16510" cap="flat" cmpd="sng">
                <a:solidFill>
                  <a:schemeClr val="bg2"/>
                </a:solidFill>
                <a:prstDash val="solid"/>
                <a:round/>
                <a:headEnd type="none" w="med" len="med"/>
                <a:tailEnd type="none" w="med" len="med"/>
              </a:ln>
              <a:effectLst/>
            </p:spPr>
            <p:txBody>
              <a:bodyPr/>
              <a:lstStyle/>
              <a:p>
                <a:pPr algn="ctr">
                  <a:defRPr/>
                </a:pPr>
                <a:endParaRPr lang="en-US">
                  <a:latin typeface="Arial" charset="0"/>
                </a:endParaRPr>
              </a:p>
            </p:txBody>
          </p:sp>
          <p:sp>
            <p:nvSpPr>
              <p:cNvPr id="149" name="Freeform 11"/>
              <p:cNvSpPr>
                <a:spLocks/>
              </p:cNvSpPr>
              <p:nvPr userDrawn="1"/>
            </p:nvSpPr>
            <p:spPr bwMode="hidden">
              <a:xfrm>
                <a:off x="2366" y="1067"/>
                <a:ext cx="1399" cy="1349"/>
              </a:xfrm>
              <a:custGeom>
                <a:avLst/>
                <a:gdLst/>
                <a:ahLst/>
                <a:cxnLst>
                  <a:cxn ang="0">
                    <a:pos x="620" y="155"/>
                  </a:cxn>
                  <a:cxn ang="0">
                    <a:pos x="421" y="155"/>
                  </a:cxn>
                  <a:cxn ang="0">
                    <a:pos x="205" y="507"/>
                  </a:cxn>
                  <a:cxn ang="0">
                    <a:pos x="0" y="673"/>
                  </a:cxn>
                  <a:cxn ang="0">
                    <a:pos x="487" y="783"/>
                  </a:cxn>
                  <a:cxn ang="0">
                    <a:pos x="425" y="1009"/>
                  </a:cxn>
                  <a:cxn ang="0">
                    <a:pos x="617" y="1086"/>
                  </a:cxn>
                  <a:cxn ang="0">
                    <a:pos x="498" y="1349"/>
                  </a:cxn>
                  <a:cxn ang="0">
                    <a:pos x="961" y="1035"/>
                  </a:cxn>
                  <a:cxn ang="0">
                    <a:pos x="926" y="776"/>
                  </a:cxn>
                  <a:cxn ang="0">
                    <a:pos x="1181" y="749"/>
                  </a:cxn>
                  <a:cxn ang="0">
                    <a:pos x="1399" y="601"/>
                  </a:cxn>
                  <a:cxn ang="0">
                    <a:pos x="1315" y="416"/>
                  </a:cxn>
                  <a:cxn ang="0">
                    <a:pos x="1341" y="196"/>
                  </a:cxn>
                  <a:cxn ang="0">
                    <a:pos x="1171" y="164"/>
                  </a:cxn>
                  <a:cxn ang="0">
                    <a:pos x="928" y="0"/>
                  </a:cxn>
                  <a:cxn ang="0">
                    <a:pos x="620" y="155"/>
                  </a:cxn>
                </a:cxnLst>
                <a:rect l="0" t="0" r="r" b="b"/>
                <a:pathLst>
                  <a:path w="1399" h="1349">
                    <a:moveTo>
                      <a:pt x="620" y="155"/>
                    </a:moveTo>
                    <a:lnTo>
                      <a:pt x="421" y="155"/>
                    </a:lnTo>
                    <a:lnTo>
                      <a:pt x="205" y="507"/>
                    </a:lnTo>
                    <a:lnTo>
                      <a:pt x="0" y="673"/>
                    </a:lnTo>
                    <a:lnTo>
                      <a:pt x="487" y="783"/>
                    </a:lnTo>
                    <a:lnTo>
                      <a:pt x="425" y="1009"/>
                    </a:lnTo>
                    <a:lnTo>
                      <a:pt x="617" y="1086"/>
                    </a:lnTo>
                    <a:lnTo>
                      <a:pt x="498" y="1349"/>
                    </a:lnTo>
                    <a:lnTo>
                      <a:pt x="961" y="1035"/>
                    </a:lnTo>
                    <a:lnTo>
                      <a:pt x="926" y="776"/>
                    </a:lnTo>
                    <a:lnTo>
                      <a:pt x="1181" y="749"/>
                    </a:lnTo>
                    <a:lnTo>
                      <a:pt x="1399" y="601"/>
                    </a:lnTo>
                    <a:lnTo>
                      <a:pt x="1315" y="416"/>
                    </a:lnTo>
                    <a:lnTo>
                      <a:pt x="1341" y="196"/>
                    </a:lnTo>
                    <a:lnTo>
                      <a:pt x="1171" y="164"/>
                    </a:lnTo>
                    <a:lnTo>
                      <a:pt x="928" y="0"/>
                    </a:lnTo>
                    <a:lnTo>
                      <a:pt x="620" y="155"/>
                    </a:lnTo>
                    <a:close/>
                  </a:path>
                </a:pathLst>
              </a:custGeom>
              <a:noFill/>
              <a:ln w="17780" cap="flat" cmpd="sng">
                <a:solidFill>
                  <a:schemeClr val="bg2"/>
                </a:solidFill>
                <a:prstDash val="solid"/>
                <a:round/>
                <a:headEnd type="none" w="med" len="med"/>
                <a:tailEnd type="none" w="med" len="med"/>
              </a:ln>
              <a:effectLst/>
            </p:spPr>
            <p:txBody>
              <a:bodyPr/>
              <a:lstStyle/>
              <a:p>
                <a:pPr algn="ctr">
                  <a:defRPr/>
                </a:pPr>
                <a:endParaRPr lang="en-US">
                  <a:latin typeface="Arial" charset="0"/>
                </a:endParaRPr>
              </a:p>
            </p:txBody>
          </p:sp>
          <p:sp>
            <p:nvSpPr>
              <p:cNvPr id="150" name="Freeform 12"/>
              <p:cNvSpPr>
                <a:spLocks/>
              </p:cNvSpPr>
              <p:nvPr userDrawn="1"/>
            </p:nvSpPr>
            <p:spPr bwMode="hidden">
              <a:xfrm>
                <a:off x="4275" y="2031"/>
                <a:ext cx="1256" cy="810"/>
              </a:xfrm>
              <a:custGeom>
                <a:avLst/>
                <a:gdLst/>
                <a:ahLst/>
                <a:cxnLst>
                  <a:cxn ang="0">
                    <a:pos x="719" y="183"/>
                  </a:cxn>
                  <a:cxn ang="0">
                    <a:pos x="760" y="33"/>
                  </a:cxn>
                  <a:cxn ang="0">
                    <a:pos x="884" y="0"/>
                  </a:cxn>
                  <a:cxn ang="0">
                    <a:pos x="983" y="78"/>
                  </a:cxn>
                  <a:cxn ang="0">
                    <a:pos x="1082" y="248"/>
                  </a:cxn>
                  <a:cxn ang="0">
                    <a:pos x="1256" y="229"/>
                  </a:cxn>
                  <a:cxn ang="0">
                    <a:pos x="1248" y="359"/>
                  </a:cxn>
                  <a:cxn ang="0">
                    <a:pos x="1016" y="431"/>
                  </a:cxn>
                  <a:cxn ang="0">
                    <a:pos x="879" y="417"/>
                  </a:cxn>
                  <a:cxn ang="0">
                    <a:pos x="719" y="481"/>
                  </a:cxn>
                  <a:cxn ang="0">
                    <a:pos x="591" y="633"/>
                  </a:cxn>
                  <a:cxn ang="0">
                    <a:pos x="423" y="537"/>
                  </a:cxn>
                  <a:cxn ang="0">
                    <a:pos x="256" y="810"/>
                  </a:cxn>
                  <a:cxn ang="0">
                    <a:pos x="66" y="764"/>
                  </a:cxn>
                  <a:cxn ang="0">
                    <a:pos x="0" y="601"/>
                  </a:cxn>
                  <a:cxn ang="0">
                    <a:pos x="157" y="483"/>
                  </a:cxn>
                  <a:cxn ang="0">
                    <a:pos x="248" y="281"/>
                  </a:cxn>
                  <a:cxn ang="0">
                    <a:pos x="438" y="150"/>
                  </a:cxn>
                  <a:cxn ang="0">
                    <a:pos x="719" y="189"/>
                  </a:cxn>
                </a:cxnLst>
                <a:rect l="0" t="0" r="r" b="b"/>
                <a:pathLst>
                  <a:path w="1256" h="810">
                    <a:moveTo>
                      <a:pt x="719" y="183"/>
                    </a:moveTo>
                    <a:lnTo>
                      <a:pt x="760" y="33"/>
                    </a:lnTo>
                    <a:lnTo>
                      <a:pt x="884" y="0"/>
                    </a:lnTo>
                    <a:lnTo>
                      <a:pt x="983" y="78"/>
                    </a:lnTo>
                    <a:lnTo>
                      <a:pt x="1082" y="248"/>
                    </a:lnTo>
                    <a:lnTo>
                      <a:pt x="1256" y="229"/>
                    </a:lnTo>
                    <a:lnTo>
                      <a:pt x="1248" y="359"/>
                    </a:lnTo>
                    <a:lnTo>
                      <a:pt x="1016" y="431"/>
                    </a:lnTo>
                    <a:lnTo>
                      <a:pt x="879" y="417"/>
                    </a:lnTo>
                    <a:lnTo>
                      <a:pt x="719" y="481"/>
                    </a:lnTo>
                    <a:lnTo>
                      <a:pt x="591" y="633"/>
                    </a:lnTo>
                    <a:lnTo>
                      <a:pt x="423" y="537"/>
                    </a:lnTo>
                    <a:lnTo>
                      <a:pt x="256" y="810"/>
                    </a:lnTo>
                    <a:lnTo>
                      <a:pt x="66" y="764"/>
                    </a:lnTo>
                    <a:lnTo>
                      <a:pt x="0" y="601"/>
                    </a:lnTo>
                    <a:lnTo>
                      <a:pt x="157" y="483"/>
                    </a:lnTo>
                    <a:lnTo>
                      <a:pt x="248" y="281"/>
                    </a:lnTo>
                    <a:lnTo>
                      <a:pt x="438" y="150"/>
                    </a:lnTo>
                    <a:lnTo>
                      <a:pt x="719" y="189"/>
                    </a:lnTo>
                  </a:path>
                </a:pathLst>
              </a:custGeom>
              <a:noFill/>
              <a:ln w="17780" cap="flat" cmpd="sng">
                <a:solidFill>
                  <a:schemeClr val="bg2"/>
                </a:solidFill>
                <a:prstDash val="solid"/>
                <a:round/>
                <a:headEnd type="none" w="med" len="med"/>
                <a:tailEnd type="none" w="med" len="med"/>
              </a:ln>
              <a:effectLst/>
            </p:spPr>
            <p:txBody>
              <a:bodyPr/>
              <a:lstStyle/>
              <a:p>
                <a:pPr algn="ctr">
                  <a:defRPr/>
                </a:pPr>
                <a:endParaRPr lang="en-US">
                  <a:latin typeface="Arial" charset="0"/>
                </a:endParaRPr>
              </a:p>
            </p:txBody>
          </p:sp>
          <p:sp>
            <p:nvSpPr>
              <p:cNvPr id="151" name="Freeform 13"/>
              <p:cNvSpPr>
                <a:spLocks/>
              </p:cNvSpPr>
              <p:nvPr userDrawn="1"/>
            </p:nvSpPr>
            <p:spPr bwMode="hidden">
              <a:xfrm>
                <a:off x="2914" y="3476"/>
                <a:ext cx="2848" cy="788"/>
              </a:xfrm>
              <a:custGeom>
                <a:avLst/>
                <a:gdLst/>
                <a:ahLst/>
                <a:cxnLst>
                  <a:cxn ang="0">
                    <a:pos x="2838" y="16"/>
                  </a:cxn>
                  <a:cxn ang="0">
                    <a:pos x="2493" y="0"/>
                  </a:cxn>
                  <a:cxn ang="0">
                    <a:pos x="2278" y="81"/>
                  </a:cxn>
                  <a:cxn ang="0">
                    <a:pos x="1936" y="44"/>
                  </a:cxn>
                  <a:cxn ang="0">
                    <a:pos x="1739" y="354"/>
                  </a:cxn>
                  <a:cxn ang="0">
                    <a:pos x="1600" y="212"/>
                  </a:cxn>
                  <a:cxn ang="0">
                    <a:pos x="1352" y="308"/>
                  </a:cxn>
                  <a:cxn ang="0">
                    <a:pos x="1445" y="515"/>
                  </a:cxn>
                  <a:cxn ang="0">
                    <a:pos x="1072" y="412"/>
                  </a:cxn>
                  <a:cxn ang="0">
                    <a:pos x="888" y="540"/>
                  </a:cxn>
                  <a:cxn ang="0">
                    <a:pos x="0" y="660"/>
                  </a:cxn>
                  <a:cxn ang="0">
                    <a:pos x="288" y="788"/>
                  </a:cxn>
                  <a:cxn ang="0">
                    <a:pos x="1040" y="676"/>
                  </a:cxn>
                  <a:cxn ang="0">
                    <a:pos x="1272" y="748"/>
                  </a:cxn>
                  <a:cxn ang="0">
                    <a:pos x="2096" y="691"/>
                  </a:cxn>
                  <a:cxn ang="0">
                    <a:pos x="2320" y="748"/>
                  </a:cxn>
                  <a:cxn ang="0">
                    <a:pos x="2456" y="596"/>
                  </a:cxn>
                  <a:cxn ang="0">
                    <a:pos x="2712" y="716"/>
                  </a:cxn>
                  <a:cxn ang="0">
                    <a:pos x="2716" y="339"/>
                  </a:cxn>
                  <a:cxn ang="0">
                    <a:pos x="2848" y="258"/>
                  </a:cxn>
                </a:cxnLst>
                <a:rect l="0" t="0" r="r" b="b"/>
                <a:pathLst>
                  <a:path w="2848" h="788">
                    <a:moveTo>
                      <a:pt x="2838" y="16"/>
                    </a:moveTo>
                    <a:lnTo>
                      <a:pt x="2493" y="0"/>
                    </a:lnTo>
                    <a:lnTo>
                      <a:pt x="2278" y="81"/>
                    </a:lnTo>
                    <a:lnTo>
                      <a:pt x="1936" y="44"/>
                    </a:lnTo>
                    <a:lnTo>
                      <a:pt x="1739" y="354"/>
                    </a:lnTo>
                    <a:lnTo>
                      <a:pt x="1600" y="212"/>
                    </a:lnTo>
                    <a:lnTo>
                      <a:pt x="1352" y="308"/>
                    </a:lnTo>
                    <a:lnTo>
                      <a:pt x="1445" y="515"/>
                    </a:lnTo>
                    <a:lnTo>
                      <a:pt x="1072" y="412"/>
                    </a:lnTo>
                    <a:lnTo>
                      <a:pt x="888" y="540"/>
                    </a:lnTo>
                    <a:lnTo>
                      <a:pt x="0" y="660"/>
                    </a:lnTo>
                    <a:lnTo>
                      <a:pt x="288" y="788"/>
                    </a:lnTo>
                    <a:lnTo>
                      <a:pt x="1040" y="676"/>
                    </a:lnTo>
                    <a:lnTo>
                      <a:pt x="1272" y="748"/>
                    </a:lnTo>
                    <a:lnTo>
                      <a:pt x="2096" y="691"/>
                    </a:lnTo>
                    <a:lnTo>
                      <a:pt x="2320" y="748"/>
                    </a:lnTo>
                    <a:lnTo>
                      <a:pt x="2456" y="596"/>
                    </a:lnTo>
                    <a:lnTo>
                      <a:pt x="2712" y="716"/>
                    </a:lnTo>
                    <a:lnTo>
                      <a:pt x="2716" y="339"/>
                    </a:lnTo>
                    <a:lnTo>
                      <a:pt x="2848" y="258"/>
                    </a:lnTo>
                  </a:path>
                </a:pathLst>
              </a:custGeom>
              <a:noFill/>
              <a:ln w="17780" cap="flat" cmpd="sng">
                <a:solidFill>
                  <a:schemeClr val="bg2"/>
                </a:solidFill>
                <a:prstDash val="solid"/>
                <a:round/>
                <a:headEnd type="none" w="med" len="med"/>
                <a:tailEnd type="none" w="med" len="med"/>
              </a:ln>
              <a:effectLst/>
            </p:spPr>
            <p:txBody>
              <a:bodyPr/>
              <a:lstStyle/>
              <a:p>
                <a:pPr algn="ctr">
                  <a:defRPr/>
                </a:pPr>
                <a:endParaRPr lang="en-US">
                  <a:latin typeface="Arial" charset="0"/>
                </a:endParaRPr>
              </a:p>
            </p:txBody>
          </p:sp>
          <p:sp>
            <p:nvSpPr>
              <p:cNvPr id="152" name="Freeform 14"/>
              <p:cNvSpPr>
                <a:spLocks/>
              </p:cNvSpPr>
              <p:nvPr userDrawn="1"/>
            </p:nvSpPr>
            <p:spPr bwMode="hidden">
              <a:xfrm>
                <a:off x="5443" y="922"/>
                <a:ext cx="319" cy="854"/>
              </a:xfrm>
              <a:custGeom>
                <a:avLst/>
                <a:gdLst/>
                <a:ahLst/>
                <a:cxnLst>
                  <a:cxn ang="0">
                    <a:pos x="0" y="0"/>
                  </a:cxn>
                  <a:cxn ang="0">
                    <a:pos x="106" y="313"/>
                  </a:cxn>
                  <a:cxn ang="0">
                    <a:pos x="106" y="634"/>
                  </a:cxn>
                  <a:cxn ang="0">
                    <a:pos x="268" y="854"/>
                  </a:cxn>
                  <a:cxn ang="0">
                    <a:pos x="278" y="577"/>
                  </a:cxn>
                  <a:cxn ang="0">
                    <a:pos x="238" y="400"/>
                  </a:cxn>
                  <a:cxn ang="0">
                    <a:pos x="319" y="240"/>
                  </a:cxn>
                </a:cxnLst>
                <a:rect l="0" t="0" r="r" b="b"/>
                <a:pathLst>
                  <a:path w="319" h="854">
                    <a:moveTo>
                      <a:pt x="0" y="0"/>
                    </a:moveTo>
                    <a:lnTo>
                      <a:pt x="106" y="313"/>
                    </a:lnTo>
                    <a:lnTo>
                      <a:pt x="106" y="634"/>
                    </a:lnTo>
                    <a:lnTo>
                      <a:pt x="268" y="854"/>
                    </a:lnTo>
                    <a:lnTo>
                      <a:pt x="278" y="577"/>
                    </a:lnTo>
                    <a:lnTo>
                      <a:pt x="238" y="400"/>
                    </a:lnTo>
                    <a:lnTo>
                      <a:pt x="319" y="240"/>
                    </a:lnTo>
                  </a:path>
                </a:pathLst>
              </a:custGeom>
              <a:noFill/>
              <a:ln w="17780" cap="flat" cmpd="sng">
                <a:solidFill>
                  <a:schemeClr val="bg2"/>
                </a:solidFill>
                <a:prstDash val="solid"/>
                <a:round/>
                <a:headEnd type="none" w="med" len="med"/>
                <a:tailEnd type="none" w="med" len="med"/>
              </a:ln>
              <a:effectLst/>
            </p:spPr>
            <p:txBody>
              <a:bodyPr/>
              <a:lstStyle/>
              <a:p>
                <a:pPr algn="ctr">
                  <a:defRPr/>
                </a:pPr>
                <a:endParaRPr lang="en-US">
                  <a:latin typeface="Arial" charset="0"/>
                </a:endParaRPr>
              </a:p>
            </p:txBody>
          </p:sp>
          <p:sp>
            <p:nvSpPr>
              <p:cNvPr id="153" name="Freeform 15"/>
              <p:cNvSpPr>
                <a:spLocks/>
              </p:cNvSpPr>
              <p:nvPr userDrawn="1"/>
            </p:nvSpPr>
            <p:spPr bwMode="hidden">
              <a:xfrm>
                <a:off x="4954" y="3568"/>
                <a:ext cx="646" cy="392"/>
              </a:xfrm>
              <a:custGeom>
                <a:avLst/>
                <a:gdLst/>
                <a:ahLst/>
                <a:cxnLst>
                  <a:cxn ang="0">
                    <a:pos x="504" y="0"/>
                  </a:cxn>
                  <a:cxn ang="0">
                    <a:pos x="320" y="61"/>
                  </a:cxn>
                  <a:cxn ang="0">
                    <a:pos x="238" y="109"/>
                  </a:cxn>
                  <a:cxn ang="0">
                    <a:pos x="144" y="216"/>
                  </a:cxn>
                  <a:cxn ang="0">
                    <a:pos x="0" y="392"/>
                  </a:cxn>
                  <a:cxn ang="0">
                    <a:pos x="360" y="263"/>
                  </a:cxn>
                  <a:cxn ang="0">
                    <a:pos x="432" y="182"/>
                  </a:cxn>
                  <a:cxn ang="0">
                    <a:pos x="646" y="142"/>
                  </a:cxn>
                  <a:cxn ang="0">
                    <a:pos x="504" y="0"/>
                  </a:cxn>
                </a:cxnLst>
                <a:rect l="0" t="0" r="r" b="b"/>
                <a:pathLst>
                  <a:path w="646" h="392">
                    <a:moveTo>
                      <a:pt x="504" y="0"/>
                    </a:moveTo>
                    <a:lnTo>
                      <a:pt x="320" y="61"/>
                    </a:lnTo>
                    <a:lnTo>
                      <a:pt x="238" y="109"/>
                    </a:lnTo>
                    <a:lnTo>
                      <a:pt x="144" y="216"/>
                    </a:lnTo>
                    <a:lnTo>
                      <a:pt x="0" y="392"/>
                    </a:lnTo>
                    <a:lnTo>
                      <a:pt x="360" y="263"/>
                    </a:lnTo>
                    <a:lnTo>
                      <a:pt x="432" y="182"/>
                    </a:lnTo>
                    <a:lnTo>
                      <a:pt x="646" y="142"/>
                    </a:lnTo>
                    <a:lnTo>
                      <a:pt x="504" y="0"/>
                    </a:lnTo>
                    <a:close/>
                  </a:path>
                </a:pathLst>
              </a:custGeom>
              <a:noFill/>
              <a:ln w="17780" cap="flat" cmpd="sng">
                <a:solidFill>
                  <a:schemeClr val="bg2"/>
                </a:solidFill>
                <a:prstDash val="solid"/>
                <a:round/>
                <a:headEnd type="none" w="med" len="med"/>
                <a:tailEnd type="none" w="med" len="med"/>
              </a:ln>
              <a:effectLst/>
            </p:spPr>
            <p:txBody>
              <a:bodyPr/>
              <a:lstStyle/>
              <a:p>
                <a:pPr algn="ctr">
                  <a:defRPr/>
                </a:pPr>
                <a:endParaRPr lang="en-US">
                  <a:latin typeface="Arial" charset="0"/>
                </a:endParaRPr>
              </a:p>
            </p:txBody>
          </p:sp>
          <p:sp>
            <p:nvSpPr>
              <p:cNvPr id="154" name="Freeform 16"/>
              <p:cNvSpPr>
                <a:spLocks/>
              </p:cNvSpPr>
              <p:nvPr userDrawn="1"/>
            </p:nvSpPr>
            <p:spPr bwMode="hidden">
              <a:xfrm>
                <a:off x="50" y="2400"/>
                <a:ext cx="2736" cy="1920"/>
              </a:xfrm>
              <a:custGeom>
                <a:avLst/>
                <a:gdLst/>
                <a:ahLst/>
                <a:cxnLst>
                  <a:cxn ang="0">
                    <a:pos x="0" y="0"/>
                  </a:cxn>
                  <a:cxn ang="0">
                    <a:pos x="96" y="336"/>
                  </a:cxn>
                  <a:cxn ang="0">
                    <a:pos x="384" y="384"/>
                  </a:cxn>
                  <a:cxn ang="0">
                    <a:pos x="576" y="720"/>
                  </a:cxn>
                  <a:cxn ang="0">
                    <a:pos x="528" y="960"/>
                  </a:cxn>
                  <a:cxn ang="0">
                    <a:pos x="672" y="1104"/>
                  </a:cxn>
                  <a:cxn ang="0">
                    <a:pos x="576" y="1392"/>
                  </a:cxn>
                  <a:cxn ang="0">
                    <a:pos x="624" y="1632"/>
                  </a:cxn>
                  <a:cxn ang="0">
                    <a:pos x="1488" y="1872"/>
                  </a:cxn>
                  <a:cxn ang="0">
                    <a:pos x="1680" y="1728"/>
                  </a:cxn>
                  <a:cxn ang="0">
                    <a:pos x="2208" y="1728"/>
                  </a:cxn>
                  <a:cxn ang="0">
                    <a:pos x="2304" y="1632"/>
                  </a:cxn>
                  <a:cxn ang="0">
                    <a:pos x="2736" y="1872"/>
                  </a:cxn>
                  <a:cxn ang="0">
                    <a:pos x="2640" y="1920"/>
                  </a:cxn>
                  <a:cxn ang="0">
                    <a:pos x="2304" y="1824"/>
                  </a:cxn>
                  <a:cxn ang="0">
                    <a:pos x="2160" y="1872"/>
                  </a:cxn>
                  <a:cxn ang="0">
                    <a:pos x="1632" y="1920"/>
                  </a:cxn>
                  <a:cxn ang="0">
                    <a:pos x="1440" y="1920"/>
                  </a:cxn>
                  <a:cxn ang="0">
                    <a:pos x="480" y="1824"/>
                  </a:cxn>
                  <a:cxn ang="0">
                    <a:pos x="192" y="1872"/>
                  </a:cxn>
                  <a:cxn ang="0">
                    <a:pos x="96" y="1680"/>
                  </a:cxn>
                  <a:cxn ang="0">
                    <a:pos x="288" y="1440"/>
                  </a:cxn>
                  <a:cxn ang="0">
                    <a:pos x="336" y="1104"/>
                  </a:cxn>
                  <a:cxn ang="0">
                    <a:pos x="144" y="864"/>
                  </a:cxn>
                  <a:cxn ang="0">
                    <a:pos x="240" y="624"/>
                  </a:cxn>
                  <a:cxn ang="0">
                    <a:pos x="48" y="528"/>
                  </a:cxn>
                  <a:cxn ang="0">
                    <a:pos x="0" y="0"/>
                  </a:cxn>
                </a:cxnLst>
                <a:rect l="0" t="0" r="r" b="b"/>
                <a:pathLst>
                  <a:path w="2736" h="1920">
                    <a:moveTo>
                      <a:pt x="0" y="0"/>
                    </a:moveTo>
                    <a:lnTo>
                      <a:pt x="96" y="336"/>
                    </a:lnTo>
                    <a:lnTo>
                      <a:pt x="384" y="384"/>
                    </a:lnTo>
                    <a:lnTo>
                      <a:pt x="576" y="720"/>
                    </a:lnTo>
                    <a:lnTo>
                      <a:pt x="528" y="960"/>
                    </a:lnTo>
                    <a:lnTo>
                      <a:pt x="672" y="1104"/>
                    </a:lnTo>
                    <a:lnTo>
                      <a:pt x="576" y="1392"/>
                    </a:lnTo>
                    <a:lnTo>
                      <a:pt x="624" y="1632"/>
                    </a:lnTo>
                    <a:lnTo>
                      <a:pt x="1488" y="1872"/>
                    </a:lnTo>
                    <a:lnTo>
                      <a:pt x="1680" y="1728"/>
                    </a:lnTo>
                    <a:lnTo>
                      <a:pt x="2208" y="1728"/>
                    </a:lnTo>
                    <a:lnTo>
                      <a:pt x="2304" y="1632"/>
                    </a:lnTo>
                    <a:lnTo>
                      <a:pt x="2736" y="1872"/>
                    </a:lnTo>
                    <a:lnTo>
                      <a:pt x="2640" y="1920"/>
                    </a:lnTo>
                    <a:lnTo>
                      <a:pt x="2304" y="1824"/>
                    </a:lnTo>
                    <a:lnTo>
                      <a:pt x="2160" y="1872"/>
                    </a:lnTo>
                    <a:lnTo>
                      <a:pt x="1632" y="1920"/>
                    </a:lnTo>
                    <a:lnTo>
                      <a:pt x="1440" y="1920"/>
                    </a:lnTo>
                    <a:lnTo>
                      <a:pt x="480" y="1824"/>
                    </a:lnTo>
                    <a:lnTo>
                      <a:pt x="192" y="1872"/>
                    </a:lnTo>
                    <a:lnTo>
                      <a:pt x="96" y="1680"/>
                    </a:lnTo>
                    <a:lnTo>
                      <a:pt x="288" y="1440"/>
                    </a:lnTo>
                    <a:lnTo>
                      <a:pt x="336" y="1104"/>
                    </a:lnTo>
                    <a:lnTo>
                      <a:pt x="144" y="864"/>
                    </a:lnTo>
                    <a:lnTo>
                      <a:pt x="240" y="624"/>
                    </a:lnTo>
                    <a:lnTo>
                      <a:pt x="48" y="528"/>
                    </a:lnTo>
                    <a:lnTo>
                      <a:pt x="0" y="0"/>
                    </a:lnTo>
                    <a:close/>
                  </a:path>
                </a:pathLst>
              </a:custGeom>
              <a:noFill/>
              <a:ln w="9525" cap="flat" cmpd="sng">
                <a:solidFill>
                  <a:schemeClr val="bg2"/>
                </a:solidFill>
                <a:prstDash val="solid"/>
                <a:round/>
                <a:headEnd type="none" w="med" len="med"/>
                <a:tailEnd type="none" w="med" len="med"/>
              </a:ln>
              <a:effectLst/>
            </p:spPr>
            <p:txBody>
              <a:bodyPr/>
              <a:lstStyle/>
              <a:p>
                <a:pPr algn="ctr">
                  <a:defRPr/>
                </a:pPr>
                <a:endParaRPr lang="en-US">
                  <a:latin typeface="Arial" charset="0"/>
                </a:endParaRPr>
              </a:p>
            </p:txBody>
          </p:sp>
        </p:grpSp>
        <p:grpSp>
          <p:nvGrpSpPr>
            <p:cNvPr id="6" name="Group 17"/>
            <p:cNvGrpSpPr>
              <a:grpSpLocks/>
            </p:cNvGrpSpPr>
            <p:nvPr userDrawn="1"/>
          </p:nvGrpSpPr>
          <p:grpSpPr bwMode="auto">
            <a:xfrm>
              <a:off x="0" y="2291"/>
              <a:ext cx="1385" cy="1702"/>
              <a:chOff x="0" y="2291"/>
              <a:chExt cx="1385" cy="1702"/>
            </a:xfrm>
          </p:grpSpPr>
          <p:sp>
            <p:nvSpPr>
              <p:cNvPr id="7" name="Rectangle 18"/>
              <p:cNvSpPr>
                <a:spLocks noChangeArrowheads="1"/>
              </p:cNvSpPr>
              <p:nvPr userDrawn="1"/>
            </p:nvSpPr>
            <p:spPr bwMode="ltGray">
              <a:xfrm rot="6798887">
                <a:off x="63" y="3882"/>
                <a:ext cx="75"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8" name="Rectangle 19"/>
              <p:cNvSpPr>
                <a:spLocks noChangeArrowheads="1"/>
              </p:cNvSpPr>
              <p:nvPr userDrawn="1"/>
            </p:nvSpPr>
            <p:spPr bwMode="ltGray">
              <a:xfrm rot="6798887">
                <a:off x="33" y="3880"/>
                <a:ext cx="75"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9" name="Rectangle 20"/>
              <p:cNvSpPr>
                <a:spLocks noChangeArrowheads="1"/>
              </p:cNvSpPr>
              <p:nvPr userDrawn="1"/>
            </p:nvSpPr>
            <p:spPr bwMode="ltGray">
              <a:xfrm rot="6798887">
                <a:off x="7" y="3874"/>
                <a:ext cx="75"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10" name="Rectangle 21"/>
              <p:cNvSpPr>
                <a:spLocks noChangeArrowheads="1"/>
              </p:cNvSpPr>
              <p:nvPr userDrawn="1"/>
            </p:nvSpPr>
            <p:spPr bwMode="ltGray">
              <a:xfrm rot="5999912">
                <a:off x="209" y="3884"/>
                <a:ext cx="69"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11" name="Rectangle 22"/>
              <p:cNvSpPr>
                <a:spLocks noChangeArrowheads="1"/>
              </p:cNvSpPr>
              <p:nvPr userDrawn="1"/>
            </p:nvSpPr>
            <p:spPr bwMode="ltGray">
              <a:xfrm rot="5999912">
                <a:off x="183" y="3888"/>
                <a:ext cx="69"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12" name="Rectangle 23"/>
              <p:cNvSpPr>
                <a:spLocks noChangeArrowheads="1"/>
              </p:cNvSpPr>
              <p:nvPr userDrawn="1"/>
            </p:nvSpPr>
            <p:spPr bwMode="ltGray">
              <a:xfrm rot="6250138">
                <a:off x="153" y="3888"/>
                <a:ext cx="69"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13" name="Rectangle 24"/>
              <p:cNvSpPr>
                <a:spLocks noChangeArrowheads="1"/>
              </p:cNvSpPr>
              <p:nvPr userDrawn="1"/>
            </p:nvSpPr>
            <p:spPr bwMode="ltGray">
              <a:xfrm rot="6238076">
                <a:off x="123" y="3886"/>
                <a:ext cx="69"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14" name="Rectangle 25"/>
              <p:cNvSpPr>
                <a:spLocks noChangeArrowheads="1"/>
              </p:cNvSpPr>
              <p:nvPr userDrawn="1"/>
            </p:nvSpPr>
            <p:spPr bwMode="ltGray">
              <a:xfrm rot="5380717">
                <a:off x="363" y="3868"/>
                <a:ext cx="69"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15" name="Rectangle 26"/>
              <p:cNvSpPr>
                <a:spLocks noChangeArrowheads="1"/>
              </p:cNvSpPr>
              <p:nvPr userDrawn="1"/>
            </p:nvSpPr>
            <p:spPr bwMode="ltGray">
              <a:xfrm rot="5380717">
                <a:off x="333" y="3872"/>
                <a:ext cx="69"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16" name="Rectangle 27"/>
              <p:cNvSpPr>
                <a:spLocks noChangeArrowheads="1"/>
              </p:cNvSpPr>
              <p:nvPr userDrawn="1"/>
            </p:nvSpPr>
            <p:spPr bwMode="ltGray">
              <a:xfrm rot="5583200">
                <a:off x="303" y="3876"/>
                <a:ext cx="69"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17" name="Rectangle 28"/>
              <p:cNvSpPr>
                <a:spLocks noChangeArrowheads="1"/>
              </p:cNvSpPr>
              <p:nvPr userDrawn="1"/>
            </p:nvSpPr>
            <p:spPr bwMode="ltGray">
              <a:xfrm rot="5737625">
                <a:off x="271" y="3882"/>
                <a:ext cx="69"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18" name="Rectangle 29"/>
              <p:cNvSpPr>
                <a:spLocks noChangeArrowheads="1"/>
              </p:cNvSpPr>
              <p:nvPr userDrawn="1"/>
            </p:nvSpPr>
            <p:spPr bwMode="ltGray">
              <a:xfrm rot="4715477">
                <a:off x="517" y="3828"/>
                <a:ext cx="63"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19" name="Rectangle 30"/>
              <p:cNvSpPr>
                <a:spLocks noChangeArrowheads="1"/>
              </p:cNvSpPr>
              <p:nvPr userDrawn="1"/>
            </p:nvSpPr>
            <p:spPr bwMode="ltGray">
              <a:xfrm rot="4924949">
                <a:off x="486" y="3834"/>
                <a:ext cx="63"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20" name="Rectangle 31"/>
              <p:cNvSpPr>
                <a:spLocks noChangeArrowheads="1"/>
              </p:cNvSpPr>
              <p:nvPr userDrawn="1"/>
            </p:nvSpPr>
            <p:spPr bwMode="ltGray">
              <a:xfrm rot="4924949">
                <a:off x="456" y="3848"/>
                <a:ext cx="63"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21" name="Rectangle 32"/>
              <p:cNvSpPr>
                <a:spLocks noChangeArrowheads="1"/>
              </p:cNvSpPr>
              <p:nvPr userDrawn="1"/>
            </p:nvSpPr>
            <p:spPr bwMode="ltGray">
              <a:xfrm rot="5041352">
                <a:off x="427" y="3850"/>
                <a:ext cx="63"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22" name="Rectangle 33"/>
              <p:cNvSpPr>
                <a:spLocks noChangeArrowheads="1"/>
              </p:cNvSpPr>
              <p:nvPr userDrawn="1"/>
            </p:nvSpPr>
            <p:spPr bwMode="ltGray">
              <a:xfrm rot="3816889">
                <a:off x="664" y="3762"/>
                <a:ext cx="63"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23" name="Rectangle 34"/>
              <p:cNvSpPr>
                <a:spLocks noChangeArrowheads="1"/>
              </p:cNvSpPr>
              <p:nvPr userDrawn="1"/>
            </p:nvSpPr>
            <p:spPr bwMode="ltGray">
              <a:xfrm rot="3816889">
                <a:off x="634" y="3780"/>
                <a:ext cx="63"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24" name="Rectangle 35"/>
              <p:cNvSpPr>
                <a:spLocks noChangeArrowheads="1"/>
              </p:cNvSpPr>
              <p:nvPr userDrawn="1"/>
            </p:nvSpPr>
            <p:spPr bwMode="ltGray">
              <a:xfrm rot="4104184">
                <a:off x="606" y="3790"/>
                <a:ext cx="63"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25" name="Rectangle 36"/>
              <p:cNvSpPr>
                <a:spLocks noChangeArrowheads="1"/>
              </p:cNvSpPr>
              <p:nvPr userDrawn="1"/>
            </p:nvSpPr>
            <p:spPr bwMode="ltGray">
              <a:xfrm rot="4325343">
                <a:off x="575" y="3804"/>
                <a:ext cx="63"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26" name="Rectangle 37"/>
              <p:cNvSpPr>
                <a:spLocks noChangeArrowheads="1"/>
              </p:cNvSpPr>
              <p:nvPr userDrawn="1"/>
            </p:nvSpPr>
            <p:spPr bwMode="ltGray">
              <a:xfrm rot="3368036">
                <a:off x="800" y="3682"/>
                <a:ext cx="63"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27" name="Rectangle 38"/>
              <p:cNvSpPr>
                <a:spLocks noChangeArrowheads="1"/>
              </p:cNvSpPr>
              <p:nvPr userDrawn="1"/>
            </p:nvSpPr>
            <p:spPr bwMode="ltGray">
              <a:xfrm rot="3368036">
                <a:off x="772" y="3698"/>
                <a:ext cx="63"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28" name="Rectangle 39"/>
              <p:cNvSpPr>
                <a:spLocks noChangeArrowheads="1"/>
              </p:cNvSpPr>
              <p:nvPr userDrawn="1"/>
            </p:nvSpPr>
            <p:spPr bwMode="ltGray">
              <a:xfrm rot="3368036">
                <a:off x="746" y="3716"/>
                <a:ext cx="63"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29" name="Rectangle 40"/>
              <p:cNvSpPr>
                <a:spLocks noChangeArrowheads="1"/>
              </p:cNvSpPr>
              <p:nvPr userDrawn="1"/>
            </p:nvSpPr>
            <p:spPr bwMode="ltGray">
              <a:xfrm rot="3816889">
                <a:off x="717" y="3734"/>
                <a:ext cx="63"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30" name="Rectangle 41"/>
              <p:cNvSpPr>
                <a:spLocks noChangeArrowheads="1"/>
              </p:cNvSpPr>
              <p:nvPr userDrawn="1"/>
            </p:nvSpPr>
            <p:spPr bwMode="ltGray">
              <a:xfrm rot="2302266">
                <a:off x="923" y="3587"/>
                <a:ext cx="69"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31" name="Rectangle 42"/>
              <p:cNvSpPr>
                <a:spLocks noChangeArrowheads="1"/>
              </p:cNvSpPr>
              <p:nvPr userDrawn="1"/>
            </p:nvSpPr>
            <p:spPr bwMode="ltGray">
              <a:xfrm rot="2302266">
                <a:off x="899" y="3606"/>
                <a:ext cx="69"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32" name="Rectangle 43"/>
              <p:cNvSpPr>
                <a:spLocks noChangeArrowheads="1"/>
              </p:cNvSpPr>
              <p:nvPr userDrawn="1"/>
            </p:nvSpPr>
            <p:spPr bwMode="ltGray">
              <a:xfrm rot="2707562">
                <a:off x="876" y="3626"/>
                <a:ext cx="69"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33" name="Rectangle 44"/>
              <p:cNvSpPr>
                <a:spLocks noChangeArrowheads="1"/>
              </p:cNvSpPr>
              <p:nvPr userDrawn="1"/>
            </p:nvSpPr>
            <p:spPr bwMode="ltGray">
              <a:xfrm rot="2707562">
                <a:off x="850" y="3644"/>
                <a:ext cx="63"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34" name="Rectangle 45"/>
              <p:cNvSpPr>
                <a:spLocks noChangeArrowheads="1"/>
              </p:cNvSpPr>
              <p:nvPr userDrawn="1"/>
            </p:nvSpPr>
            <p:spPr bwMode="ltGray">
              <a:xfrm rot="1525830">
                <a:off x="1027" y="3473"/>
                <a:ext cx="69"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35" name="Rectangle 46"/>
              <p:cNvSpPr>
                <a:spLocks noChangeArrowheads="1"/>
              </p:cNvSpPr>
              <p:nvPr userDrawn="1"/>
            </p:nvSpPr>
            <p:spPr bwMode="ltGray">
              <a:xfrm rot="1525830">
                <a:off x="1009" y="3497"/>
                <a:ext cx="69"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36" name="Rectangle 47"/>
              <p:cNvSpPr>
                <a:spLocks noChangeArrowheads="1"/>
              </p:cNvSpPr>
              <p:nvPr userDrawn="1"/>
            </p:nvSpPr>
            <p:spPr bwMode="ltGray">
              <a:xfrm rot="1788117">
                <a:off x="990" y="3519"/>
                <a:ext cx="69"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37" name="Rectangle 48"/>
              <p:cNvSpPr>
                <a:spLocks noChangeArrowheads="1"/>
              </p:cNvSpPr>
              <p:nvPr userDrawn="1"/>
            </p:nvSpPr>
            <p:spPr bwMode="ltGray">
              <a:xfrm rot="1788117">
                <a:off x="969" y="3544"/>
                <a:ext cx="69"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38" name="Rectangle 49"/>
              <p:cNvSpPr>
                <a:spLocks noChangeArrowheads="1"/>
              </p:cNvSpPr>
              <p:nvPr userDrawn="1"/>
            </p:nvSpPr>
            <p:spPr bwMode="ltGray">
              <a:xfrm rot="841630">
                <a:off x="1113" y="3355"/>
                <a:ext cx="75"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39" name="Rectangle 50"/>
              <p:cNvSpPr>
                <a:spLocks noChangeArrowheads="1"/>
              </p:cNvSpPr>
              <p:nvPr userDrawn="1"/>
            </p:nvSpPr>
            <p:spPr bwMode="ltGray">
              <a:xfrm rot="841630">
                <a:off x="1100" y="3378"/>
                <a:ext cx="69"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40" name="Rectangle 51"/>
              <p:cNvSpPr>
                <a:spLocks noChangeArrowheads="1"/>
              </p:cNvSpPr>
              <p:nvPr userDrawn="1"/>
            </p:nvSpPr>
            <p:spPr bwMode="ltGray">
              <a:xfrm rot="1308689">
                <a:off x="1086" y="3404"/>
                <a:ext cx="69"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41" name="Rectangle 52"/>
              <p:cNvSpPr>
                <a:spLocks noChangeArrowheads="1"/>
              </p:cNvSpPr>
              <p:nvPr userDrawn="1"/>
            </p:nvSpPr>
            <p:spPr bwMode="ltGray">
              <a:xfrm rot="1308689">
                <a:off x="1064" y="3425"/>
                <a:ext cx="69"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42" name="Rectangle 53"/>
              <p:cNvSpPr>
                <a:spLocks noChangeArrowheads="1"/>
              </p:cNvSpPr>
              <p:nvPr userDrawn="1"/>
            </p:nvSpPr>
            <p:spPr bwMode="ltGray">
              <a:xfrm rot="469913">
                <a:off x="1172" y="3225"/>
                <a:ext cx="81"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43" name="Rectangle 54"/>
              <p:cNvSpPr>
                <a:spLocks noChangeArrowheads="1"/>
              </p:cNvSpPr>
              <p:nvPr userDrawn="1"/>
            </p:nvSpPr>
            <p:spPr bwMode="ltGray">
              <a:xfrm rot="559869">
                <a:off x="1162" y="3250"/>
                <a:ext cx="81"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44" name="Rectangle 55"/>
              <p:cNvSpPr>
                <a:spLocks noChangeArrowheads="1"/>
              </p:cNvSpPr>
              <p:nvPr userDrawn="1"/>
            </p:nvSpPr>
            <p:spPr bwMode="ltGray">
              <a:xfrm rot="734079">
                <a:off x="1154" y="3276"/>
                <a:ext cx="81"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45" name="Rectangle 56"/>
              <p:cNvSpPr>
                <a:spLocks noChangeArrowheads="1"/>
              </p:cNvSpPr>
              <p:nvPr userDrawn="1"/>
            </p:nvSpPr>
            <p:spPr bwMode="ltGray">
              <a:xfrm rot="734079">
                <a:off x="1141" y="3304"/>
                <a:ext cx="75"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46" name="Rectangle 57"/>
              <p:cNvSpPr>
                <a:spLocks noChangeArrowheads="1"/>
              </p:cNvSpPr>
              <p:nvPr userDrawn="1"/>
            </p:nvSpPr>
            <p:spPr bwMode="ltGray">
              <a:xfrm rot="-293905">
                <a:off x="1211" y="3096"/>
                <a:ext cx="81"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47" name="Rectangle 58"/>
              <p:cNvSpPr>
                <a:spLocks noChangeArrowheads="1"/>
              </p:cNvSpPr>
              <p:nvPr userDrawn="1"/>
            </p:nvSpPr>
            <p:spPr bwMode="ltGray">
              <a:xfrm rot="-8">
                <a:off x="1201" y="3122"/>
                <a:ext cx="81"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48" name="Rectangle 59"/>
              <p:cNvSpPr>
                <a:spLocks noChangeArrowheads="1"/>
              </p:cNvSpPr>
              <p:nvPr userDrawn="1"/>
            </p:nvSpPr>
            <p:spPr bwMode="ltGray">
              <a:xfrm rot="-8">
                <a:off x="1200" y="3147"/>
                <a:ext cx="81"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49" name="Rectangle 60"/>
              <p:cNvSpPr>
                <a:spLocks noChangeArrowheads="1"/>
              </p:cNvSpPr>
              <p:nvPr userDrawn="1"/>
            </p:nvSpPr>
            <p:spPr bwMode="ltGray">
              <a:xfrm rot="214188">
                <a:off x="1189" y="3173"/>
                <a:ext cx="81"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50" name="Rectangle 61"/>
              <p:cNvSpPr>
                <a:spLocks noChangeArrowheads="1"/>
              </p:cNvSpPr>
              <p:nvPr userDrawn="1"/>
            </p:nvSpPr>
            <p:spPr bwMode="ltGray">
              <a:xfrm rot="-682388">
                <a:off x="1219" y="2965"/>
                <a:ext cx="86"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51" name="Rectangle 62"/>
              <p:cNvSpPr>
                <a:spLocks noChangeArrowheads="1"/>
              </p:cNvSpPr>
              <p:nvPr userDrawn="1"/>
            </p:nvSpPr>
            <p:spPr bwMode="ltGray">
              <a:xfrm rot="-480400">
                <a:off x="1220" y="2991"/>
                <a:ext cx="86"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52" name="Rectangle 63"/>
              <p:cNvSpPr>
                <a:spLocks noChangeArrowheads="1"/>
              </p:cNvSpPr>
              <p:nvPr userDrawn="1"/>
            </p:nvSpPr>
            <p:spPr bwMode="ltGray">
              <a:xfrm rot="-480400">
                <a:off x="1220" y="3015"/>
                <a:ext cx="86"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53" name="Rectangle 64"/>
              <p:cNvSpPr>
                <a:spLocks noChangeArrowheads="1"/>
              </p:cNvSpPr>
              <p:nvPr userDrawn="1"/>
            </p:nvSpPr>
            <p:spPr bwMode="ltGray">
              <a:xfrm rot="-270546">
                <a:off x="1219" y="3041"/>
                <a:ext cx="81"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54" name="Rectangle 65"/>
              <p:cNvSpPr>
                <a:spLocks noChangeArrowheads="1"/>
              </p:cNvSpPr>
              <p:nvPr userDrawn="1"/>
            </p:nvSpPr>
            <p:spPr bwMode="ltGray">
              <a:xfrm rot="-1132286">
                <a:off x="1207" y="2843"/>
                <a:ext cx="86"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55" name="Rectangle 66"/>
              <p:cNvSpPr>
                <a:spLocks noChangeArrowheads="1"/>
              </p:cNvSpPr>
              <p:nvPr userDrawn="1"/>
            </p:nvSpPr>
            <p:spPr bwMode="ltGray">
              <a:xfrm rot="-969272">
                <a:off x="1213" y="2864"/>
                <a:ext cx="86"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56" name="Rectangle 67"/>
              <p:cNvSpPr>
                <a:spLocks noChangeArrowheads="1"/>
              </p:cNvSpPr>
              <p:nvPr userDrawn="1"/>
            </p:nvSpPr>
            <p:spPr bwMode="ltGray">
              <a:xfrm rot="-969272">
                <a:off x="1216" y="2888"/>
                <a:ext cx="86"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57" name="Rectangle 68"/>
              <p:cNvSpPr>
                <a:spLocks noChangeArrowheads="1"/>
              </p:cNvSpPr>
              <p:nvPr userDrawn="1"/>
            </p:nvSpPr>
            <p:spPr bwMode="ltGray">
              <a:xfrm rot="-806259">
                <a:off x="1219" y="2915"/>
                <a:ext cx="86"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58" name="Rectangle 69"/>
              <p:cNvSpPr>
                <a:spLocks noChangeArrowheads="1"/>
              </p:cNvSpPr>
              <p:nvPr userDrawn="1"/>
            </p:nvSpPr>
            <p:spPr bwMode="ltGray">
              <a:xfrm rot="-1543941">
                <a:off x="1165" y="2727"/>
                <a:ext cx="86"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59" name="Rectangle 70"/>
              <p:cNvSpPr>
                <a:spLocks noChangeArrowheads="1"/>
              </p:cNvSpPr>
              <p:nvPr userDrawn="1"/>
            </p:nvSpPr>
            <p:spPr bwMode="ltGray">
              <a:xfrm rot="-1341953">
                <a:off x="1176" y="2752"/>
                <a:ext cx="86"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60" name="Rectangle 71"/>
              <p:cNvSpPr>
                <a:spLocks noChangeArrowheads="1"/>
              </p:cNvSpPr>
              <p:nvPr userDrawn="1"/>
            </p:nvSpPr>
            <p:spPr bwMode="ltGray">
              <a:xfrm rot="-1341953">
                <a:off x="1184" y="2775"/>
                <a:ext cx="86"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61" name="Rectangle 72"/>
              <p:cNvSpPr>
                <a:spLocks noChangeArrowheads="1"/>
              </p:cNvSpPr>
              <p:nvPr userDrawn="1"/>
            </p:nvSpPr>
            <p:spPr bwMode="ltGray">
              <a:xfrm rot="-1341953">
                <a:off x="1194" y="2795"/>
                <a:ext cx="86"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62" name="Rectangle 73"/>
              <p:cNvSpPr>
                <a:spLocks noChangeArrowheads="1"/>
              </p:cNvSpPr>
              <p:nvPr userDrawn="1"/>
            </p:nvSpPr>
            <p:spPr bwMode="ltGray">
              <a:xfrm rot="-1928746">
                <a:off x="1101" y="2628"/>
                <a:ext cx="86"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63" name="Rectangle 74"/>
              <p:cNvSpPr>
                <a:spLocks noChangeArrowheads="1"/>
              </p:cNvSpPr>
              <p:nvPr userDrawn="1"/>
            </p:nvSpPr>
            <p:spPr bwMode="ltGray">
              <a:xfrm rot="-1844175">
                <a:off x="1114" y="2645"/>
                <a:ext cx="86"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64" name="Rectangle 75"/>
              <p:cNvSpPr>
                <a:spLocks noChangeArrowheads="1"/>
              </p:cNvSpPr>
              <p:nvPr userDrawn="1"/>
            </p:nvSpPr>
            <p:spPr bwMode="ltGray">
              <a:xfrm rot="-1752383">
                <a:off x="1129" y="2667"/>
                <a:ext cx="86"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65" name="Rectangle 76"/>
              <p:cNvSpPr>
                <a:spLocks noChangeArrowheads="1"/>
              </p:cNvSpPr>
              <p:nvPr userDrawn="1"/>
            </p:nvSpPr>
            <p:spPr bwMode="ltGray">
              <a:xfrm rot="-1752383">
                <a:off x="1142" y="2684"/>
                <a:ext cx="86"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66" name="Rectangle 77"/>
              <p:cNvSpPr>
                <a:spLocks noChangeArrowheads="1"/>
              </p:cNvSpPr>
              <p:nvPr userDrawn="1"/>
            </p:nvSpPr>
            <p:spPr bwMode="ltGray">
              <a:xfrm rot="-2466736">
                <a:off x="1014" y="2538"/>
                <a:ext cx="86"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67" name="Rectangle 78"/>
              <p:cNvSpPr>
                <a:spLocks noChangeArrowheads="1"/>
              </p:cNvSpPr>
              <p:nvPr userDrawn="1"/>
            </p:nvSpPr>
            <p:spPr bwMode="ltGray">
              <a:xfrm rot="-2466736">
                <a:off x="1035" y="2557"/>
                <a:ext cx="86"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68" name="Rectangle 79"/>
              <p:cNvSpPr>
                <a:spLocks noChangeArrowheads="1"/>
              </p:cNvSpPr>
              <p:nvPr userDrawn="1"/>
            </p:nvSpPr>
            <p:spPr bwMode="ltGray">
              <a:xfrm rot="-2466736">
                <a:off x="1050" y="2574"/>
                <a:ext cx="86"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69" name="Rectangle 80"/>
              <p:cNvSpPr>
                <a:spLocks noChangeArrowheads="1"/>
              </p:cNvSpPr>
              <p:nvPr userDrawn="1"/>
            </p:nvSpPr>
            <p:spPr bwMode="ltGray">
              <a:xfrm rot="-2342866">
                <a:off x="1068" y="2590"/>
                <a:ext cx="86"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70" name="Freeform 81"/>
              <p:cNvSpPr>
                <a:spLocks/>
              </p:cNvSpPr>
              <p:nvPr userDrawn="1"/>
            </p:nvSpPr>
            <p:spPr bwMode="ltGray">
              <a:xfrm>
                <a:off x="486" y="2563"/>
                <a:ext cx="180" cy="151"/>
              </a:xfrm>
              <a:custGeom>
                <a:avLst/>
                <a:gdLst/>
                <a:ahLst/>
                <a:cxnLst>
                  <a:cxn ang="0">
                    <a:pos x="0" y="144"/>
                  </a:cxn>
                  <a:cxn ang="0">
                    <a:pos x="28" y="147"/>
                  </a:cxn>
                  <a:cxn ang="0">
                    <a:pos x="64" y="46"/>
                  </a:cxn>
                  <a:cxn ang="0">
                    <a:pos x="94" y="151"/>
                  </a:cxn>
                  <a:cxn ang="0">
                    <a:pos x="129" y="151"/>
                  </a:cxn>
                  <a:cxn ang="0">
                    <a:pos x="180" y="9"/>
                  </a:cxn>
                  <a:cxn ang="0">
                    <a:pos x="148" y="10"/>
                  </a:cxn>
                  <a:cxn ang="0">
                    <a:pos x="112" y="112"/>
                  </a:cxn>
                  <a:cxn ang="0">
                    <a:pos x="79" y="0"/>
                  </a:cxn>
                  <a:cxn ang="0">
                    <a:pos x="48" y="0"/>
                  </a:cxn>
                  <a:cxn ang="0">
                    <a:pos x="0" y="144"/>
                  </a:cxn>
                </a:cxnLst>
                <a:rect l="0" t="0" r="r" b="b"/>
                <a:pathLst>
                  <a:path w="180" h="151">
                    <a:moveTo>
                      <a:pt x="0" y="144"/>
                    </a:moveTo>
                    <a:lnTo>
                      <a:pt x="28" y="147"/>
                    </a:lnTo>
                    <a:lnTo>
                      <a:pt x="64" y="46"/>
                    </a:lnTo>
                    <a:lnTo>
                      <a:pt x="94" y="151"/>
                    </a:lnTo>
                    <a:lnTo>
                      <a:pt x="129" y="151"/>
                    </a:lnTo>
                    <a:lnTo>
                      <a:pt x="180" y="9"/>
                    </a:lnTo>
                    <a:lnTo>
                      <a:pt x="148" y="10"/>
                    </a:lnTo>
                    <a:lnTo>
                      <a:pt x="112" y="112"/>
                    </a:lnTo>
                    <a:lnTo>
                      <a:pt x="79" y="0"/>
                    </a:lnTo>
                    <a:lnTo>
                      <a:pt x="48" y="0"/>
                    </a:lnTo>
                    <a:lnTo>
                      <a:pt x="0" y="144"/>
                    </a:lnTo>
                    <a:close/>
                  </a:path>
                </a:pathLst>
              </a:custGeom>
              <a:solidFill>
                <a:schemeClr val="bg2"/>
              </a:solidFill>
              <a:ln w="9525">
                <a:noFill/>
                <a:round/>
                <a:headEnd/>
                <a:tailEnd/>
              </a:ln>
              <a:effectLst/>
            </p:spPr>
            <p:txBody>
              <a:bodyPr/>
              <a:lstStyle/>
              <a:p>
                <a:pPr algn="ctr">
                  <a:defRPr/>
                </a:pPr>
                <a:endParaRPr lang="en-US">
                  <a:latin typeface="Arial" charset="0"/>
                </a:endParaRPr>
              </a:p>
            </p:txBody>
          </p:sp>
          <p:sp>
            <p:nvSpPr>
              <p:cNvPr id="71" name="Rectangle 82"/>
              <p:cNvSpPr>
                <a:spLocks noChangeArrowheads="1"/>
              </p:cNvSpPr>
              <p:nvPr userDrawn="1"/>
            </p:nvSpPr>
            <p:spPr bwMode="ltGray">
              <a:xfrm rot="6575641">
                <a:off x="-217" y="3138"/>
                <a:ext cx="1226"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72" name="Rectangle 83"/>
              <p:cNvSpPr>
                <a:spLocks noChangeArrowheads="1"/>
              </p:cNvSpPr>
              <p:nvPr userDrawn="1"/>
            </p:nvSpPr>
            <p:spPr bwMode="ltGray">
              <a:xfrm rot="238799">
                <a:off x="4" y="3146"/>
                <a:ext cx="1031"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73" name="Rectangle 84"/>
              <p:cNvSpPr>
                <a:spLocks noChangeArrowheads="1"/>
              </p:cNvSpPr>
              <p:nvPr userDrawn="1"/>
            </p:nvSpPr>
            <p:spPr bwMode="ltGray">
              <a:xfrm rot="-2957028">
                <a:off x="907" y="2472"/>
                <a:ext cx="81"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74" name="Rectangle 85"/>
              <p:cNvSpPr>
                <a:spLocks noChangeArrowheads="1"/>
              </p:cNvSpPr>
              <p:nvPr userDrawn="1"/>
            </p:nvSpPr>
            <p:spPr bwMode="ltGray">
              <a:xfrm rot="-2957028">
                <a:off x="930" y="2486"/>
                <a:ext cx="81"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75" name="Rectangle 86"/>
              <p:cNvSpPr>
                <a:spLocks noChangeArrowheads="1"/>
              </p:cNvSpPr>
              <p:nvPr userDrawn="1"/>
            </p:nvSpPr>
            <p:spPr bwMode="ltGray">
              <a:xfrm rot="-2957028">
                <a:off x="954" y="2497"/>
                <a:ext cx="86"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76" name="Rectangle 87"/>
              <p:cNvSpPr>
                <a:spLocks noChangeArrowheads="1"/>
              </p:cNvSpPr>
              <p:nvPr userDrawn="1"/>
            </p:nvSpPr>
            <p:spPr bwMode="ltGray">
              <a:xfrm rot="-2661033">
                <a:off x="974" y="2509"/>
                <a:ext cx="86"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77" name="Rectangle 88"/>
              <p:cNvSpPr>
                <a:spLocks noChangeArrowheads="1"/>
              </p:cNvSpPr>
              <p:nvPr userDrawn="1"/>
            </p:nvSpPr>
            <p:spPr bwMode="ltGray">
              <a:xfrm rot="-3638503">
                <a:off x="788" y="2426"/>
                <a:ext cx="75"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78" name="Rectangle 89"/>
              <p:cNvSpPr>
                <a:spLocks noChangeArrowheads="1"/>
              </p:cNvSpPr>
              <p:nvPr userDrawn="1"/>
            </p:nvSpPr>
            <p:spPr bwMode="ltGray">
              <a:xfrm rot="-3638503">
                <a:off x="815" y="2434"/>
                <a:ext cx="75"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79" name="Rectangle 90"/>
              <p:cNvSpPr>
                <a:spLocks noChangeArrowheads="1"/>
              </p:cNvSpPr>
              <p:nvPr userDrawn="1"/>
            </p:nvSpPr>
            <p:spPr bwMode="ltGray">
              <a:xfrm rot="-3514633">
                <a:off x="837" y="2440"/>
                <a:ext cx="81"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80" name="Rectangle 91"/>
              <p:cNvSpPr>
                <a:spLocks noChangeArrowheads="1"/>
              </p:cNvSpPr>
              <p:nvPr userDrawn="1"/>
            </p:nvSpPr>
            <p:spPr bwMode="ltGray">
              <a:xfrm rot="-3220799">
                <a:off x="862" y="2452"/>
                <a:ext cx="81"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81" name="Rectangle 92"/>
              <p:cNvSpPr>
                <a:spLocks noChangeArrowheads="1"/>
              </p:cNvSpPr>
              <p:nvPr userDrawn="1"/>
            </p:nvSpPr>
            <p:spPr bwMode="ltGray">
              <a:xfrm rot="-4338250">
                <a:off x="649" y="2396"/>
                <a:ext cx="75"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82" name="Rectangle 93"/>
              <p:cNvSpPr>
                <a:spLocks noChangeArrowheads="1"/>
              </p:cNvSpPr>
              <p:nvPr userDrawn="1"/>
            </p:nvSpPr>
            <p:spPr bwMode="ltGray">
              <a:xfrm rot="-4250359">
                <a:off x="677" y="2402"/>
                <a:ext cx="75"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83" name="Rectangle 94"/>
              <p:cNvSpPr>
                <a:spLocks noChangeArrowheads="1"/>
              </p:cNvSpPr>
              <p:nvPr userDrawn="1"/>
            </p:nvSpPr>
            <p:spPr bwMode="ltGray">
              <a:xfrm rot="-4250359">
                <a:off x="708" y="2406"/>
                <a:ext cx="75"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84" name="Rectangle 95"/>
              <p:cNvSpPr>
                <a:spLocks noChangeArrowheads="1"/>
              </p:cNvSpPr>
              <p:nvPr userDrawn="1"/>
            </p:nvSpPr>
            <p:spPr bwMode="ltGray">
              <a:xfrm rot="-3989246">
                <a:off x="738" y="2410"/>
                <a:ext cx="75"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85" name="Rectangle 96"/>
              <p:cNvSpPr>
                <a:spLocks noChangeArrowheads="1"/>
              </p:cNvSpPr>
              <p:nvPr userDrawn="1"/>
            </p:nvSpPr>
            <p:spPr bwMode="ltGray">
              <a:xfrm rot="-4862215">
                <a:off x="503" y="2394"/>
                <a:ext cx="69"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86" name="Rectangle 97"/>
              <p:cNvSpPr>
                <a:spLocks noChangeArrowheads="1"/>
              </p:cNvSpPr>
              <p:nvPr userDrawn="1"/>
            </p:nvSpPr>
            <p:spPr bwMode="ltGray">
              <a:xfrm rot="-4673370">
                <a:off x="534" y="2392"/>
                <a:ext cx="75"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87" name="Rectangle 98"/>
              <p:cNvSpPr>
                <a:spLocks noChangeArrowheads="1"/>
              </p:cNvSpPr>
              <p:nvPr userDrawn="1"/>
            </p:nvSpPr>
            <p:spPr bwMode="ltGray">
              <a:xfrm rot="-4646721">
                <a:off x="563" y="2390"/>
                <a:ext cx="75"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88" name="Rectangle 99"/>
              <p:cNvSpPr>
                <a:spLocks noChangeArrowheads="1"/>
              </p:cNvSpPr>
              <p:nvPr userDrawn="1"/>
            </p:nvSpPr>
            <p:spPr bwMode="ltGray">
              <a:xfrm rot="-4580623">
                <a:off x="595" y="2390"/>
                <a:ext cx="75"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89" name="Rectangle 100"/>
              <p:cNvSpPr>
                <a:spLocks noChangeArrowheads="1"/>
              </p:cNvSpPr>
              <p:nvPr userDrawn="1"/>
            </p:nvSpPr>
            <p:spPr bwMode="ltGray">
              <a:xfrm rot="-5195129">
                <a:off x="355" y="2414"/>
                <a:ext cx="69"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90" name="Rectangle 101"/>
              <p:cNvSpPr>
                <a:spLocks noChangeArrowheads="1"/>
              </p:cNvSpPr>
              <p:nvPr userDrawn="1"/>
            </p:nvSpPr>
            <p:spPr bwMode="ltGray">
              <a:xfrm rot="-5360484">
                <a:off x="385" y="2408"/>
                <a:ext cx="69"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91" name="Rectangle 102"/>
              <p:cNvSpPr>
                <a:spLocks noChangeArrowheads="1"/>
              </p:cNvSpPr>
              <p:nvPr userDrawn="1"/>
            </p:nvSpPr>
            <p:spPr bwMode="ltGray">
              <a:xfrm rot="-5288939">
                <a:off x="419" y="2404"/>
                <a:ext cx="69"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92" name="Rectangle 103"/>
              <p:cNvSpPr>
                <a:spLocks noChangeArrowheads="1"/>
              </p:cNvSpPr>
              <p:nvPr userDrawn="1"/>
            </p:nvSpPr>
            <p:spPr bwMode="ltGray">
              <a:xfrm rot="-5164854">
                <a:off x="449" y="2400"/>
                <a:ext cx="69"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93" name="Rectangle 104"/>
              <p:cNvSpPr>
                <a:spLocks noChangeArrowheads="1"/>
              </p:cNvSpPr>
              <p:nvPr userDrawn="1"/>
            </p:nvSpPr>
            <p:spPr bwMode="ltGray">
              <a:xfrm rot="-6132163">
                <a:off x="206" y="2458"/>
                <a:ext cx="63"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94" name="Rectangle 105"/>
              <p:cNvSpPr>
                <a:spLocks noChangeArrowheads="1"/>
              </p:cNvSpPr>
              <p:nvPr userDrawn="1"/>
            </p:nvSpPr>
            <p:spPr bwMode="ltGray">
              <a:xfrm rot="-6220433">
                <a:off x="237" y="2448"/>
                <a:ext cx="63"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95" name="Rectangle 106"/>
              <p:cNvSpPr>
                <a:spLocks noChangeArrowheads="1"/>
              </p:cNvSpPr>
              <p:nvPr userDrawn="1"/>
            </p:nvSpPr>
            <p:spPr bwMode="ltGray">
              <a:xfrm rot="-6110943">
                <a:off x="266" y="2438"/>
                <a:ext cx="63"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96" name="Rectangle 107"/>
              <p:cNvSpPr>
                <a:spLocks noChangeArrowheads="1"/>
              </p:cNvSpPr>
              <p:nvPr userDrawn="1"/>
            </p:nvSpPr>
            <p:spPr bwMode="ltGray">
              <a:xfrm rot="-5919570">
                <a:off x="293" y="2426"/>
                <a:ext cx="69"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97" name="Rectangle 108"/>
              <p:cNvSpPr>
                <a:spLocks noChangeArrowheads="1"/>
              </p:cNvSpPr>
              <p:nvPr userDrawn="1"/>
            </p:nvSpPr>
            <p:spPr bwMode="ltGray">
              <a:xfrm rot="-7376291">
                <a:off x="6" y="2548"/>
                <a:ext cx="63"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98" name="Rectangle 109"/>
              <p:cNvSpPr>
                <a:spLocks noChangeArrowheads="1"/>
              </p:cNvSpPr>
              <p:nvPr userDrawn="1"/>
            </p:nvSpPr>
            <p:spPr bwMode="ltGray">
              <a:xfrm rot="-7168347">
                <a:off x="65" y="2516"/>
                <a:ext cx="63"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99" name="Rectangle 110"/>
              <p:cNvSpPr>
                <a:spLocks noChangeArrowheads="1"/>
              </p:cNvSpPr>
              <p:nvPr userDrawn="1"/>
            </p:nvSpPr>
            <p:spPr bwMode="ltGray">
              <a:xfrm rot="-6802416">
                <a:off x="92" y="2502"/>
                <a:ext cx="63"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100" name="Rectangle 111"/>
              <p:cNvSpPr>
                <a:spLocks noChangeArrowheads="1"/>
              </p:cNvSpPr>
              <p:nvPr userDrawn="1"/>
            </p:nvSpPr>
            <p:spPr bwMode="ltGray">
              <a:xfrm rot="-6802416">
                <a:off x="119" y="2492"/>
                <a:ext cx="63"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101" name="Rectangle 112"/>
              <p:cNvSpPr>
                <a:spLocks noChangeArrowheads="1"/>
              </p:cNvSpPr>
              <p:nvPr userDrawn="1"/>
            </p:nvSpPr>
            <p:spPr bwMode="ltGray">
              <a:xfrm rot="-6457704">
                <a:off x="150" y="2478"/>
                <a:ext cx="63"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102" name="Rectangle 113"/>
              <p:cNvSpPr>
                <a:spLocks noChangeArrowheads="1"/>
              </p:cNvSpPr>
              <p:nvPr userDrawn="1"/>
            </p:nvSpPr>
            <p:spPr bwMode="ltGray">
              <a:xfrm rot="-1876771">
                <a:off x="0" y="3363"/>
                <a:ext cx="75"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103" name="Rectangle 114"/>
              <p:cNvSpPr>
                <a:spLocks noChangeArrowheads="1"/>
              </p:cNvSpPr>
              <p:nvPr userDrawn="1"/>
            </p:nvSpPr>
            <p:spPr bwMode="ltGray">
              <a:xfrm rot="3283992">
                <a:off x="511" y="3478"/>
                <a:ext cx="242"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104" name="Rectangle 115"/>
              <p:cNvSpPr>
                <a:spLocks noChangeArrowheads="1"/>
              </p:cNvSpPr>
              <p:nvPr userDrawn="1"/>
            </p:nvSpPr>
            <p:spPr bwMode="ltGray">
              <a:xfrm rot="3283992">
                <a:off x="35" y="2798"/>
                <a:ext cx="242"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105" name="Rectangle 116"/>
              <p:cNvSpPr>
                <a:spLocks noChangeArrowheads="1"/>
              </p:cNvSpPr>
              <p:nvPr userDrawn="1"/>
            </p:nvSpPr>
            <p:spPr bwMode="ltGray">
              <a:xfrm rot="-1876771">
                <a:off x="700" y="2851"/>
                <a:ext cx="317"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106" name="Rectangle 117"/>
              <p:cNvSpPr>
                <a:spLocks noChangeArrowheads="1"/>
              </p:cNvSpPr>
              <p:nvPr userDrawn="1"/>
            </p:nvSpPr>
            <p:spPr bwMode="ltGray">
              <a:xfrm rot="5908516">
                <a:off x="200" y="3915"/>
                <a:ext cx="138"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107" name="Rectangle 118"/>
              <p:cNvSpPr>
                <a:spLocks noChangeArrowheads="1"/>
              </p:cNvSpPr>
              <p:nvPr userDrawn="1"/>
            </p:nvSpPr>
            <p:spPr bwMode="ltGray">
              <a:xfrm rot="6683973">
                <a:off x="45" y="3915"/>
                <a:ext cx="144"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108" name="Rectangle 119"/>
              <p:cNvSpPr>
                <a:spLocks noChangeArrowheads="1"/>
              </p:cNvSpPr>
              <p:nvPr userDrawn="1"/>
            </p:nvSpPr>
            <p:spPr bwMode="ltGray">
              <a:xfrm rot="5245609">
                <a:off x="361" y="3893"/>
                <a:ext cx="132"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109" name="Rectangle 120"/>
              <p:cNvSpPr>
                <a:spLocks noChangeArrowheads="1"/>
              </p:cNvSpPr>
              <p:nvPr userDrawn="1"/>
            </p:nvSpPr>
            <p:spPr bwMode="ltGray">
              <a:xfrm rot="4500520">
                <a:off x="522" y="3847"/>
                <a:ext cx="132"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110" name="Rectangle 121"/>
              <p:cNvSpPr>
                <a:spLocks noChangeArrowheads="1"/>
              </p:cNvSpPr>
              <p:nvPr userDrawn="1"/>
            </p:nvSpPr>
            <p:spPr bwMode="ltGray">
              <a:xfrm rot="3805227">
                <a:off x="670" y="3778"/>
                <a:ext cx="132"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111" name="Rectangle 122"/>
              <p:cNvSpPr>
                <a:spLocks noChangeArrowheads="1"/>
              </p:cNvSpPr>
              <p:nvPr userDrawn="1"/>
            </p:nvSpPr>
            <p:spPr bwMode="ltGray">
              <a:xfrm rot="3060138">
                <a:off x="813" y="3688"/>
                <a:ext cx="132"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112" name="Rectangle 123"/>
              <p:cNvSpPr>
                <a:spLocks noChangeArrowheads="1"/>
              </p:cNvSpPr>
              <p:nvPr userDrawn="1"/>
            </p:nvSpPr>
            <p:spPr bwMode="ltGray">
              <a:xfrm rot="2090281">
                <a:off x="938" y="3582"/>
                <a:ext cx="132"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113" name="Rectangle 124"/>
              <p:cNvSpPr>
                <a:spLocks noChangeArrowheads="1"/>
              </p:cNvSpPr>
              <p:nvPr userDrawn="1"/>
            </p:nvSpPr>
            <p:spPr bwMode="ltGray">
              <a:xfrm rot="-7168347">
                <a:off x="-18" y="2506"/>
                <a:ext cx="132"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114" name="Rectangle 125"/>
              <p:cNvSpPr>
                <a:spLocks noChangeArrowheads="1"/>
              </p:cNvSpPr>
              <p:nvPr userDrawn="1"/>
            </p:nvSpPr>
            <p:spPr bwMode="ltGray">
              <a:xfrm rot="-6406501">
                <a:off x="136" y="2433"/>
                <a:ext cx="132"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115" name="Rectangle 126"/>
              <p:cNvSpPr>
                <a:spLocks noChangeArrowheads="1"/>
              </p:cNvSpPr>
              <p:nvPr userDrawn="1"/>
            </p:nvSpPr>
            <p:spPr bwMode="ltGray">
              <a:xfrm rot="-4970620">
                <a:off x="447" y="2364"/>
                <a:ext cx="138"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116" name="Rectangle 127"/>
              <p:cNvSpPr>
                <a:spLocks noChangeArrowheads="1"/>
              </p:cNvSpPr>
              <p:nvPr userDrawn="1"/>
            </p:nvSpPr>
            <p:spPr bwMode="ltGray">
              <a:xfrm rot="-4298502">
                <a:off x="597" y="2360"/>
                <a:ext cx="150"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117" name="Rectangle 128"/>
              <p:cNvSpPr>
                <a:spLocks noChangeArrowheads="1"/>
              </p:cNvSpPr>
              <p:nvPr userDrawn="1"/>
            </p:nvSpPr>
            <p:spPr bwMode="ltGray">
              <a:xfrm rot="-3676305">
                <a:off x="739" y="2386"/>
                <a:ext cx="155"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118" name="Rectangle 129"/>
              <p:cNvSpPr>
                <a:spLocks noChangeArrowheads="1"/>
              </p:cNvSpPr>
              <p:nvPr userDrawn="1"/>
            </p:nvSpPr>
            <p:spPr bwMode="ltGray">
              <a:xfrm rot="-3188616">
                <a:off x="869" y="2430"/>
                <a:ext cx="167"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119" name="Rectangle 130"/>
              <p:cNvSpPr>
                <a:spLocks noChangeArrowheads="1"/>
              </p:cNvSpPr>
              <p:nvPr userDrawn="1"/>
            </p:nvSpPr>
            <p:spPr bwMode="ltGray">
              <a:xfrm rot="-2610246">
                <a:off x="984" y="2497"/>
                <a:ext cx="167"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120" name="Rectangle 131"/>
              <p:cNvSpPr>
                <a:spLocks noChangeArrowheads="1"/>
              </p:cNvSpPr>
              <p:nvPr userDrawn="1"/>
            </p:nvSpPr>
            <p:spPr bwMode="ltGray">
              <a:xfrm rot="-2190008">
                <a:off x="1075" y="2585"/>
                <a:ext cx="173"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121" name="Rectangle 132"/>
              <p:cNvSpPr>
                <a:spLocks noChangeArrowheads="1"/>
              </p:cNvSpPr>
              <p:nvPr userDrawn="1"/>
            </p:nvSpPr>
            <p:spPr bwMode="ltGray">
              <a:xfrm rot="-1728558">
                <a:off x="1147" y="2688"/>
                <a:ext cx="167"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122" name="Rectangle 133"/>
              <p:cNvSpPr>
                <a:spLocks noChangeArrowheads="1"/>
              </p:cNvSpPr>
              <p:nvPr userDrawn="1"/>
            </p:nvSpPr>
            <p:spPr bwMode="ltGray">
              <a:xfrm rot="-1172118">
                <a:off x="1198" y="2805"/>
                <a:ext cx="167"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123" name="Rectangle 134"/>
              <p:cNvSpPr>
                <a:spLocks noChangeArrowheads="1"/>
              </p:cNvSpPr>
              <p:nvPr userDrawn="1"/>
            </p:nvSpPr>
            <p:spPr bwMode="ltGray">
              <a:xfrm rot="-753845">
                <a:off x="1218" y="2930"/>
                <a:ext cx="167"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124" name="Rectangle 135"/>
              <p:cNvSpPr>
                <a:spLocks noChangeArrowheads="1"/>
              </p:cNvSpPr>
              <p:nvPr userDrawn="1"/>
            </p:nvSpPr>
            <p:spPr bwMode="ltGray">
              <a:xfrm rot="-287823">
                <a:off x="1213" y="3066"/>
                <a:ext cx="167"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125" name="Rectangle 136"/>
              <p:cNvSpPr>
                <a:spLocks noChangeArrowheads="1"/>
              </p:cNvSpPr>
              <p:nvPr userDrawn="1"/>
            </p:nvSpPr>
            <p:spPr bwMode="ltGray">
              <a:xfrm rot="696741">
                <a:off x="1126" y="3337"/>
                <a:ext cx="150"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126" name="Rectangle 137"/>
              <p:cNvSpPr>
                <a:spLocks noChangeArrowheads="1"/>
              </p:cNvSpPr>
              <p:nvPr userDrawn="1"/>
            </p:nvSpPr>
            <p:spPr bwMode="ltGray">
              <a:xfrm rot="1529990">
                <a:off x="1041" y="3465"/>
                <a:ext cx="140"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127" name="Freeform 138"/>
              <p:cNvSpPr>
                <a:spLocks/>
              </p:cNvSpPr>
              <p:nvPr userDrawn="1"/>
            </p:nvSpPr>
            <p:spPr bwMode="ltGray">
              <a:xfrm>
                <a:off x="850" y="3136"/>
                <a:ext cx="204" cy="120"/>
              </a:xfrm>
              <a:custGeom>
                <a:avLst/>
                <a:gdLst/>
                <a:ahLst/>
                <a:cxnLst>
                  <a:cxn ang="0">
                    <a:pos x="168" y="120"/>
                  </a:cxn>
                  <a:cxn ang="0">
                    <a:pos x="204" y="12"/>
                  </a:cxn>
                  <a:cxn ang="0">
                    <a:pos x="42" y="0"/>
                  </a:cxn>
                  <a:cxn ang="0">
                    <a:pos x="0" y="108"/>
                  </a:cxn>
                  <a:cxn ang="0">
                    <a:pos x="30" y="114"/>
                  </a:cxn>
                  <a:cxn ang="0">
                    <a:pos x="60" y="30"/>
                  </a:cxn>
                  <a:cxn ang="0">
                    <a:pos x="102" y="36"/>
                  </a:cxn>
                  <a:cxn ang="0">
                    <a:pos x="78" y="108"/>
                  </a:cxn>
                  <a:cxn ang="0">
                    <a:pos x="102" y="108"/>
                  </a:cxn>
                  <a:cxn ang="0">
                    <a:pos x="132" y="36"/>
                  </a:cxn>
                  <a:cxn ang="0">
                    <a:pos x="162" y="36"/>
                  </a:cxn>
                  <a:cxn ang="0">
                    <a:pos x="138" y="114"/>
                  </a:cxn>
                  <a:cxn ang="0">
                    <a:pos x="168" y="120"/>
                  </a:cxn>
                </a:cxnLst>
                <a:rect l="0" t="0" r="r" b="b"/>
                <a:pathLst>
                  <a:path w="204" h="120">
                    <a:moveTo>
                      <a:pt x="168" y="120"/>
                    </a:moveTo>
                    <a:lnTo>
                      <a:pt x="204" y="12"/>
                    </a:lnTo>
                    <a:lnTo>
                      <a:pt x="42" y="0"/>
                    </a:lnTo>
                    <a:lnTo>
                      <a:pt x="0" y="108"/>
                    </a:lnTo>
                    <a:lnTo>
                      <a:pt x="30" y="114"/>
                    </a:lnTo>
                    <a:lnTo>
                      <a:pt x="60" y="30"/>
                    </a:lnTo>
                    <a:lnTo>
                      <a:pt x="102" y="36"/>
                    </a:lnTo>
                    <a:lnTo>
                      <a:pt x="78" y="108"/>
                    </a:lnTo>
                    <a:lnTo>
                      <a:pt x="102" y="108"/>
                    </a:lnTo>
                    <a:lnTo>
                      <a:pt x="132" y="36"/>
                    </a:lnTo>
                    <a:lnTo>
                      <a:pt x="162" y="36"/>
                    </a:lnTo>
                    <a:lnTo>
                      <a:pt x="138" y="114"/>
                    </a:lnTo>
                    <a:lnTo>
                      <a:pt x="168" y="120"/>
                    </a:lnTo>
                    <a:close/>
                  </a:path>
                </a:pathLst>
              </a:custGeom>
              <a:solidFill>
                <a:schemeClr val="bg2"/>
              </a:solidFill>
              <a:ln w="9525">
                <a:noFill/>
                <a:round/>
                <a:headEnd/>
                <a:tailEnd/>
              </a:ln>
            </p:spPr>
            <p:txBody>
              <a:bodyPr/>
              <a:lstStyle/>
              <a:p>
                <a:pPr algn="ctr">
                  <a:defRPr/>
                </a:pPr>
                <a:endParaRPr lang="en-US">
                  <a:latin typeface="Arial" charset="0"/>
                </a:endParaRPr>
              </a:p>
            </p:txBody>
          </p:sp>
          <p:sp>
            <p:nvSpPr>
              <p:cNvPr id="128" name="Freeform 139"/>
              <p:cNvSpPr>
                <a:spLocks/>
              </p:cNvSpPr>
              <p:nvPr userDrawn="1"/>
            </p:nvSpPr>
            <p:spPr bwMode="ltGray">
              <a:xfrm>
                <a:off x="19" y="2722"/>
                <a:ext cx="90" cy="78"/>
              </a:xfrm>
              <a:custGeom>
                <a:avLst/>
                <a:gdLst/>
                <a:ahLst/>
                <a:cxnLst>
                  <a:cxn ang="0">
                    <a:pos x="66" y="36"/>
                  </a:cxn>
                  <a:cxn ang="0">
                    <a:pos x="66" y="36"/>
                  </a:cxn>
                  <a:cxn ang="0">
                    <a:pos x="18" y="24"/>
                  </a:cxn>
                  <a:cxn ang="0">
                    <a:pos x="0" y="30"/>
                  </a:cxn>
                  <a:cxn ang="0">
                    <a:pos x="36" y="78"/>
                  </a:cxn>
                  <a:cxn ang="0">
                    <a:pos x="48" y="72"/>
                  </a:cxn>
                  <a:cxn ang="0">
                    <a:pos x="24" y="36"/>
                  </a:cxn>
                  <a:cxn ang="0">
                    <a:pos x="24" y="36"/>
                  </a:cxn>
                  <a:cxn ang="0">
                    <a:pos x="72" y="54"/>
                  </a:cxn>
                  <a:cxn ang="0">
                    <a:pos x="90" y="42"/>
                  </a:cxn>
                  <a:cxn ang="0">
                    <a:pos x="54" y="0"/>
                  </a:cxn>
                  <a:cxn ang="0">
                    <a:pos x="42" y="6"/>
                  </a:cxn>
                  <a:cxn ang="0">
                    <a:pos x="66" y="36"/>
                  </a:cxn>
                </a:cxnLst>
                <a:rect l="0" t="0" r="r" b="b"/>
                <a:pathLst>
                  <a:path w="90" h="78">
                    <a:moveTo>
                      <a:pt x="66" y="36"/>
                    </a:moveTo>
                    <a:lnTo>
                      <a:pt x="66" y="36"/>
                    </a:lnTo>
                    <a:lnTo>
                      <a:pt x="18" y="24"/>
                    </a:lnTo>
                    <a:lnTo>
                      <a:pt x="0" y="30"/>
                    </a:lnTo>
                    <a:lnTo>
                      <a:pt x="36" y="78"/>
                    </a:lnTo>
                    <a:lnTo>
                      <a:pt x="48" y="72"/>
                    </a:lnTo>
                    <a:lnTo>
                      <a:pt x="24" y="36"/>
                    </a:lnTo>
                    <a:lnTo>
                      <a:pt x="24" y="36"/>
                    </a:lnTo>
                    <a:lnTo>
                      <a:pt x="72" y="54"/>
                    </a:lnTo>
                    <a:lnTo>
                      <a:pt x="90" y="42"/>
                    </a:lnTo>
                    <a:lnTo>
                      <a:pt x="54" y="0"/>
                    </a:lnTo>
                    <a:lnTo>
                      <a:pt x="42" y="6"/>
                    </a:lnTo>
                    <a:lnTo>
                      <a:pt x="66" y="36"/>
                    </a:lnTo>
                    <a:close/>
                  </a:path>
                </a:pathLst>
              </a:custGeom>
              <a:solidFill>
                <a:schemeClr val="bg2"/>
              </a:solidFill>
              <a:ln w="9525">
                <a:noFill/>
                <a:round/>
                <a:headEnd/>
                <a:tailEnd/>
              </a:ln>
            </p:spPr>
            <p:txBody>
              <a:bodyPr/>
              <a:lstStyle/>
              <a:p>
                <a:pPr algn="ctr">
                  <a:defRPr/>
                </a:pPr>
                <a:endParaRPr lang="en-US">
                  <a:latin typeface="Arial" charset="0"/>
                </a:endParaRPr>
              </a:p>
            </p:txBody>
          </p:sp>
          <p:sp>
            <p:nvSpPr>
              <p:cNvPr id="129" name="Freeform 140"/>
              <p:cNvSpPr>
                <a:spLocks/>
              </p:cNvSpPr>
              <p:nvPr userDrawn="1"/>
            </p:nvSpPr>
            <p:spPr bwMode="ltGray">
              <a:xfrm>
                <a:off x="97" y="2651"/>
                <a:ext cx="101" cy="89"/>
              </a:xfrm>
              <a:custGeom>
                <a:avLst/>
                <a:gdLst/>
                <a:ahLst/>
                <a:cxnLst>
                  <a:cxn ang="0">
                    <a:pos x="54" y="89"/>
                  </a:cxn>
                  <a:cxn ang="0">
                    <a:pos x="65" y="83"/>
                  </a:cxn>
                  <a:cxn ang="0">
                    <a:pos x="48" y="35"/>
                  </a:cxn>
                  <a:cxn ang="0">
                    <a:pos x="89" y="65"/>
                  </a:cxn>
                  <a:cxn ang="0">
                    <a:pos x="101" y="59"/>
                  </a:cxn>
                  <a:cxn ang="0">
                    <a:pos x="83" y="0"/>
                  </a:cxn>
                  <a:cxn ang="0">
                    <a:pos x="71" y="12"/>
                  </a:cxn>
                  <a:cxn ang="0">
                    <a:pos x="83" y="41"/>
                  </a:cxn>
                  <a:cxn ang="0">
                    <a:pos x="48" y="23"/>
                  </a:cxn>
                  <a:cxn ang="0">
                    <a:pos x="36" y="29"/>
                  </a:cxn>
                  <a:cxn ang="0">
                    <a:pos x="45" y="68"/>
                  </a:cxn>
                  <a:cxn ang="0">
                    <a:pos x="18" y="41"/>
                  </a:cxn>
                  <a:cxn ang="0">
                    <a:pos x="0" y="53"/>
                  </a:cxn>
                  <a:cxn ang="0">
                    <a:pos x="54" y="89"/>
                  </a:cxn>
                </a:cxnLst>
                <a:rect l="0" t="0" r="r" b="b"/>
                <a:pathLst>
                  <a:path w="101" h="89">
                    <a:moveTo>
                      <a:pt x="54" y="89"/>
                    </a:moveTo>
                    <a:lnTo>
                      <a:pt x="65" y="83"/>
                    </a:lnTo>
                    <a:lnTo>
                      <a:pt x="48" y="35"/>
                    </a:lnTo>
                    <a:lnTo>
                      <a:pt x="89" y="65"/>
                    </a:lnTo>
                    <a:lnTo>
                      <a:pt x="101" y="59"/>
                    </a:lnTo>
                    <a:lnTo>
                      <a:pt x="83" y="0"/>
                    </a:lnTo>
                    <a:lnTo>
                      <a:pt x="71" y="12"/>
                    </a:lnTo>
                    <a:lnTo>
                      <a:pt x="83" y="41"/>
                    </a:lnTo>
                    <a:lnTo>
                      <a:pt x="48" y="23"/>
                    </a:lnTo>
                    <a:lnTo>
                      <a:pt x="36" y="29"/>
                    </a:lnTo>
                    <a:lnTo>
                      <a:pt x="45" y="68"/>
                    </a:lnTo>
                    <a:lnTo>
                      <a:pt x="18" y="41"/>
                    </a:lnTo>
                    <a:lnTo>
                      <a:pt x="0" y="53"/>
                    </a:lnTo>
                    <a:lnTo>
                      <a:pt x="54" y="89"/>
                    </a:lnTo>
                    <a:close/>
                  </a:path>
                </a:pathLst>
              </a:custGeom>
              <a:solidFill>
                <a:schemeClr val="bg2"/>
              </a:solidFill>
              <a:ln w="9525">
                <a:noFill/>
                <a:round/>
                <a:headEnd/>
                <a:tailEnd/>
              </a:ln>
            </p:spPr>
            <p:txBody>
              <a:bodyPr/>
              <a:lstStyle/>
              <a:p>
                <a:pPr algn="ctr">
                  <a:defRPr/>
                </a:pPr>
                <a:endParaRPr lang="en-US">
                  <a:latin typeface="Arial" charset="0"/>
                </a:endParaRPr>
              </a:p>
            </p:txBody>
          </p:sp>
          <p:sp>
            <p:nvSpPr>
              <p:cNvPr id="130" name="Freeform 141"/>
              <p:cNvSpPr>
                <a:spLocks/>
              </p:cNvSpPr>
              <p:nvPr userDrawn="1"/>
            </p:nvSpPr>
            <p:spPr bwMode="ltGray">
              <a:xfrm>
                <a:off x="677" y="3502"/>
                <a:ext cx="83" cy="78"/>
              </a:xfrm>
              <a:custGeom>
                <a:avLst/>
                <a:gdLst/>
                <a:ahLst/>
                <a:cxnLst>
                  <a:cxn ang="0">
                    <a:pos x="36" y="78"/>
                  </a:cxn>
                  <a:cxn ang="0">
                    <a:pos x="83" y="48"/>
                  </a:cxn>
                  <a:cxn ang="0">
                    <a:pos x="54" y="0"/>
                  </a:cxn>
                  <a:cxn ang="0">
                    <a:pos x="0" y="30"/>
                  </a:cxn>
                  <a:cxn ang="0">
                    <a:pos x="6" y="36"/>
                  </a:cxn>
                  <a:cxn ang="0">
                    <a:pos x="42" y="18"/>
                  </a:cxn>
                  <a:cxn ang="0">
                    <a:pos x="54" y="30"/>
                  </a:cxn>
                  <a:cxn ang="0">
                    <a:pos x="24" y="48"/>
                  </a:cxn>
                  <a:cxn ang="0">
                    <a:pos x="30" y="54"/>
                  </a:cxn>
                  <a:cxn ang="0">
                    <a:pos x="60" y="36"/>
                  </a:cxn>
                  <a:cxn ang="0">
                    <a:pos x="66" y="48"/>
                  </a:cxn>
                  <a:cxn ang="0">
                    <a:pos x="30" y="66"/>
                  </a:cxn>
                  <a:cxn ang="0">
                    <a:pos x="36" y="78"/>
                  </a:cxn>
                </a:cxnLst>
                <a:rect l="0" t="0" r="r" b="b"/>
                <a:pathLst>
                  <a:path w="83" h="78">
                    <a:moveTo>
                      <a:pt x="36" y="78"/>
                    </a:moveTo>
                    <a:lnTo>
                      <a:pt x="83" y="48"/>
                    </a:lnTo>
                    <a:lnTo>
                      <a:pt x="54" y="0"/>
                    </a:lnTo>
                    <a:lnTo>
                      <a:pt x="0" y="30"/>
                    </a:lnTo>
                    <a:lnTo>
                      <a:pt x="6" y="36"/>
                    </a:lnTo>
                    <a:lnTo>
                      <a:pt x="42" y="18"/>
                    </a:lnTo>
                    <a:lnTo>
                      <a:pt x="54" y="30"/>
                    </a:lnTo>
                    <a:lnTo>
                      <a:pt x="24" y="48"/>
                    </a:lnTo>
                    <a:lnTo>
                      <a:pt x="30" y="54"/>
                    </a:lnTo>
                    <a:lnTo>
                      <a:pt x="60" y="36"/>
                    </a:lnTo>
                    <a:lnTo>
                      <a:pt x="66" y="48"/>
                    </a:lnTo>
                    <a:lnTo>
                      <a:pt x="30" y="66"/>
                    </a:lnTo>
                    <a:lnTo>
                      <a:pt x="36" y="78"/>
                    </a:lnTo>
                    <a:close/>
                  </a:path>
                </a:pathLst>
              </a:custGeom>
              <a:solidFill>
                <a:schemeClr val="bg2"/>
              </a:solidFill>
              <a:ln w="9525">
                <a:noFill/>
                <a:round/>
                <a:headEnd/>
                <a:tailEnd/>
              </a:ln>
            </p:spPr>
            <p:txBody>
              <a:bodyPr/>
              <a:lstStyle/>
              <a:p>
                <a:pPr algn="ctr">
                  <a:defRPr/>
                </a:pPr>
                <a:endParaRPr lang="en-US">
                  <a:latin typeface="Arial" charset="0"/>
                </a:endParaRPr>
              </a:p>
            </p:txBody>
          </p:sp>
          <p:sp>
            <p:nvSpPr>
              <p:cNvPr id="131" name="Freeform 142"/>
              <p:cNvSpPr>
                <a:spLocks/>
              </p:cNvSpPr>
              <p:nvPr userDrawn="1"/>
            </p:nvSpPr>
            <p:spPr bwMode="ltGray">
              <a:xfrm>
                <a:off x="940" y="2782"/>
                <a:ext cx="90" cy="72"/>
              </a:xfrm>
              <a:custGeom>
                <a:avLst/>
                <a:gdLst/>
                <a:ahLst/>
                <a:cxnLst>
                  <a:cxn ang="0">
                    <a:pos x="90" y="30"/>
                  </a:cxn>
                  <a:cxn ang="0">
                    <a:pos x="66" y="0"/>
                  </a:cxn>
                  <a:cxn ang="0">
                    <a:pos x="0" y="36"/>
                  </a:cxn>
                  <a:cxn ang="0">
                    <a:pos x="24" y="72"/>
                  </a:cxn>
                  <a:cxn ang="0">
                    <a:pos x="36" y="66"/>
                  </a:cxn>
                  <a:cxn ang="0">
                    <a:pos x="18" y="42"/>
                  </a:cxn>
                  <a:cxn ang="0">
                    <a:pos x="36" y="30"/>
                  </a:cxn>
                  <a:cxn ang="0">
                    <a:pos x="54" y="54"/>
                  </a:cxn>
                  <a:cxn ang="0">
                    <a:pos x="60" y="48"/>
                  </a:cxn>
                  <a:cxn ang="0">
                    <a:pos x="48" y="24"/>
                  </a:cxn>
                  <a:cxn ang="0">
                    <a:pos x="60" y="12"/>
                  </a:cxn>
                  <a:cxn ang="0">
                    <a:pos x="78" y="42"/>
                  </a:cxn>
                  <a:cxn ang="0">
                    <a:pos x="90" y="30"/>
                  </a:cxn>
                </a:cxnLst>
                <a:rect l="0" t="0" r="r" b="b"/>
                <a:pathLst>
                  <a:path w="90" h="72">
                    <a:moveTo>
                      <a:pt x="90" y="30"/>
                    </a:moveTo>
                    <a:lnTo>
                      <a:pt x="66" y="0"/>
                    </a:lnTo>
                    <a:lnTo>
                      <a:pt x="0" y="36"/>
                    </a:lnTo>
                    <a:lnTo>
                      <a:pt x="24" y="72"/>
                    </a:lnTo>
                    <a:lnTo>
                      <a:pt x="36" y="66"/>
                    </a:lnTo>
                    <a:lnTo>
                      <a:pt x="18" y="42"/>
                    </a:lnTo>
                    <a:lnTo>
                      <a:pt x="36" y="30"/>
                    </a:lnTo>
                    <a:lnTo>
                      <a:pt x="54" y="54"/>
                    </a:lnTo>
                    <a:lnTo>
                      <a:pt x="60" y="48"/>
                    </a:lnTo>
                    <a:lnTo>
                      <a:pt x="48" y="24"/>
                    </a:lnTo>
                    <a:lnTo>
                      <a:pt x="60" y="12"/>
                    </a:lnTo>
                    <a:lnTo>
                      <a:pt x="78" y="42"/>
                    </a:lnTo>
                    <a:lnTo>
                      <a:pt x="90" y="30"/>
                    </a:lnTo>
                    <a:close/>
                  </a:path>
                </a:pathLst>
              </a:custGeom>
              <a:solidFill>
                <a:schemeClr val="bg2"/>
              </a:solidFill>
              <a:ln w="9525">
                <a:noFill/>
                <a:round/>
                <a:headEnd/>
                <a:tailEnd/>
              </a:ln>
            </p:spPr>
            <p:txBody>
              <a:bodyPr/>
              <a:lstStyle/>
              <a:p>
                <a:pPr algn="ctr">
                  <a:defRPr/>
                </a:pPr>
                <a:endParaRPr lang="en-US">
                  <a:latin typeface="Arial" charset="0"/>
                </a:endParaRPr>
              </a:p>
            </p:txBody>
          </p:sp>
          <p:sp>
            <p:nvSpPr>
              <p:cNvPr id="132" name="Freeform 143"/>
              <p:cNvSpPr>
                <a:spLocks/>
              </p:cNvSpPr>
              <p:nvPr userDrawn="1"/>
            </p:nvSpPr>
            <p:spPr bwMode="ltGray">
              <a:xfrm>
                <a:off x="898" y="2716"/>
                <a:ext cx="90" cy="84"/>
              </a:xfrm>
              <a:custGeom>
                <a:avLst/>
                <a:gdLst/>
                <a:ahLst/>
                <a:cxnLst>
                  <a:cxn ang="0">
                    <a:pos x="42" y="60"/>
                  </a:cxn>
                  <a:cxn ang="0">
                    <a:pos x="42" y="60"/>
                  </a:cxn>
                  <a:cxn ang="0">
                    <a:pos x="72" y="12"/>
                  </a:cxn>
                  <a:cxn ang="0">
                    <a:pos x="66" y="0"/>
                  </a:cxn>
                  <a:cxn ang="0">
                    <a:pos x="0" y="42"/>
                  </a:cxn>
                  <a:cxn ang="0">
                    <a:pos x="6" y="54"/>
                  </a:cxn>
                  <a:cxn ang="0">
                    <a:pos x="54" y="24"/>
                  </a:cxn>
                  <a:cxn ang="0">
                    <a:pos x="54" y="24"/>
                  </a:cxn>
                  <a:cxn ang="0">
                    <a:pos x="18" y="72"/>
                  </a:cxn>
                  <a:cxn ang="0">
                    <a:pos x="24" y="84"/>
                  </a:cxn>
                  <a:cxn ang="0">
                    <a:pos x="90" y="42"/>
                  </a:cxn>
                  <a:cxn ang="0">
                    <a:pos x="84" y="30"/>
                  </a:cxn>
                  <a:cxn ang="0">
                    <a:pos x="42" y="60"/>
                  </a:cxn>
                </a:cxnLst>
                <a:rect l="0" t="0" r="r" b="b"/>
                <a:pathLst>
                  <a:path w="90" h="84">
                    <a:moveTo>
                      <a:pt x="42" y="60"/>
                    </a:moveTo>
                    <a:lnTo>
                      <a:pt x="42" y="60"/>
                    </a:lnTo>
                    <a:lnTo>
                      <a:pt x="72" y="12"/>
                    </a:lnTo>
                    <a:lnTo>
                      <a:pt x="66" y="0"/>
                    </a:lnTo>
                    <a:lnTo>
                      <a:pt x="0" y="42"/>
                    </a:lnTo>
                    <a:lnTo>
                      <a:pt x="6" y="54"/>
                    </a:lnTo>
                    <a:lnTo>
                      <a:pt x="54" y="24"/>
                    </a:lnTo>
                    <a:lnTo>
                      <a:pt x="54" y="24"/>
                    </a:lnTo>
                    <a:lnTo>
                      <a:pt x="18" y="72"/>
                    </a:lnTo>
                    <a:lnTo>
                      <a:pt x="24" y="84"/>
                    </a:lnTo>
                    <a:lnTo>
                      <a:pt x="90" y="42"/>
                    </a:lnTo>
                    <a:lnTo>
                      <a:pt x="84" y="30"/>
                    </a:lnTo>
                    <a:lnTo>
                      <a:pt x="42" y="60"/>
                    </a:lnTo>
                    <a:close/>
                  </a:path>
                </a:pathLst>
              </a:custGeom>
              <a:solidFill>
                <a:schemeClr val="bg2"/>
              </a:solidFill>
              <a:ln w="9525">
                <a:noFill/>
                <a:round/>
                <a:headEnd/>
                <a:tailEnd/>
              </a:ln>
            </p:spPr>
            <p:txBody>
              <a:bodyPr/>
              <a:lstStyle/>
              <a:p>
                <a:pPr algn="ctr">
                  <a:defRPr/>
                </a:pPr>
                <a:endParaRPr lang="en-US">
                  <a:latin typeface="Arial" charset="0"/>
                </a:endParaRPr>
              </a:p>
            </p:txBody>
          </p:sp>
          <p:sp>
            <p:nvSpPr>
              <p:cNvPr id="133" name="Freeform 144"/>
              <p:cNvSpPr>
                <a:spLocks/>
              </p:cNvSpPr>
              <p:nvPr userDrawn="1"/>
            </p:nvSpPr>
            <p:spPr bwMode="ltGray">
              <a:xfrm>
                <a:off x="7" y="3837"/>
                <a:ext cx="6" cy="12"/>
              </a:xfrm>
              <a:custGeom>
                <a:avLst/>
                <a:gdLst/>
                <a:ahLst/>
                <a:cxnLst>
                  <a:cxn ang="0">
                    <a:pos x="6" y="0"/>
                  </a:cxn>
                  <a:cxn ang="0">
                    <a:pos x="6" y="0"/>
                  </a:cxn>
                  <a:cxn ang="0">
                    <a:pos x="0" y="0"/>
                  </a:cxn>
                  <a:cxn ang="0">
                    <a:pos x="0" y="0"/>
                  </a:cxn>
                  <a:cxn ang="0">
                    <a:pos x="0" y="12"/>
                  </a:cxn>
                  <a:cxn ang="0">
                    <a:pos x="6" y="0"/>
                  </a:cxn>
                  <a:cxn ang="0">
                    <a:pos x="6" y="0"/>
                  </a:cxn>
                </a:cxnLst>
                <a:rect l="0" t="0" r="r" b="b"/>
                <a:pathLst>
                  <a:path w="6" h="12">
                    <a:moveTo>
                      <a:pt x="6" y="0"/>
                    </a:moveTo>
                    <a:lnTo>
                      <a:pt x="6" y="0"/>
                    </a:lnTo>
                    <a:lnTo>
                      <a:pt x="0" y="0"/>
                    </a:lnTo>
                    <a:lnTo>
                      <a:pt x="0" y="0"/>
                    </a:lnTo>
                    <a:lnTo>
                      <a:pt x="0" y="12"/>
                    </a:lnTo>
                    <a:lnTo>
                      <a:pt x="6" y="0"/>
                    </a:lnTo>
                    <a:lnTo>
                      <a:pt x="6" y="0"/>
                    </a:lnTo>
                    <a:close/>
                  </a:path>
                </a:pathLst>
              </a:custGeom>
              <a:solidFill>
                <a:schemeClr val="bg2"/>
              </a:solidFill>
              <a:ln w="9525">
                <a:noFill/>
                <a:round/>
                <a:headEnd/>
                <a:tailEnd/>
              </a:ln>
            </p:spPr>
            <p:txBody>
              <a:bodyPr/>
              <a:lstStyle/>
              <a:p>
                <a:pPr algn="ctr">
                  <a:defRPr/>
                </a:pPr>
                <a:endParaRPr lang="en-US">
                  <a:latin typeface="Arial" charset="0"/>
                </a:endParaRPr>
              </a:p>
            </p:txBody>
          </p:sp>
          <p:sp>
            <p:nvSpPr>
              <p:cNvPr id="134" name="Freeform 145"/>
              <p:cNvSpPr>
                <a:spLocks/>
              </p:cNvSpPr>
              <p:nvPr userDrawn="1"/>
            </p:nvSpPr>
            <p:spPr bwMode="ltGray">
              <a:xfrm>
                <a:off x="7" y="2555"/>
                <a:ext cx="30" cy="48"/>
              </a:xfrm>
              <a:custGeom>
                <a:avLst/>
                <a:gdLst/>
                <a:ahLst/>
                <a:cxnLst>
                  <a:cxn ang="0">
                    <a:pos x="18" y="48"/>
                  </a:cxn>
                  <a:cxn ang="0">
                    <a:pos x="18" y="48"/>
                  </a:cxn>
                  <a:cxn ang="0">
                    <a:pos x="30" y="42"/>
                  </a:cxn>
                  <a:cxn ang="0">
                    <a:pos x="0" y="0"/>
                  </a:cxn>
                  <a:cxn ang="0">
                    <a:pos x="0" y="24"/>
                  </a:cxn>
                  <a:cxn ang="0">
                    <a:pos x="18" y="48"/>
                  </a:cxn>
                  <a:cxn ang="0">
                    <a:pos x="18" y="48"/>
                  </a:cxn>
                </a:cxnLst>
                <a:rect l="0" t="0" r="r" b="b"/>
                <a:pathLst>
                  <a:path w="30" h="48">
                    <a:moveTo>
                      <a:pt x="18" y="48"/>
                    </a:moveTo>
                    <a:lnTo>
                      <a:pt x="18" y="48"/>
                    </a:lnTo>
                    <a:lnTo>
                      <a:pt x="30" y="42"/>
                    </a:lnTo>
                    <a:lnTo>
                      <a:pt x="0" y="0"/>
                    </a:lnTo>
                    <a:lnTo>
                      <a:pt x="0" y="24"/>
                    </a:lnTo>
                    <a:lnTo>
                      <a:pt x="18" y="48"/>
                    </a:lnTo>
                    <a:lnTo>
                      <a:pt x="18" y="48"/>
                    </a:lnTo>
                    <a:close/>
                  </a:path>
                </a:pathLst>
              </a:custGeom>
              <a:solidFill>
                <a:schemeClr val="bg2"/>
              </a:solidFill>
              <a:ln w="9525">
                <a:noFill/>
                <a:round/>
                <a:headEnd/>
                <a:tailEnd/>
              </a:ln>
            </p:spPr>
            <p:txBody>
              <a:bodyPr/>
              <a:lstStyle/>
              <a:p>
                <a:pPr algn="ctr">
                  <a:defRPr/>
                </a:pPr>
                <a:endParaRPr lang="en-US">
                  <a:latin typeface="Arial" charset="0"/>
                </a:endParaRPr>
              </a:p>
            </p:txBody>
          </p:sp>
          <p:sp>
            <p:nvSpPr>
              <p:cNvPr id="135" name="Freeform 146"/>
              <p:cNvSpPr>
                <a:spLocks/>
              </p:cNvSpPr>
              <p:nvPr userDrawn="1"/>
            </p:nvSpPr>
            <p:spPr bwMode="ltGray">
              <a:xfrm>
                <a:off x="7" y="3843"/>
                <a:ext cx="36" cy="66"/>
              </a:xfrm>
              <a:custGeom>
                <a:avLst/>
                <a:gdLst/>
                <a:ahLst/>
                <a:cxnLst>
                  <a:cxn ang="0">
                    <a:pos x="36" y="0"/>
                  </a:cxn>
                  <a:cxn ang="0">
                    <a:pos x="24" y="0"/>
                  </a:cxn>
                  <a:cxn ang="0">
                    <a:pos x="24" y="0"/>
                  </a:cxn>
                  <a:cxn ang="0">
                    <a:pos x="0" y="36"/>
                  </a:cxn>
                  <a:cxn ang="0">
                    <a:pos x="0" y="66"/>
                  </a:cxn>
                  <a:cxn ang="0">
                    <a:pos x="36" y="0"/>
                  </a:cxn>
                  <a:cxn ang="0">
                    <a:pos x="36" y="0"/>
                  </a:cxn>
                </a:cxnLst>
                <a:rect l="0" t="0" r="r" b="b"/>
                <a:pathLst>
                  <a:path w="36" h="66">
                    <a:moveTo>
                      <a:pt x="36" y="0"/>
                    </a:moveTo>
                    <a:lnTo>
                      <a:pt x="24" y="0"/>
                    </a:lnTo>
                    <a:lnTo>
                      <a:pt x="24" y="0"/>
                    </a:lnTo>
                    <a:lnTo>
                      <a:pt x="0" y="36"/>
                    </a:lnTo>
                    <a:lnTo>
                      <a:pt x="0" y="66"/>
                    </a:lnTo>
                    <a:lnTo>
                      <a:pt x="36" y="0"/>
                    </a:lnTo>
                    <a:lnTo>
                      <a:pt x="36" y="0"/>
                    </a:lnTo>
                    <a:close/>
                  </a:path>
                </a:pathLst>
              </a:custGeom>
              <a:solidFill>
                <a:schemeClr val="bg2"/>
              </a:solidFill>
              <a:ln w="9525">
                <a:noFill/>
                <a:round/>
                <a:headEnd/>
                <a:tailEnd/>
              </a:ln>
            </p:spPr>
            <p:txBody>
              <a:bodyPr/>
              <a:lstStyle/>
              <a:p>
                <a:pPr algn="ctr">
                  <a:defRPr/>
                </a:pPr>
                <a:endParaRPr lang="en-US">
                  <a:latin typeface="Arial" charset="0"/>
                </a:endParaRPr>
              </a:p>
            </p:txBody>
          </p:sp>
          <p:sp>
            <p:nvSpPr>
              <p:cNvPr id="136" name="Rectangle 147"/>
              <p:cNvSpPr>
                <a:spLocks noChangeArrowheads="1"/>
              </p:cNvSpPr>
              <p:nvPr userDrawn="1"/>
            </p:nvSpPr>
            <p:spPr bwMode="ltGray">
              <a:xfrm rot="244926">
                <a:off x="1177" y="3201"/>
                <a:ext cx="161"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137" name="Rectangle 148"/>
              <p:cNvSpPr>
                <a:spLocks noChangeArrowheads="1"/>
              </p:cNvSpPr>
              <p:nvPr userDrawn="1"/>
            </p:nvSpPr>
            <p:spPr bwMode="ltGray">
              <a:xfrm rot="-5598588">
                <a:off x="290" y="2386"/>
                <a:ext cx="138"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138" name="Freeform 149"/>
              <p:cNvSpPr>
                <a:spLocks/>
              </p:cNvSpPr>
              <p:nvPr userDrawn="1"/>
            </p:nvSpPr>
            <p:spPr bwMode="ltGray">
              <a:xfrm>
                <a:off x="139" y="3573"/>
                <a:ext cx="144" cy="154"/>
              </a:xfrm>
              <a:custGeom>
                <a:avLst/>
                <a:gdLst/>
                <a:ahLst/>
                <a:cxnLst>
                  <a:cxn ang="0">
                    <a:pos x="0" y="102"/>
                  </a:cxn>
                  <a:cxn ang="0">
                    <a:pos x="59" y="154"/>
                  </a:cxn>
                  <a:cxn ang="0">
                    <a:pos x="117" y="120"/>
                  </a:cxn>
                  <a:cxn ang="0">
                    <a:pos x="62" y="55"/>
                  </a:cxn>
                  <a:cxn ang="0">
                    <a:pos x="104" y="34"/>
                  </a:cxn>
                  <a:cxn ang="0">
                    <a:pos x="117" y="53"/>
                  </a:cxn>
                  <a:cxn ang="0">
                    <a:pos x="141" y="47"/>
                  </a:cxn>
                  <a:cxn ang="0">
                    <a:pos x="97" y="2"/>
                  </a:cxn>
                  <a:cxn ang="0">
                    <a:pos x="36" y="33"/>
                  </a:cxn>
                  <a:cxn ang="0">
                    <a:pos x="90" y="107"/>
                  </a:cxn>
                  <a:cxn ang="0">
                    <a:pos x="28" y="101"/>
                  </a:cxn>
                  <a:cxn ang="0">
                    <a:pos x="0" y="102"/>
                  </a:cxn>
                </a:cxnLst>
                <a:rect l="0" t="0" r="r" b="b"/>
                <a:pathLst>
                  <a:path w="144" h="154">
                    <a:moveTo>
                      <a:pt x="0" y="102"/>
                    </a:moveTo>
                    <a:cubicBezTo>
                      <a:pt x="6" y="140"/>
                      <a:pt x="25" y="154"/>
                      <a:pt x="59" y="154"/>
                    </a:cubicBezTo>
                    <a:cubicBezTo>
                      <a:pt x="111" y="152"/>
                      <a:pt x="106" y="130"/>
                      <a:pt x="117" y="120"/>
                    </a:cubicBezTo>
                    <a:cubicBezTo>
                      <a:pt x="119" y="61"/>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w="9525">
                <a:noFill/>
                <a:round/>
                <a:headEnd/>
                <a:tailEnd/>
              </a:ln>
              <a:effectLst/>
            </p:spPr>
            <p:txBody>
              <a:bodyPr/>
              <a:lstStyle/>
              <a:p>
                <a:pPr algn="ctr">
                  <a:defRPr/>
                </a:pPr>
                <a:endParaRPr lang="en-US">
                  <a:latin typeface="Arial" charset="0"/>
                </a:endParaRPr>
              </a:p>
            </p:txBody>
          </p:sp>
          <p:sp>
            <p:nvSpPr>
              <p:cNvPr id="139" name="Freeform 150"/>
              <p:cNvSpPr>
                <a:spLocks/>
              </p:cNvSpPr>
              <p:nvPr userDrawn="1"/>
            </p:nvSpPr>
            <p:spPr bwMode="ltGray">
              <a:xfrm rot="-2857037">
                <a:off x="619" y="3550"/>
                <a:ext cx="68" cy="69"/>
              </a:xfrm>
              <a:custGeom>
                <a:avLst/>
                <a:gdLst/>
                <a:ahLst/>
                <a:cxnLst>
                  <a:cxn ang="0">
                    <a:pos x="0" y="102"/>
                  </a:cxn>
                  <a:cxn ang="0">
                    <a:pos x="59" y="154"/>
                  </a:cxn>
                  <a:cxn ang="0">
                    <a:pos x="117" y="120"/>
                  </a:cxn>
                  <a:cxn ang="0">
                    <a:pos x="62" y="55"/>
                  </a:cxn>
                  <a:cxn ang="0">
                    <a:pos x="104" y="34"/>
                  </a:cxn>
                  <a:cxn ang="0">
                    <a:pos x="117" y="53"/>
                  </a:cxn>
                  <a:cxn ang="0">
                    <a:pos x="141" y="47"/>
                  </a:cxn>
                  <a:cxn ang="0">
                    <a:pos x="97" y="2"/>
                  </a:cxn>
                  <a:cxn ang="0">
                    <a:pos x="36" y="33"/>
                  </a:cxn>
                  <a:cxn ang="0">
                    <a:pos x="90" y="107"/>
                  </a:cxn>
                  <a:cxn ang="0">
                    <a:pos x="28" y="101"/>
                  </a:cxn>
                  <a:cxn ang="0">
                    <a:pos x="0" y="102"/>
                  </a:cxn>
                </a:cxnLst>
                <a:rect l="0" t="0" r="r" b="b"/>
                <a:pathLst>
                  <a:path w="144" h="154">
                    <a:moveTo>
                      <a:pt x="0" y="102"/>
                    </a:moveTo>
                    <a:cubicBezTo>
                      <a:pt x="6" y="140"/>
                      <a:pt x="25" y="154"/>
                      <a:pt x="59" y="154"/>
                    </a:cubicBezTo>
                    <a:cubicBezTo>
                      <a:pt x="111" y="152"/>
                      <a:pt x="106" y="130"/>
                      <a:pt x="117" y="120"/>
                    </a:cubicBezTo>
                    <a:cubicBezTo>
                      <a:pt x="113" y="47"/>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w="9525">
                <a:noFill/>
                <a:round/>
                <a:headEnd/>
                <a:tailEnd/>
              </a:ln>
              <a:effectLst/>
            </p:spPr>
            <p:txBody>
              <a:bodyPr/>
              <a:lstStyle/>
              <a:p>
                <a:pPr algn="ctr">
                  <a:defRPr/>
                </a:pPr>
                <a:endParaRPr lang="en-US">
                  <a:latin typeface="Arial" charset="0"/>
                </a:endParaRPr>
              </a:p>
            </p:txBody>
          </p:sp>
          <p:sp>
            <p:nvSpPr>
              <p:cNvPr id="140" name="Freeform 151"/>
              <p:cNvSpPr>
                <a:spLocks/>
              </p:cNvSpPr>
              <p:nvPr userDrawn="1"/>
            </p:nvSpPr>
            <p:spPr bwMode="ltGray">
              <a:xfrm>
                <a:off x="235" y="2503"/>
                <a:ext cx="348" cy="1272"/>
              </a:xfrm>
              <a:custGeom>
                <a:avLst/>
                <a:gdLst/>
                <a:ahLst/>
                <a:cxnLst>
                  <a:cxn ang="0">
                    <a:pos x="0" y="0"/>
                  </a:cxn>
                  <a:cxn ang="0">
                    <a:pos x="287" y="582"/>
                  </a:cxn>
                  <a:cxn ang="0">
                    <a:pos x="348" y="1272"/>
                  </a:cxn>
                  <a:cxn ang="0">
                    <a:pos x="54" y="676"/>
                  </a:cxn>
                  <a:cxn ang="0">
                    <a:pos x="0" y="0"/>
                  </a:cxn>
                </a:cxnLst>
                <a:rect l="0" t="0" r="r" b="b"/>
                <a:pathLst>
                  <a:path w="348" h="1272">
                    <a:moveTo>
                      <a:pt x="0" y="0"/>
                    </a:moveTo>
                    <a:lnTo>
                      <a:pt x="287" y="582"/>
                    </a:lnTo>
                    <a:lnTo>
                      <a:pt x="348" y="1272"/>
                    </a:lnTo>
                    <a:lnTo>
                      <a:pt x="54" y="676"/>
                    </a:lnTo>
                    <a:lnTo>
                      <a:pt x="0" y="0"/>
                    </a:lnTo>
                    <a:close/>
                  </a:path>
                </a:pathLst>
              </a:custGeom>
              <a:gradFill rotWithShape="0">
                <a:gsLst>
                  <a:gs pos="0">
                    <a:schemeClr val="bg2"/>
                  </a:gs>
                  <a:gs pos="100000">
                    <a:schemeClr val="bg2">
                      <a:gamma/>
                      <a:shade val="96863"/>
                      <a:invGamma/>
                    </a:schemeClr>
                  </a:gs>
                </a:gsLst>
                <a:lin ang="18900000" scaled="1"/>
              </a:gradFill>
              <a:ln w="9525" cap="flat" cmpd="sng">
                <a:noFill/>
                <a:prstDash val="solid"/>
                <a:round/>
                <a:headEnd type="none" w="med" len="med"/>
                <a:tailEnd type="none" w="med" len="med"/>
              </a:ln>
              <a:effectLst/>
            </p:spPr>
            <p:txBody>
              <a:bodyPr/>
              <a:lstStyle/>
              <a:p>
                <a:pPr algn="ctr">
                  <a:defRPr/>
                </a:pPr>
                <a:endParaRPr lang="en-US">
                  <a:latin typeface="Arial" charset="0"/>
                </a:endParaRPr>
              </a:p>
            </p:txBody>
          </p:sp>
          <p:sp>
            <p:nvSpPr>
              <p:cNvPr id="141" name="Oval 152"/>
              <p:cNvSpPr>
                <a:spLocks noChangeArrowheads="1"/>
              </p:cNvSpPr>
              <p:nvPr userDrawn="1"/>
            </p:nvSpPr>
            <p:spPr bwMode="ltGray">
              <a:xfrm rot="-1684349">
                <a:off x="296" y="3047"/>
                <a:ext cx="221" cy="174"/>
              </a:xfrm>
              <a:prstGeom prst="ellipse">
                <a:avLst/>
              </a:prstGeom>
              <a:gradFill rotWithShape="0">
                <a:gsLst>
                  <a:gs pos="0">
                    <a:schemeClr val="bg2">
                      <a:gamma/>
                      <a:shade val="90980"/>
                      <a:invGamma/>
                    </a:schemeClr>
                  </a:gs>
                  <a:gs pos="50000">
                    <a:schemeClr val="bg2"/>
                  </a:gs>
                  <a:gs pos="100000">
                    <a:schemeClr val="bg2">
                      <a:gamma/>
                      <a:shade val="90980"/>
                      <a:invGamma/>
                    </a:schemeClr>
                  </a:gs>
                </a:gsLst>
                <a:lin ang="18900000" scaled="1"/>
              </a:gradFill>
              <a:ln w="9525">
                <a:noFill/>
                <a:round/>
                <a:headEnd/>
                <a:tailEnd/>
              </a:ln>
              <a:effectLst/>
            </p:spPr>
            <p:txBody>
              <a:bodyPr/>
              <a:lstStyle/>
              <a:p>
                <a:pPr algn="ctr">
                  <a:defRPr/>
                </a:pPr>
                <a:endParaRPr lang="en-US">
                  <a:latin typeface="Arial" charset="0"/>
                </a:endParaRPr>
              </a:p>
            </p:txBody>
          </p:sp>
        </p:grpSp>
      </p:grpSp>
      <p:sp>
        <p:nvSpPr>
          <p:cNvPr id="2" name="Title 1"/>
          <p:cNvSpPr>
            <a:spLocks noGrp="1"/>
          </p:cNvSpPr>
          <p:nvPr>
            <p:ph type="title"/>
          </p:nvPr>
        </p:nvSpPr>
        <p:spPr>
          <a:xfrm>
            <a:off x="152400" y="381000"/>
            <a:ext cx="8839200" cy="1041400"/>
          </a:xfrm>
        </p:spPr>
        <p:txBody>
          <a:bodyPr/>
          <a:lstStyle/>
          <a:p>
            <a:r>
              <a:rPr lang="en-US"/>
              <a:t>Click to edit Master title style</a:t>
            </a:r>
          </a:p>
        </p:txBody>
      </p:sp>
      <p:sp>
        <p:nvSpPr>
          <p:cNvPr id="3" name="Table Placeholder 2"/>
          <p:cNvSpPr>
            <a:spLocks noGrp="1"/>
          </p:cNvSpPr>
          <p:nvPr>
            <p:ph type="tbl" idx="1"/>
          </p:nvPr>
        </p:nvSpPr>
        <p:spPr>
          <a:xfrm>
            <a:off x="152400" y="1422400"/>
            <a:ext cx="8839200" cy="4749800"/>
          </a:xfrm>
        </p:spPr>
        <p:txBody>
          <a:bodyPr/>
          <a:lstStyle/>
          <a:p>
            <a:pPr lvl="0"/>
            <a:endParaRPr lang="en-US" noProof="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07E6F84-B6DD-445F-BF28-EB8D40168577}" type="slidenum">
              <a:rPr lang="en-US"/>
              <a:pPr>
                <a:defRPr/>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4E98499-3935-44AC-97F5-36923409CFD4}" type="slidenum">
              <a:rPr lang="en-US"/>
              <a:pPr>
                <a:defRPr/>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3101506-C1D2-49B7-9396-E89DBA0A6EA4}" type="slidenum">
              <a:rPr lang="en-US"/>
              <a:pPr>
                <a:defRPr/>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A5AFBC5-0C33-48E0-AC97-4E00344BBA59}"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DC1EB37-0224-4902-9B0C-9376C8448787}" type="slidenum">
              <a:rPr lang="en-US"/>
              <a:pPr>
                <a:defRPr/>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29B3B8F7-8E5B-4CEB-82EB-8E4B0629DBBD}" type="slidenum">
              <a:rPr lang="en-US"/>
              <a:pPr>
                <a:defRPr/>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4D47324B-7C41-423B-AE71-D3E74D954BB4}" type="slidenum">
              <a:rPr lang="en-US"/>
              <a:pPr>
                <a:defRPr/>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F07A9F3B-5762-477B-992E-E368DE4ADFE6}" type="slidenum">
              <a:rPr lang="en-US"/>
              <a:pPr>
                <a:defRPr/>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D6C65BD-53C6-4196-9029-186D08B61313}" type="slidenum">
              <a:rPr lang="en-US"/>
              <a:pPr>
                <a:defRPr/>
              </a:pPr>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8F91BB4-5330-4E4E-BED3-9EE77BB4DE7B}" type="slidenum">
              <a:rPr lang="en-US"/>
              <a:pPr>
                <a:defRPr/>
              </a:pPr>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00752D7-7C1A-411D-BBD3-C71DCA28CB8C}" type="slidenum">
              <a:rPr lang="en-US"/>
              <a:pPr>
                <a:defRPr/>
              </a:pPr>
              <a:t>‹#›</a:t>
            </a:fld>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C53F51B-7E32-4747-896C-B8A4A654CB39}" type="slidenum">
              <a:rPr lang="en-US"/>
              <a:pPr>
                <a:defRPr/>
              </a:pPr>
              <a:t>‹#›</a:t>
            </a:fld>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85770670-42F2-40C4-8722-1E82B5D325CE}" type="slidenum">
              <a:rPr lang="en-US" smtClean="0"/>
              <a:pPr>
                <a:defRPr/>
              </a:pPr>
              <a:t>‹#›</a:t>
            </a:fld>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2D6A022C-40EA-4F02-97CD-32D0FA930293}" type="slidenum">
              <a:rPr lang="en-US" smtClean="0"/>
              <a:pPr>
                <a:defRPr/>
              </a:pPr>
              <a:t>‹#›</a:t>
            </a:fld>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9DC1EB37-0224-4902-9B0C-9376C8448787}" type="slidenum">
              <a:rPr lang="en-US" smtClean="0"/>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E9F1186-5769-4FFC-BDFF-D9634AE4976A}" type="slidenum">
              <a:rPr lang="en-US"/>
              <a:pPr>
                <a:defRPr/>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7E9F1186-5769-4FFC-BDFF-D9634AE4976A}" type="slidenum">
              <a:rPr lang="en-US" smtClean="0"/>
              <a:pPr>
                <a:defRPr/>
              </a:pPr>
              <a:t>‹#›</a:t>
            </a:fld>
            <a:endParaRPr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BA42C118-5073-410B-9105-92D1F2830AC2}" type="slidenum">
              <a:rPr lang="en-US" smtClean="0"/>
              <a:pPr>
                <a:defRPr/>
              </a:pPr>
              <a:t>‹#›</a:t>
            </a:fld>
            <a:endParaRPr 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65CBA508-BF9C-4EB9-BBE3-FA6233BC16C4}" type="slidenum">
              <a:rPr lang="en-US" smtClean="0"/>
              <a:pPr>
                <a:defRPr/>
              </a:pPr>
              <a:t>‹#›</a:t>
            </a:fld>
            <a:endParaRPr 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12830F0B-63E7-4826-90E1-F136F19F8CBF}" type="slidenum">
              <a:rPr lang="en-US" smtClean="0"/>
              <a:pPr>
                <a:defRPr/>
              </a:pPr>
              <a:t>‹#›</a:t>
            </a:fld>
            <a:endParaRPr 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12ACEC2F-FE91-423E-959B-28CEDD7F3F68}" type="slidenum">
              <a:rPr lang="en-US" smtClean="0"/>
              <a:pPr>
                <a:defRPr/>
              </a:pPr>
              <a:t>‹#›</a:t>
            </a:fld>
            <a:endParaRPr 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E7EE60BA-EDC0-4567-9F52-A7F38030E919}" type="slidenum">
              <a:rPr lang="en-US" smtClean="0"/>
              <a:pPr>
                <a:defRPr/>
              </a:pPr>
              <a:t>‹#›</a:t>
            </a:fld>
            <a:endParaRPr 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96F7D9A0-1A4B-4AF9-AF45-D202BFAA9FC8}" type="slidenum">
              <a:rPr lang="en-US" smtClean="0"/>
              <a:pPr>
                <a:defRPr/>
              </a:pPr>
              <a:t>‹#›</a:t>
            </a:fld>
            <a:endParaRPr 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0D6E51E9-8805-404C-8129-0717609DDE6B}" type="slidenum">
              <a:rPr lang="en-US" smtClean="0"/>
              <a:pPr>
                <a:defRPr/>
              </a:pPr>
              <a:t>‹#›</a:t>
            </a:fld>
            <a:endParaRPr lang="en-US"/>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85770670-42F2-40C4-8722-1E82B5D325CE}" type="slidenum">
              <a:rPr lang="en-US" smtClean="0"/>
              <a:pPr>
                <a:defRPr/>
              </a:pPr>
              <a:t>‹#›</a:t>
            </a:fld>
            <a:endParaRPr 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2D6A022C-40EA-4F02-97CD-32D0FA930293}" type="slidenum">
              <a:rPr lang="en-US" smtClean="0"/>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BA42C118-5073-410B-9105-92D1F2830AC2}" type="slidenum">
              <a:rPr lang="en-US"/>
              <a:pPr>
                <a:defRPr/>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9DC1EB37-0224-4902-9B0C-9376C8448787}" type="slidenum">
              <a:rPr lang="en-US" smtClean="0"/>
              <a:pPr>
                <a:defRPr/>
              </a:pPr>
              <a:t>‹#›</a:t>
            </a:fld>
            <a:endParaRPr 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7E9F1186-5769-4FFC-BDFF-D9634AE4976A}" type="slidenum">
              <a:rPr lang="en-US" smtClean="0"/>
              <a:pPr>
                <a:defRPr/>
              </a:pPr>
              <a:t>‹#›</a:t>
            </a:fld>
            <a:endParaRPr lang="en-US"/>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BA42C118-5073-410B-9105-92D1F2830AC2}" type="slidenum">
              <a:rPr lang="en-US" smtClean="0"/>
              <a:pPr>
                <a:defRPr/>
              </a:pPr>
              <a:t>‹#›</a:t>
            </a:fld>
            <a:endParaRPr lang="en-US"/>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65CBA508-BF9C-4EB9-BBE3-FA6233BC16C4}" type="slidenum">
              <a:rPr lang="en-US" smtClean="0"/>
              <a:pPr>
                <a:defRPr/>
              </a:pPr>
              <a:t>‹#›</a:t>
            </a:fld>
            <a:endParaRPr lang="en-US"/>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12830F0B-63E7-4826-90E1-F136F19F8CBF}" type="slidenum">
              <a:rPr lang="en-US" smtClean="0"/>
              <a:pPr>
                <a:defRPr/>
              </a:pPr>
              <a:t>‹#›</a:t>
            </a:fld>
            <a:endParaRPr lang="en-US"/>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12ACEC2F-FE91-423E-959B-28CEDD7F3F68}" type="slidenum">
              <a:rPr lang="en-US" smtClean="0"/>
              <a:pPr>
                <a:defRPr/>
              </a:pPr>
              <a:t>‹#›</a:t>
            </a:fld>
            <a:endParaRPr lang="en-US"/>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E7EE60BA-EDC0-4567-9F52-A7F38030E919}" type="slidenum">
              <a:rPr lang="en-US" smtClean="0"/>
              <a:pPr>
                <a:defRPr/>
              </a:pPr>
              <a:t>‹#›</a:t>
            </a:fld>
            <a:endParaRPr lang="en-US"/>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96F7D9A0-1A4B-4AF9-AF45-D202BFAA9FC8}" type="slidenum">
              <a:rPr lang="en-US" smtClean="0"/>
              <a:pPr>
                <a:defRPr/>
              </a:pPr>
              <a:t>‹#›</a:t>
            </a:fld>
            <a:endParaRPr lang="en-US"/>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0D6E51E9-8805-404C-8129-0717609DDE6B}" type="slidenum">
              <a:rPr lang="en-US" smtClean="0"/>
              <a:pPr>
                <a:defRPr/>
              </a:pPr>
              <a:t>‹#›</a:t>
            </a:fld>
            <a:endParaRPr lang="en-US"/>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C4AFAC5C-558E-4D39-8064-F899BCDC632A}" type="slidenum">
              <a:rPr lang="en-US" smtClean="0"/>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65CBA508-BF9C-4EB9-BBE3-FA6233BC16C4}" type="slidenum">
              <a:rPr lang="en-US"/>
              <a:pPr>
                <a:defRPr/>
              </a:pPr>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868104E2-1952-4CFE-947D-2DDECDBB0D8F}" type="slidenum">
              <a:rPr lang="en-US" smtClean="0"/>
              <a:pPr>
                <a:defRPr/>
              </a:pPr>
              <a:t>‹#›</a:t>
            </a:fld>
            <a:endParaRPr lang="en-US"/>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D3C86970-BB9D-4AE5-92DE-DB6BC5981DF8}" type="slidenum">
              <a:rPr lang="en-US" smtClean="0"/>
              <a:pPr>
                <a:defRPr/>
              </a:pPr>
              <a:t>‹#›</a:t>
            </a:fld>
            <a:endParaRPr lang="en-US"/>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101E435B-8E05-4213-91F8-A6FA7D427C4C}" type="slidenum">
              <a:rPr lang="en-US" smtClean="0"/>
              <a:pPr>
                <a:defRPr/>
              </a:pPr>
              <a:t>‹#›</a:t>
            </a:fld>
            <a:endParaRPr lang="en-US"/>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32039B14-C3EF-44E6-834C-A99BC82E33EF}" type="slidenum">
              <a:rPr lang="en-US" smtClean="0"/>
              <a:pPr>
                <a:defRPr/>
              </a:pPr>
              <a:t>‹#›</a:t>
            </a:fld>
            <a:endParaRPr lang="en-US"/>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05D96380-2D09-441B-9843-3EDB053AB39C}" type="slidenum">
              <a:rPr lang="en-US" smtClean="0"/>
              <a:pPr>
                <a:defRPr/>
              </a:pPr>
              <a:t>‹#›</a:t>
            </a:fld>
            <a:endParaRPr lang="en-US"/>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7C20ACA0-8D5B-430C-A1B5-2F302815BFE7}" type="slidenum">
              <a:rPr lang="en-US" smtClean="0"/>
              <a:pPr>
                <a:defRPr/>
              </a:pPr>
              <a:t>‹#›</a:t>
            </a:fld>
            <a:endParaRPr lang="en-US"/>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076213A0-52A8-44E6-A99A-5A28E9E5F667}" type="slidenum">
              <a:rPr lang="en-US" smtClean="0"/>
              <a:pPr>
                <a:defRPr/>
              </a:pPr>
              <a:t>‹#›</a:t>
            </a:fld>
            <a:endParaRPr lang="en-US"/>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00209AF3-683F-46FA-97C3-6F504E65B88E}" type="slidenum">
              <a:rPr lang="en-US" smtClean="0"/>
              <a:pPr>
                <a:defRPr/>
              </a:pPr>
              <a:t>‹#›</a:t>
            </a:fld>
            <a:endParaRPr lang="en-US"/>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04EE1118-42E5-4735-B714-9BE79EF3DF65}" type="slidenum">
              <a:rPr lang="en-US" smtClean="0"/>
              <a:pPr>
                <a:defRPr/>
              </a:pPr>
              <a:t>‹#›</a:t>
            </a:fld>
            <a:endParaRPr lang="en-US"/>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7018C626-885E-4AA9-AE09-A064D416DE7A}" type="slidenum">
              <a:rPr lang="en-US" smtClean="0"/>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2830F0B-63E7-4826-90E1-F136F19F8CBF}" type="slidenum">
              <a:rPr lang="en-US"/>
              <a:pPr>
                <a:defRPr/>
              </a:pPr>
              <a:t>‹#›</a:t>
            </a:fld>
            <a:endParaRPr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grpSp>
        <p:nvGrpSpPr>
          <p:cNvPr id="4" name="Group 2"/>
          <p:cNvGrpSpPr>
            <a:grpSpLocks/>
          </p:cNvGrpSpPr>
          <p:nvPr/>
        </p:nvGrpSpPr>
        <p:grpSpPr bwMode="auto">
          <a:xfrm>
            <a:off x="0" y="1422400"/>
            <a:ext cx="9147175" cy="5435600"/>
            <a:chOff x="0" y="896"/>
            <a:chExt cx="5762" cy="3424"/>
          </a:xfrm>
        </p:grpSpPr>
        <p:grpSp>
          <p:nvGrpSpPr>
            <p:cNvPr id="5" name="Group 3"/>
            <p:cNvGrpSpPr>
              <a:grpSpLocks/>
            </p:cNvGrpSpPr>
            <p:nvPr userDrawn="1"/>
          </p:nvGrpSpPr>
          <p:grpSpPr bwMode="auto">
            <a:xfrm>
              <a:off x="20" y="896"/>
              <a:ext cx="5742" cy="3424"/>
              <a:chOff x="20" y="896"/>
              <a:chExt cx="5742" cy="3424"/>
            </a:xfrm>
          </p:grpSpPr>
          <p:sp>
            <p:nvSpPr>
              <p:cNvPr id="142" name="Freeform 4"/>
              <p:cNvSpPr>
                <a:spLocks/>
              </p:cNvSpPr>
              <p:nvPr userDrawn="1"/>
            </p:nvSpPr>
            <p:spPr bwMode="hidden">
              <a:xfrm>
                <a:off x="1399" y="1116"/>
                <a:ext cx="2815" cy="2110"/>
              </a:xfrm>
              <a:custGeom>
                <a:avLst/>
                <a:gdLst/>
                <a:ahLst/>
                <a:cxnLst>
                  <a:cxn ang="0">
                    <a:pos x="950" y="85"/>
                  </a:cxn>
                  <a:cxn ang="0">
                    <a:pos x="628" y="438"/>
                  </a:cxn>
                  <a:cxn ang="0">
                    <a:pos x="66" y="471"/>
                  </a:cxn>
                  <a:cxn ang="0">
                    <a:pos x="0" y="627"/>
                  </a:cxn>
                  <a:cxn ang="0">
                    <a:pos x="372" y="1026"/>
                  </a:cxn>
                  <a:cxn ang="0">
                    <a:pos x="611" y="902"/>
                  </a:cxn>
                  <a:cxn ang="0">
                    <a:pos x="992" y="1085"/>
                  </a:cxn>
                  <a:cxn ang="0">
                    <a:pos x="1116" y="1339"/>
                  </a:cxn>
                  <a:cxn ang="0">
                    <a:pos x="1083" y="1450"/>
                  </a:cxn>
                  <a:cxn ang="0">
                    <a:pos x="1124" y="1659"/>
                  </a:cxn>
                  <a:cxn ang="0">
                    <a:pos x="1149" y="1999"/>
                  </a:cxn>
                  <a:cxn ang="0">
                    <a:pos x="1463" y="2110"/>
                  </a:cxn>
                  <a:cxn ang="0">
                    <a:pos x="1686" y="2025"/>
                  </a:cxn>
                  <a:cxn ang="0">
                    <a:pos x="1603" y="1777"/>
                  </a:cxn>
                  <a:cxn ang="0">
                    <a:pos x="1991" y="1555"/>
                  </a:cxn>
                  <a:cxn ang="0">
                    <a:pos x="2281" y="1542"/>
                  </a:cxn>
                  <a:cxn ang="0">
                    <a:pos x="2446" y="1359"/>
                  </a:cxn>
                  <a:cxn ang="0">
                    <a:pos x="2361" y="1001"/>
                  </a:cxn>
                  <a:cxn ang="0">
                    <a:pos x="2606" y="893"/>
                  </a:cxn>
                  <a:cxn ang="0">
                    <a:pos x="2815" y="454"/>
                  </a:cxn>
                  <a:cxn ang="0">
                    <a:pos x="2518" y="0"/>
                  </a:cxn>
                </a:cxnLst>
                <a:rect l="0" t="0" r="r" b="b"/>
                <a:pathLst>
                  <a:path w="2815" h="2110">
                    <a:moveTo>
                      <a:pt x="950" y="85"/>
                    </a:moveTo>
                    <a:lnTo>
                      <a:pt x="628" y="438"/>
                    </a:lnTo>
                    <a:lnTo>
                      <a:pt x="66" y="471"/>
                    </a:lnTo>
                    <a:lnTo>
                      <a:pt x="0" y="627"/>
                    </a:lnTo>
                    <a:lnTo>
                      <a:pt x="372" y="1026"/>
                    </a:lnTo>
                    <a:lnTo>
                      <a:pt x="611" y="902"/>
                    </a:lnTo>
                    <a:lnTo>
                      <a:pt x="992" y="1085"/>
                    </a:lnTo>
                    <a:lnTo>
                      <a:pt x="1116" y="1339"/>
                    </a:lnTo>
                    <a:lnTo>
                      <a:pt x="1083" y="1450"/>
                    </a:lnTo>
                    <a:lnTo>
                      <a:pt x="1124" y="1659"/>
                    </a:lnTo>
                    <a:lnTo>
                      <a:pt x="1149" y="1999"/>
                    </a:lnTo>
                    <a:lnTo>
                      <a:pt x="1463" y="2110"/>
                    </a:lnTo>
                    <a:lnTo>
                      <a:pt x="1686" y="2025"/>
                    </a:lnTo>
                    <a:lnTo>
                      <a:pt x="1603" y="1777"/>
                    </a:lnTo>
                    <a:lnTo>
                      <a:pt x="1991" y="1555"/>
                    </a:lnTo>
                    <a:lnTo>
                      <a:pt x="2281" y="1542"/>
                    </a:lnTo>
                    <a:lnTo>
                      <a:pt x="2446" y="1359"/>
                    </a:lnTo>
                    <a:lnTo>
                      <a:pt x="2361" y="1001"/>
                    </a:lnTo>
                    <a:lnTo>
                      <a:pt x="2606" y="893"/>
                    </a:lnTo>
                    <a:lnTo>
                      <a:pt x="2815" y="454"/>
                    </a:lnTo>
                    <a:lnTo>
                      <a:pt x="2518" y="0"/>
                    </a:lnTo>
                  </a:path>
                </a:pathLst>
              </a:custGeom>
              <a:noFill/>
              <a:ln w="15240" cap="flat" cmpd="sng">
                <a:solidFill>
                  <a:schemeClr val="bg2"/>
                </a:solidFill>
                <a:prstDash val="solid"/>
                <a:round/>
                <a:headEnd type="none" w="med" len="med"/>
                <a:tailEnd type="none" w="med" len="med"/>
              </a:ln>
              <a:effectLst/>
            </p:spPr>
            <p:txBody>
              <a:bodyPr/>
              <a:lstStyle/>
              <a:p>
                <a:pPr algn="ctr">
                  <a:defRPr/>
                </a:pPr>
                <a:endParaRPr lang="en-US">
                  <a:latin typeface="Arial" charset="0"/>
                </a:endParaRPr>
              </a:p>
            </p:txBody>
          </p:sp>
          <p:sp>
            <p:nvSpPr>
              <p:cNvPr id="143" name="Freeform 5"/>
              <p:cNvSpPr>
                <a:spLocks/>
              </p:cNvSpPr>
              <p:nvPr userDrawn="1"/>
            </p:nvSpPr>
            <p:spPr bwMode="hidden">
              <a:xfrm>
                <a:off x="672" y="1116"/>
                <a:ext cx="3966" cy="2366"/>
              </a:xfrm>
              <a:custGeom>
                <a:avLst/>
                <a:gdLst/>
                <a:ahLst/>
                <a:cxnLst>
                  <a:cxn ang="0">
                    <a:pos x="1423" y="65"/>
                  </a:cxn>
                  <a:cxn ang="0">
                    <a:pos x="1148" y="262"/>
                  </a:cxn>
                  <a:cxn ang="0">
                    <a:pos x="934" y="216"/>
                  </a:cxn>
                  <a:cxn ang="0">
                    <a:pos x="529" y="314"/>
                  </a:cxn>
                  <a:cxn ang="0">
                    <a:pos x="174" y="327"/>
                  </a:cxn>
                  <a:cxn ang="0">
                    <a:pos x="0" y="628"/>
                  </a:cxn>
                  <a:cxn ang="0">
                    <a:pos x="91" y="726"/>
                  </a:cxn>
                  <a:cxn ang="0">
                    <a:pos x="231" y="654"/>
                  </a:cxn>
                  <a:cxn ang="0">
                    <a:pos x="430" y="687"/>
                  </a:cxn>
                  <a:cxn ang="0">
                    <a:pos x="504" y="850"/>
                  </a:cxn>
                  <a:cxn ang="0">
                    <a:pos x="347" y="1020"/>
                  </a:cxn>
                  <a:cxn ang="0">
                    <a:pos x="529" y="1144"/>
                  </a:cxn>
                  <a:cxn ang="0">
                    <a:pos x="727" y="1105"/>
                  </a:cxn>
                  <a:cxn ang="0">
                    <a:pos x="901" y="1216"/>
                  </a:cxn>
                  <a:cxn ang="0">
                    <a:pos x="1256" y="1229"/>
                  </a:cxn>
                  <a:cxn ang="0">
                    <a:pos x="1611" y="1425"/>
                  </a:cxn>
                  <a:cxn ang="0">
                    <a:pos x="1694" y="1673"/>
                  </a:cxn>
                  <a:cxn ang="0">
                    <a:pos x="1619" y="2118"/>
                  </a:cxn>
                  <a:cxn ang="0">
                    <a:pos x="1694" y="2268"/>
                  </a:cxn>
                  <a:cxn ang="0">
                    <a:pos x="2132" y="2242"/>
                  </a:cxn>
                  <a:cxn ang="0">
                    <a:pos x="2289" y="2366"/>
                  </a:cxn>
                  <a:cxn ang="0">
                    <a:pos x="2594" y="2046"/>
                  </a:cxn>
                  <a:cxn ang="0">
                    <a:pos x="2537" y="1817"/>
                  </a:cxn>
                  <a:cxn ang="0">
                    <a:pos x="2818" y="1673"/>
                  </a:cxn>
                  <a:cxn ang="0">
                    <a:pos x="3016" y="1719"/>
                  </a:cxn>
                  <a:cxn ang="0">
                    <a:pos x="3280" y="1615"/>
                  </a:cxn>
                  <a:cxn ang="0">
                    <a:pos x="3405" y="1174"/>
                  </a:cxn>
                  <a:cxn ang="0">
                    <a:pos x="3643" y="922"/>
                  </a:cxn>
                  <a:cxn ang="0">
                    <a:pos x="3966" y="896"/>
                  </a:cxn>
                  <a:cxn ang="0">
                    <a:pos x="3908" y="733"/>
                  </a:cxn>
                  <a:cxn ang="0">
                    <a:pos x="3669" y="563"/>
                  </a:cxn>
                  <a:cxn ang="0">
                    <a:pos x="3817" y="210"/>
                  </a:cxn>
                  <a:cxn ang="0">
                    <a:pos x="3590" y="0"/>
                  </a:cxn>
                </a:cxnLst>
                <a:rect l="0" t="0" r="r" b="b"/>
                <a:pathLst>
                  <a:path w="3966" h="2366">
                    <a:moveTo>
                      <a:pt x="1423" y="65"/>
                    </a:moveTo>
                    <a:lnTo>
                      <a:pt x="1148" y="262"/>
                    </a:lnTo>
                    <a:lnTo>
                      <a:pt x="934" y="216"/>
                    </a:lnTo>
                    <a:lnTo>
                      <a:pt x="529" y="314"/>
                    </a:lnTo>
                    <a:lnTo>
                      <a:pt x="174" y="327"/>
                    </a:lnTo>
                    <a:lnTo>
                      <a:pt x="0" y="628"/>
                    </a:lnTo>
                    <a:lnTo>
                      <a:pt x="91" y="726"/>
                    </a:lnTo>
                    <a:lnTo>
                      <a:pt x="231" y="654"/>
                    </a:lnTo>
                    <a:lnTo>
                      <a:pt x="430" y="687"/>
                    </a:lnTo>
                    <a:lnTo>
                      <a:pt x="504" y="850"/>
                    </a:lnTo>
                    <a:lnTo>
                      <a:pt x="347" y="1020"/>
                    </a:lnTo>
                    <a:lnTo>
                      <a:pt x="529" y="1144"/>
                    </a:lnTo>
                    <a:lnTo>
                      <a:pt x="727" y="1105"/>
                    </a:lnTo>
                    <a:lnTo>
                      <a:pt x="901" y="1216"/>
                    </a:lnTo>
                    <a:lnTo>
                      <a:pt x="1256" y="1229"/>
                    </a:lnTo>
                    <a:lnTo>
                      <a:pt x="1611" y="1425"/>
                    </a:lnTo>
                    <a:lnTo>
                      <a:pt x="1694" y="1673"/>
                    </a:lnTo>
                    <a:lnTo>
                      <a:pt x="1619" y="2118"/>
                    </a:lnTo>
                    <a:lnTo>
                      <a:pt x="1694" y="2268"/>
                    </a:lnTo>
                    <a:lnTo>
                      <a:pt x="2132" y="2242"/>
                    </a:lnTo>
                    <a:lnTo>
                      <a:pt x="2289" y="2366"/>
                    </a:lnTo>
                    <a:lnTo>
                      <a:pt x="2594" y="2046"/>
                    </a:lnTo>
                    <a:lnTo>
                      <a:pt x="2537" y="1817"/>
                    </a:lnTo>
                    <a:lnTo>
                      <a:pt x="2818" y="1673"/>
                    </a:lnTo>
                    <a:lnTo>
                      <a:pt x="3016" y="1719"/>
                    </a:lnTo>
                    <a:lnTo>
                      <a:pt x="3280" y="1615"/>
                    </a:lnTo>
                    <a:lnTo>
                      <a:pt x="3405" y="1174"/>
                    </a:lnTo>
                    <a:lnTo>
                      <a:pt x="3643" y="922"/>
                    </a:lnTo>
                    <a:lnTo>
                      <a:pt x="3966" y="896"/>
                    </a:lnTo>
                    <a:lnTo>
                      <a:pt x="3908" y="733"/>
                    </a:lnTo>
                    <a:lnTo>
                      <a:pt x="3669" y="563"/>
                    </a:lnTo>
                    <a:lnTo>
                      <a:pt x="3817" y="210"/>
                    </a:lnTo>
                    <a:lnTo>
                      <a:pt x="3590" y="0"/>
                    </a:lnTo>
                  </a:path>
                </a:pathLst>
              </a:custGeom>
              <a:noFill/>
              <a:ln w="16510" cap="flat" cmpd="sng">
                <a:solidFill>
                  <a:schemeClr val="bg2"/>
                </a:solidFill>
                <a:prstDash val="solid"/>
                <a:round/>
                <a:headEnd type="none" w="med" len="med"/>
                <a:tailEnd type="none" w="med" len="med"/>
              </a:ln>
              <a:effectLst/>
            </p:spPr>
            <p:txBody>
              <a:bodyPr/>
              <a:lstStyle/>
              <a:p>
                <a:pPr algn="ctr">
                  <a:defRPr/>
                </a:pPr>
                <a:endParaRPr lang="en-US">
                  <a:latin typeface="Arial" charset="0"/>
                </a:endParaRPr>
              </a:p>
            </p:txBody>
          </p:sp>
          <p:sp>
            <p:nvSpPr>
              <p:cNvPr id="144" name="Freeform 6"/>
              <p:cNvSpPr>
                <a:spLocks/>
              </p:cNvSpPr>
              <p:nvPr userDrawn="1"/>
            </p:nvSpPr>
            <p:spPr bwMode="hidden">
              <a:xfrm>
                <a:off x="20" y="1069"/>
                <a:ext cx="5732" cy="3107"/>
              </a:xfrm>
              <a:custGeom>
                <a:avLst/>
                <a:gdLst/>
                <a:ahLst/>
                <a:cxnLst>
                  <a:cxn ang="0">
                    <a:pos x="81" y="0"/>
                  </a:cxn>
                  <a:cxn ang="0">
                    <a:pos x="133" y="328"/>
                  </a:cxn>
                  <a:cxn ang="0">
                    <a:pos x="0" y="666"/>
                  </a:cxn>
                  <a:cxn ang="0">
                    <a:pos x="83" y="1221"/>
                  </a:cxn>
                  <a:cxn ang="0">
                    <a:pos x="413" y="1515"/>
                  </a:cxn>
                  <a:cxn ang="0">
                    <a:pos x="881" y="1700"/>
                  </a:cxn>
                  <a:cxn ang="0">
                    <a:pos x="1440" y="1651"/>
                  </a:cxn>
                  <a:cxn ang="0">
                    <a:pos x="1755" y="1940"/>
                  </a:cxn>
                  <a:cxn ang="0">
                    <a:pos x="1653" y="2126"/>
                  </a:cxn>
                  <a:cxn ang="0">
                    <a:pos x="1136" y="2142"/>
                  </a:cxn>
                  <a:cxn ang="0">
                    <a:pos x="911" y="2021"/>
                  </a:cxn>
                  <a:cxn ang="0">
                    <a:pos x="739" y="2142"/>
                  </a:cxn>
                  <a:cxn ang="0">
                    <a:pos x="954" y="2524"/>
                  </a:cxn>
                  <a:cxn ang="0">
                    <a:pos x="973" y="2905"/>
                  </a:cxn>
                  <a:cxn ang="0">
                    <a:pos x="1511" y="3107"/>
                  </a:cxn>
                  <a:cxn ang="0">
                    <a:pos x="1644" y="2922"/>
                  </a:cxn>
                  <a:cxn ang="0">
                    <a:pos x="2077" y="2797"/>
                  </a:cxn>
                  <a:cxn ang="0">
                    <a:pos x="2610" y="2962"/>
                  </a:cxn>
                  <a:cxn ang="0">
                    <a:pos x="3222" y="2812"/>
                  </a:cxn>
                  <a:cxn ang="0">
                    <a:pos x="3443" y="2922"/>
                  </a:cxn>
                  <a:cxn ang="0">
                    <a:pos x="3861" y="2648"/>
                  </a:cxn>
                  <a:cxn ang="0">
                    <a:pos x="4125" y="2311"/>
                  </a:cxn>
                  <a:cxn ang="0">
                    <a:pos x="4369" y="2318"/>
                  </a:cxn>
                  <a:cxn ang="0">
                    <a:pos x="4554" y="2445"/>
                  </a:cxn>
                  <a:cxn ang="0">
                    <a:pos x="5015" y="2142"/>
                  </a:cxn>
                  <a:cxn ang="0">
                    <a:pos x="5404" y="2185"/>
                  </a:cxn>
                  <a:cxn ang="0">
                    <a:pos x="5732" y="2069"/>
                  </a:cxn>
                </a:cxnLst>
                <a:rect l="0" t="0" r="r" b="b"/>
                <a:pathLst>
                  <a:path w="5732" h="3107">
                    <a:moveTo>
                      <a:pt x="81" y="0"/>
                    </a:moveTo>
                    <a:lnTo>
                      <a:pt x="133" y="328"/>
                    </a:lnTo>
                    <a:lnTo>
                      <a:pt x="0" y="666"/>
                    </a:lnTo>
                    <a:lnTo>
                      <a:pt x="83" y="1221"/>
                    </a:lnTo>
                    <a:lnTo>
                      <a:pt x="413" y="1515"/>
                    </a:lnTo>
                    <a:lnTo>
                      <a:pt x="881" y="1700"/>
                    </a:lnTo>
                    <a:lnTo>
                      <a:pt x="1440" y="1651"/>
                    </a:lnTo>
                    <a:lnTo>
                      <a:pt x="1755" y="1940"/>
                    </a:lnTo>
                    <a:lnTo>
                      <a:pt x="1653" y="2126"/>
                    </a:lnTo>
                    <a:lnTo>
                      <a:pt x="1136" y="2142"/>
                    </a:lnTo>
                    <a:lnTo>
                      <a:pt x="911" y="2021"/>
                    </a:lnTo>
                    <a:lnTo>
                      <a:pt x="739" y="2142"/>
                    </a:lnTo>
                    <a:lnTo>
                      <a:pt x="954" y="2524"/>
                    </a:lnTo>
                    <a:lnTo>
                      <a:pt x="973" y="2905"/>
                    </a:lnTo>
                    <a:lnTo>
                      <a:pt x="1511" y="3107"/>
                    </a:lnTo>
                    <a:lnTo>
                      <a:pt x="1644" y="2922"/>
                    </a:lnTo>
                    <a:lnTo>
                      <a:pt x="2077" y="2797"/>
                    </a:lnTo>
                    <a:lnTo>
                      <a:pt x="2610" y="2962"/>
                    </a:lnTo>
                    <a:lnTo>
                      <a:pt x="3222" y="2812"/>
                    </a:lnTo>
                    <a:lnTo>
                      <a:pt x="3443" y="2922"/>
                    </a:lnTo>
                    <a:lnTo>
                      <a:pt x="3861" y="2648"/>
                    </a:lnTo>
                    <a:lnTo>
                      <a:pt x="4125" y="2311"/>
                    </a:lnTo>
                    <a:lnTo>
                      <a:pt x="4369" y="2318"/>
                    </a:lnTo>
                    <a:lnTo>
                      <a:pt x="4554" y="2445"/>
                    </a:lnTo>
                    <a:lnTo>
                      <a:pt x="5015" y="2142"/>
                    </a:lnTo>
                    <a:lnTo>
                      <a:pt x="5404" y="2185"/>
                    </a:lnTo>
                    <a:lnTo>
                      <a:pt x="5732" y="2069"/>
                    </a:lnTo>
                  </a:path>
                </a:pathLst>
              </a:custGeom>
              <a:noFill/>
              <a:ln w="16510" cap="flat" cmpd="sng">
                <a:solidFill>
                  <a:schemeClr val="bg2"/>
                </a:solidFill>
                <a:prstDash val="solid"/>
                <a:round/>
                <a:headEnd type="none" w="med" len="med"/>
                <a:tailEnd type="none" w="med" len="med"/>
              </a:ln>
              <a:effectLst/>
            </p:spPr>
            <p:txBody>
              <a:bodyPr/>
              <a:lstStyle/>
              <a:p>
                <a:pPr algn="ctr">
                  <a:defRPr/>
                </a:pPr>
                <a:endParaRPr lang="en-US">
                  <a:latin typeface="Arial" charset="0"/>
                </a:endParaRPr>
              </a:p>
            </p:txBody>
          </p:sp>
          <p:sp>
            <p:nvSpPr>
              <p:cNvPr id="145" name="Freeform 7"/>
              <p:cNvSpPr>
                <a:spLocks/>
              </p:cNvSpPr>
              <p:nvPr userDrawn="1"/>
            </p:nvSpPr>
            <p:spPr bwMode="hidden">
              <a:xfrm>
                <a:off x="242" y="1145"/>
                <a:ext cx="5512" cy="2760"/>
              </a:xfrm>
              <a:custGeom>
                <a:avLst/>
                <a:gdLst/>
                <a:ahLst/>
                <a:cxnLst>
                  <a:cxn ang="0">
                    <a:pos x="240" y="0"/>
                  </a:cxn>
                  <a:cxn ang="0">
                    <a:pos x="0" y="336"/>
                  </a:cxn>
                  <a:cxn ang="0">
                    <a:pos x="82" y="821"/>
                  </a:cxn>
                  <a:cxn ang="0">
                    <a:pos x="243" y="873"/>
                  </a:cxn>
                  <a:cxn ang="0">
                    <a:pos x="473" y="1087"/>
                  </a:cxn>
                  <a:cxn ang="0">
                    <a:pos x="557" y="1441"/>
                  </a:cxn>
                  <a:cxn ang="0">
                    <a:pos x="839" y="1499"/>
                  </a:cxn>
                  <a:cxn ang="0">
                    <a:pos x="1258" y="1349"/>
                  </a:cxn>
                  <a:cxn ang="0">
                    <a:pos x="1307" y="1493"/>
                  </a:cxn>
                  <a:cxn ang="0">
                    <a:pos x="1621" y="1513"/>
                  </a:cxn>
                  <a:cxn ang="0">
                    <a:pos x="1862" y="1865"/>
                  </a:cxn>
                  <a:cxn ang="0">
                    <a:pos x="1668" y="2166"/>
                  </a:cxn>
                  <a:cxn ang="0">
                    <a:pos x="1308" y="2217"/>
                  </a:cxn>
                  <a:cxn ang="0">
                    <a:pos x="992" y="2172"/>
                  </a:cxn>
                  <a:cxn ang="0">
                    <a:pos x="903" y="2244"/>
                  </a:cxn>
                  <a:cxn ang="0">
                    <a:pos x="1008" y="2415"/>
                  </a:cxn>
                  <a:cxn ang="0">
                    <a:pos x="992" y="2538"/>
                  </a:cxn>
                  <a:cxn ang="0">
                    <a:pos x="1137" y="2760"/>
                  </a:cxn>
                  <a:cxn ang="0">
                    <a:pos x="1661" y="2623"/>
                  </a:cxn>
                  <a:cxn ang="0">
                    <a:pos x="1725" y="2492"/>
                  </a:cxn>
                  <a:cxn ang="0">
                    <a:pos x="1895" y="2551"/>
                  </a:cxn>
                  <a:cxn ang="0">
                    <a:pos x="2338" y="2448"/>
                  </a:cxn>
                  <a:cxn ang="0">
                    <a:pos x="2443" y="2714"/>
                  </a:cxn>
                  <a:cxn ang="0">
                    <a:pos x="2870" y="2541"/>
                  </a:cxn>
                  <a:cxn ang="0">
                    <a:pos x="3264" y="2591"/>
                  </a:cxn>
                  <a:cxn ang="0">
                    <a:pos x="3522" y="2427"/>
                  </a:cxn>
                  <a:cxn ang="0">
                    <a:pos x="3594" y="2081"/>
                  </a:cxn>
                  <a:cxn ang="0">
                    <a:pos x="4013" y="2087"/>
                  </a:cxn>
                  <a:cxn ang="0">
                    <a:pos x="4070" y="1924"/>
                  </a:cxn>
                  <a:cxn ang="0">
                    <a:pos x="4239" y="1931"/>
                  </a:cxn>
                  <a:cxn ang="0">
                    <a:pos x="4465" y="2094"/>
                  </a:cxn>
                  <a:cxn ang="0">
                    <a:pos x="4836" y="1814"/>
                  </a:cxn>
                  <a:cxn ang="0">
                    <a:pos x="5225" y="1785"/>
                  </a:cxn>
                  <a:cxn ang="0">
                    <a:pos x="5367" y="1571"/>
                  </a:cxn>
                  <a:cxn ang="0">
                    <a:pos x="5512" y="1585"/>
                  </a:cxn>
                </a:cxnLst>
                <a:rect l="0" t="0" r="r" b="b"/>
                <a:pathLst>
                  <a:path w="5512" h="2760">
                    <a:moveTo>
                      <a:pt x="240" y="0"/>
                    </a:moveTo>
                    <a:lnTo>
                      <a:pt x="0" y="336"/>
                    </a:lnTo>
                    <a:lnTo>
                      <a:pt x="82" y="821"/>
                    </a:lnTo>
                    <a:lnTo>
                      <a:pt x="243" y="873"/>
                    </a:lnTo>
                    <a:lnTo>
                      <a:pt x="473" y="1087"/>
                    </a:lnTo>
                    <a:lnTo>
                      <a:pt x="557" y="1441"/>
                    </a:lnTo>
                    <a:lnTo>
                      <a:pt x="839" y="1499"/>
                    </a:lnTo>
                    <a:lnTo>
                      <a:pt x="1258" y="1349"/>
                    </a:lnTo>
                    <a:lnTo>
                      <a:pt x="1307" y="1493"/>
                    </a:lnTo>
                    <a:lnTo>
                      <a:pt x="1621" y="1513"/>
                    </a:lnTo>
                    <a:lnTo>
                      <a:pt x="1862" y="1865"/>
                    </a:lnTo>
                    <a:lnTo>
                      <a:pt x="1668" y="2166"/>
                    </a:lnTo>
                    <a:lnTo>
                      <a:pt x="1308" y="2217"/>
                    </a:lnTo>
                    <a:lnTo>
                      <a:pt x="992" y="2172"/>
                    </a:lnTo>
                    <a:lnTo>
                      <a:pt x="903" y="2244"/>
                    </a:lnTo>
                    <a:lnTo>
                      <a:pt x="1008" y="2415"/>
                    </a:lnTo>
                    <a:lnTo>
                      <a:pt x="992" y="2538"/>
                    </a:lnTo>
                    <a:lnTo>
                      <a:pt x="1137" y="2760"/>
                    </a:lnTo>
                    <a:lnTo>
                      <a:pt x="1661" y="2623"/>
                    </a:lnTo>
                    <a:lnTo>
                      <a:pt x="1725" y="2492"/>
                    </a:lnTo>
                    <a:lnTo>
                      <a:pt x="1895" y="2551"/>
                    </a:lnTo>
                    <a:lnTo>
                      <a:pt x="2338" y="2448"/>
                    </a:lnTo>
                    <a:lnTo>
                      <a:pt x="2443" y="2714"/>
                    </a:lnTo>
                    <a:lnTo>
                      <a:pt x="2870" y="2541"/>
                    </a:lnTo>
                    <a:lnTo>
                      <a:pt x="3264" y="2591"/>
                    </a:lnTo>
                    <a:lnTo>
                      <a:pt x="3522" y="2427"/>
                    </a:lnTo>
                    <a:lnTo>
                      <a:pt x="3594" y="2081"/>
                    </a:lnTo>
                    <a:lnTo>
                      <a:pt x="4013" y="2087"/>
                    </a:lnTo>
                    <a:lnTo>
                      <a:pt x="4070" y="1924"/>
                    </a:lnTo>
                    <a:lnTo>
                      <a:pt x="4239" y="1931"/>
                    </a:lnTo>
                    <a:lnTo>
                      <a:pt x="4465" y="2094"/>
                    </a:lnTo>
                    <a:lnTo>
                      <a:pt x="4836" y="1814"/>
                    </a:lnTo>
                    <a:lnTo>
                      <a:pt x="5225" y="1785"/>
                    </a:lnTo>
                    <a:lnTo>
                      <a:pt x="5367" y="1571"/>
                    </a:lnTo>
                    <a:lnTo>
                      <a:pt x="5512" y="1585"/>
                    </a:lnTo>
                  </a:path>
                </a:pathLst>
              </a:custGeom>
              <a:noFill/>
              <a:ln w="15240" cap="flat" cmpd="sng">
                <a:solidFill>
                  <a:schemeClr val="bg2"/>
                </a:solidFill>
                <a:prstDash val="solid"/>
                <a:round/>
                <a:headEnd type="none" w="med" len="med"/>
                <a:tailEnd type="none" w="med" len="med"/>
              </a:ln>
              <a:effectLst/>
            </p:spPr>
            <p:txBody>
              <a:bodyPr/>
              <a:lstStyle/>
              <a:p>
                <a:pPr algn="ctr">
                  <a:defRPr/>
                </a:pPr>
                <a:endParaRPr lang="en-US">
                  <a:latin typeface="Arial" charset="0"/>
                </a:endParaRPr>
              </a:p>
            </p:txBody>
          </p:sp>
          <p:sp>
            <p:nvSpPr>
              <p:cNvPr id="146" name="Freeform 8"/>
              <p:cNvSpPr>
                <a:spLocks/>
              </p:cNvSpPr>
              <p:nvPr userDrawn="1"/>
            </p:nvSpPr>
            <p:spPr bwMode="hidden">
              <a:xfrm>
                <a:off x="4840" y="984"/>
                <a:ext cx="790" cy="1189"/>
              </a:xfrm>
              <a:custGeom>
                <a:avLst/>
                <a:gdLst/>
                <a:ahLst/>
                <a:cxnLst>
                  <a:cxn ang="0">
                    <a:pos x="139" y="0"/>
                  </a:cxn>
                  <a:cxn ang="0">
                    <a:pos x="210" y="233"/>
                  </a:cxn>
                  <a:cxn ang="0">
                    <a:pos x="159" y="643"/>
                  </a:cxn>
                  <a:cxn ang="0">
                    <a:pos x="454" y="771"/>
                  </a:cxn>
                  <a:cxn ang="0">
                    <a:pos x="605" y="1046"/>
                  </a:cxn>
                  <a:cxn ang="0">
                    <a:pos x="790" y="1189"/>
                  </a:cxn>
                  <a:cxn ang="0">
                    <a:pos x="540" y="1111"/>
                  </a:cxn>
                  <a:cxn ang="0">
                    <a:pos x="363" y="883"/>
                  </a:cxn>
                  <a:cxn ang="0">
                    <a:pos x="139" y="852"/>
                  </a:cxn>
                  <a:cxn ang="0">
                    <a:pos x="0" y="499"/>
                  </a:cxn>
                  <a:cxn ang="0">
                    <a:pos x="48" y="209"/>
                  </a:cxn>
                </a:cxnLst>
                <a:rect l="0" t="0" r="r" b="b"/>
                <a:pathLst>
                  <a:path w="790" h="1189">
                    <a:moveTo>
                      <a:pt x="139" y="0"/>
                    </a:moveTo>
                    <a:lnTo>
                      <a:pt x="210" y="233"/>
                    </a:lnTo>
                    <a:lnTo>
                      <a:pt x="159" y="643"/>
                    </a:lnTo>
                    <a:lnTo>
                      <a:pt x="454" y="771"/>
                    </a:lnTo>
                    <a:lnTo>
                      <a:pt x="605" y="1046"/>
                    </a:lnTo>
                    <a:lnTo>
                      <a:pt x="790" y="1189"/>
                    </a:lnTo>
                    <a:lnTo>
                      <a:pt x="540" y="1111"/>
                    </a:lnTo>
                    <a:lnTo>
                      <a:pt x="363" y="883"/>
                    </a:lnTo>
                    <a:lnTo>
                      <a:pt x="139" y="852"/>
                    </a:lnTo>
                    <a:lnTo>
                      <a:pt x="0" y="499"/>
                    </a:lnTo>
                    <a:lnTo>
                      <a:pt x="48" y="209"/>
                    </a:lnTo>
                  </a:path>
                </a:pathLst>
              </a:custGeom>
              <a:noFill/>
              <a:ln w="15240" cap="flat" cmpd="sng">
                <a:solidFill>
                  <a:schemeClr val="bg2"/>
                </a:solidFill>
                <a:prstDash val="solid"/>
                <a:round/>
                <a:headEnd type="none" w="med" len="med"/>
                <a:tailEnd type="none" w="med" len="med"/>
              </a:ln>
              <a:effectLst/>
            </p:spPr>
            <p:txBody>
              <a:bodyPr/>
              <a:lstStyle/>
              <a:p>
                <a:pPr algn="ctr">
                  <a:defRPr/>
                </a:pPr>
                <a:endParaRPr lang="en-US">
                  <a:latin typeface="Arial" charset="0"/>
                </a:endParaRPr>
              </a:p>
            </p:txBody>
          </p:sp>
          <p:sp>
            <p:nvSpPr>
              <p:cNvPr id="147" name="Freeform 9"/>
              <p:cNvSpPr>
                <a:spLocks/>
              </p:cNvSpPr>
              <p:nvPr userDrawn="1"/>
            </p:nvSpPr>
            <p:spPr bwMode="hidden">
              <a:xfrm>
                <a:off x="5173" y="896"/>
                <a:ext cx="579" cy="1117"/>
              </a:xfrm>
              <a:custGeom>
                <a:avLst/>
                <a:gdLst/>
                <a:ahLst/>
                <a:cxnLst>
                  <a:cxn ang="0">
                    <a:pos x="0" y="0"/>
                  </a:cxn>
                  <a:cxn ang="0">
                    <a:pos x="128" y="328"/>
                  </a:cxn>
                  <a:cxn ang="0">
                    <a:pos x="9" y="659"/>
                  </a:cxn>
                  <a:cxn ang="0">
                    <a:pos x="40" y="763"/>
                  </a:cxn>
                  <a:cxn ang="0">
                    <a:pos x="234" y="739"/>
                  </a:cxn>
                  <a:cxn ang="0">
                    <a:pos x="344" y="1055"/>
                  </a:cxn>
                  <a:cxn ang="0">
                    <a:pos x="579" y="1117"/>
                  </a:cxn>
                </a:cxnLst>
                <a:rect l="0" t="0" r="r" b="b"/>
                <a:pathLst>
                  <a:path w="579" h="1117">
                    <a:moveTo>
                      <a:pt x="0" y="0"/>
                    </a:moveTo>
                    <a:lnTo>
                      <a:pt x="128" y="328"/>
                    </a:lnTo>
                    <a:lnTo>
                      <a:pt x="9" y="659"/>
                    </a:lnTo>
                    <a:lnTo>
                      <a:pt x="40" y="763"/>
                    </a:lnTo>
                    <a:lnTo>
                      <a:pt x="234" y="739"/>
                    </a:lnTo>
                    <a:lnTo>
                      <a:pt x="344" y="1055"/>
                    </a:lnTo>
                    <a:lnTo>
                      <a:pt x="579" y="1117"/>
                    </a:lnTo>
                  </a:path>
                </a:pathLst>
              </a:custGeom>
              <a:noFill/>
              <a:ln w="16510" cap="flat" cmpd="sng">
                <a:solidFill>
                  <a:schemeClr val="bg2"/>
                </a:solidFill>
                <a:prstDash val="solid"/>
                <a:round/>
                <a:headEnd type="none" w="med" len="med"/>
                <a:tailEnd type="none" w="med" len="med"/>
              </a:ln>
              <a:effectLst/>
            </p:spPr>
            <p:txBody>
              <a:bodyPr/>
              <a:lstStyle/>
              <a:p>
                <a:pPr algn="ctr">
                  <a:defRPr/>
                </a:pPr>
                <a:endParaRPr lang="en-US">
                  <a:latin typeface="Arial" charset="0"/>
                </a:endParaRPr>
              </a:p>
            </p:txBody>
          </p:sp>
          <p:sp>
            <p:nvSpPr>
              <p:cNvPr id="148" name="Freeform 10"/>
              <p:cNvSpPr>
                <a:spLocks/>
              </p:cNvSpPr>
              <p:nvPr userDrawn="1"/>
            </p:nvSpPr>
            <p:spPr bwMode="hidden">
              <a:xfrm>
                <a:off x="3291" y="968"/>
                <a:ext cx="2471" cy="2396"/>
              </a:xfrm>
              <a:custGeom>
                <a:avLst/>
                <a:gdLst/>
                <a:ahLst/>
                <a:cxnLst>
                  <a:cxn ang="0">
                    <a:pos x="1118" y="0"/>
                  </a:cxn>
                  <a:cxn ang="0">
                    <a:pos x="1179" y="225"/>
                  </a:cxn>
                  <a:cxn ang="0">
                    <a:pos x="1393" y="339"/>
                  </a:cxn>
                  <a:cxn ang="0">
                    <a:pos x="1404" y="548"/>
                  </a:cxn>
                  <a:cxn ang="0">
                    <a:pos x="1342" y="732"/>
                  </a:cxn>
                  <a:cxn ang="0">
                    <a:pos x="1434" y="925"/>
                  </a:cxn>
                  <a:cxn ang="0">
                    <a:pos x="1455" y="1109"/>
                  </a:cxn>
                  <a:cxn ang="0">
                    <a:pos x="1311" y="1142"/>
                  </a:cxn>
                  <a:cxn ang="0">
                    <a:pos x="926" y="1384"/>
                  </a:cxn>
                  <a:cxn ang="0">
                    <a:pos x="975" y="1456"/>
                  </a:cxn>
                  <a:cxn ang="0">
                    <a:pos x="956" y="1624"/>
                  </a:cxn>
                  <a:cxn ang="0">
                    <a:pos x="782" y="1817"/>
                  </a:cxn>
                  <a:cxn ang="0">
                    <a:pos x="539" y="1978"/>
                  </a:cxn>
                  <a:cxn ang="0">
                    <a:pos x="152" y="2026"/>
                  </a:cxn>
                  <a:cxn ang="0">
                    <a:pos x="19" y="2251"/>
                  </a:cxn>
                  <a:cxn ang="0">
                    <a:pos x="0" y="2396"/>
                  </a:cxn>
                  <a:cxn ang="0">
                    <a:pos x="213" y="2179"/>
                  </a:cxn>
                  <a:cxn ang="0">
                    <a:pos x="629" y="2090"/>
                  </a:cxn>
                  <a:cxn ang="0">
                    <a:pos x="894" y="1906"/>
                  </a:cxn>
                  <a:cxn ang="0">
                    <a:pos x="1230" y="1986"/>
                  </a:cxn>
                  <a:cxn ang="0">
                    <a:pos x="1668" y="1906"/>
                  </a:cxn>
                  <a:cxn ang="0">
                    <a:pos x="1983" y="1745"/>
                  </a:cxn>
                  <a:cxn ang="0">
                    <a:pos x="2014" y="1600"/>
                  </a:cxn>
                  <a:cxn ang="0">
                    <a:pos x="2237" y="1496"/>
                  </a:cxn>
                  <a:cxn ang="0">
                    <a:pos x="2359" y="1552"/>
                  </a:cxn>
                  <a:cxn ang="0">
                    <a:pos x="2471" y="1479"/>
                  </a:cxn>
                </a:cxnLst>
                <a:rect l="0" t="0" r="r" b="b"/>
                <a:pathLst>
                  <a:path w="2471" h="2396">
                    <a:moveTo>
                      <a:pt x="1118" y="0"/>
                    </a:moveTo>
                    <a:lnTo>
                      <a:pt x="1179" y="225"/>
                    </a:lnTo>
                    <a:lnTo>
                      <a:pt x="1393" y="339"/>
                    </a:lnTo>
                    <a:lnTo>
                      <a:pt x="1404" y="548"/>
                    </a:lnTo>
                    <a:lnTo>
                      <a:pt x="1342" y="732"/>
                    </a:lnTo>
                    <a:lnTo>
                      <a:pt x="1434" y="925"/>
                    </a:lnTo>
                    <a:lnTo>
                      <a:pt x="1455" y="1109"/>
                    </a:lnTo>
                    <a:lnTo>
                      <a:pt x="1311" y="1142"/>
                    </a:lnTo>
                    <a:lnTo>
                      <a:pt x="926" y="1384"/>
                    </a:lnTo>
                    <a:lnTo>
                      <a:pt x="975" y="1456"/>
                    </a:lnTo>
                    <a:lnTo>
                      <a:pt x="956" y="1624"/>
                    </a:lnTo>
                    <a:lnTo>
                      <a:pt x="782" y="1817"/>
                    </a:lnTo>
                    <a:lnTo>
                      <a:pt x="539" y="1978"/>
                    </a:lnTo>
                    <a:lnTo>
                      <a:pt x="152" y="2026"/>
                    </a:lnTo>
                    <a:lnTo>
                      <a:pt x="19" y="2251"/>
                    </a:lnTo>
                    <a:lnTo>
                      <a:pt x="0" y="2396"/>
                    </a:lnTo>
                    <a:lnTo>
                      <a:pt x="213" y="2179"/>
                    </a:lnTo>
                    <a:lnTo>
                      <a:pt x="629" y="2090"/>
                    </a:lnTo>
                    <a:lnTo>
                      <a:pt x="894" y="1906"/>
                    </a:lnTo>
                    <a:lnTo>
                      <a:pt x="1230" y="1986"/>
                    </a:lnTo>
                    <a:lnTo>
                      <a:pt x="1668" y="1906"/>
                    </a:lnTo>
                    <a:lnTo>
                      <a:pt x="1983" y="1745"/>
                    </a:lnTo>
                    <a:lnTo>
                      <a:pt x="2014" y="1600"/>
                    </a:lnTo>
                    <a:lnTo>
                      <a:pt x="2237" y="1496"/>
                    </a:lnTo>
                    <a:lnTo>
                      <a:pt x="2359" y="1552"/>
                    </a:lnTo>
                    <a:lnTo>
                      <a:pt x="2471" y="1479"/>
                    </a:lnTo>
                  </a:path>
                </a:pathLst>
              </a:custGeom>
              <a:noFill/>
              <a:ln w="16510" cap="flat" cmpd="sng">
                <a:solidFill>
                  <a:schemeClr val="bg2"/>
                </a:solidFill>
                <a:prstDash val="solid"/>
                <a:round/>
                <a:headEnd type="none" w="med" len="med"/>
                <a:tailEnd type="none" w="med" len="med"/>
              </a:ln>
              <a:effectLst/>
            </p:spPr>
            <p:txBody>
              <a:bodyPr/>
              <a:lstStyle/>
              <a:p>
                <a:pPr algn="ctr">
                  <a:defRPr/>
                </a:pPr>
                <a:endParaRPr lang="en-US">
                  <a:latin typeface="Arial" charset="0"/>
                </a:endParaRPr>
              </a:p>
            </p:txBody>
          </p:sp>
          <p:sp>
            <p:nvSpPr>
              <p:cNvPr id="149" name="Freeform 11"/>
              <p:cNvSpPr>
                <a:spLocks/>
              </p:cNvSpPr>
              <p:nvPr userDrawn="1"/>
            </p:nvSpPr>
            <p:spPr bwMode="hidden">
              <a:xfrm>
                <a:off x="2366" y="1067"/>
                <a:ext cx="1399" cy="1349"/>
              </a:xfrm>
              <a:custGeom>
                <a:avLst/>
                <a:gdLst/>
                <a:ahLst/>
                <a:cxnLst>
                  <a:cxn ang="0">
                    <a:pos x="620" y="155"/>
                  </a:cxn>
                  <a:cxn ang="0">
                    <a:pos x="421" y="155"/>
                  </a:cxn>
                  <a:cxn ang="0">
                    <a:pos x="205" y="507"/>
                  </a:cxn>
                  <a:cxn ang="0">
                    <a:pos x="0" y="673"/>
                  </a:cxn>
                  <a:cxn ang="0">
                    <a:pos x="487" y="783"/>
                  </a:cxn>
                  <a:cxn ang="0">
                    <a:pos x="425" y="1009"/>
                  </a:cxn>
                  <a:cxn ang="0">
                    <a:pos x="617" y="1086"/>
                  </a:cxn>
                  <a:cxn ang="0">
                    <a:pos x="498" y="1349"/>
                  </a:cxn>
                  <a:cxn ang="0">
                    <a:pos x="961" y="1035"/>
                  </a:cxn>
                  <a:cxn ang="0">
                    <a:pos x="926" y="776"/>
                  </a:cxn>
                  <a:cxn ang="0">
                    <a:pos x="1181" y="749"/>
                  </a:cxn>
                  <a:cxn ang="0">
                    <a:pos x="1399" y="601"/>
                  </a:cxn>
                  <a:cxn ang="0">
                    <a:pos x="1315" y="416"/>
                  </a:cxn>
                  <a:cxn ang="0">
                    <a:pos x="1341" y="196"/>
                  </a:cxn>
                  <a:cxn ang="0">
                    <a:pos x="1171" y="164"/>
                  </a:cxn>
                  <a:cxn ang="0">
                    <a:pos x="928" y="0"/>
                  </a:cxn>
                  <a:cxn ang="0">
                    <a:pos x="620" y="155"/>
                  </a:cxn>
                </a:cxnLst>
                <a:rect l="0" t="0" r="r" b="b"/>
                <a:pathLst>
                  <a:path w="1399" h="1349">
                    <a:moveTo>
                      <a:pt x="620" y="155"/>
                    </a:moveTo>
                    <a:lnTo>
                      <a:pt x="421" y="155"/>
                    </a:lnTo>
                    <a:lnTo>
                      <a:pt x="205" y="507"/>
                    </a:lnTo>
                    <a:lnTo>
                      <a:pt x="0" y="673"/>
                    </a:lnTo>
                    <a:lnTo>
                      <a:pt x="487" y="783"/>
                    </a:lnTo>
                    <a:lnTo>
                      <a:pt x="425" y="1009"/>
                    </a:lnTo>
                    <a:lnTo>
                      <a:pt x="617" y="1086"/>
                    </a:lnTo>
                    <a:lnTo>
                      <a:pt x="498" y="1349"/>
                    </a:lnTo>
                    <a:lnTo>
                      <a:pt x="961" y="1035"/>
                    </a:lnTo>
                    <a:lnTo>
                      <a:pt x="926" y="776"/>
                    </a:lnTo>
                    <a:lnTo>
                      <a:pt x="1181" y="749"/>
                    </a:lnTo>
                    <a:lnTo>
                      <a:pt x="1399" y="601"/>
                    </a:lnTo>
                    <a:lnTo>
                      <a:pt x="1315" y="416"/>
                    </a:lnTo>
                    <a:lnTo>
                      <a:pt x="1341" y="196"/>
                    </a:lnTo>
                    <a:lnTo>
                      <a:pt x="1171" y="164"/>
                    </a:lnTo>
                    <a:lnTo>
                      <a:pt x="928" y="0"/>
                    </a:lnTo>
                    <a:lnTo>
                      <a:pt x="620" y="155"/>
                    </a:lnTo>
                    <a:close/>
                  </a:path>
                </a:pathLst>
              </a:custGeom>
              <a:noFill/>
              <a:ln w="17780" cap="flat" cmpd="sng">
                <a:solidFill>
                  <a:schemeClr val="bg2"/>
                </a:solidFill>
                <a:prstDash val="solid"/>
                <a:round/>
                <a:headEnd type="none" w="med" len="med"/>
                <a:tailEnd type="none" w="med" len="med"/>
              </a:ln>
              <a:effectLst/>
            </p:spPr>
            <p:txBody>
              <a:bodyPr/>
              <a:lstStyle/>
              <a:p>
                <a:pPr algn="ctr">
                  <a:defRPr/>
                </a:pPr>
                <a:endParaRPr lang="en-US">
                  <a:latin typeface="Arial" charset="0"/>
                </a:endParaRPr>
              </a:p>
            </p:txBody>
          </p:sp>
          <p:sp>
            <p:nvSpPr>
              <p:cNvPr id="150" name="Freeform 12"/>
              <p:cNvSpPr>
                <a:spLocks/>
              </p:cNvSpPr>
              <p:nvPr userDrawn="1"/>
            </p:nvSpPr>
            <p:spPr bwMode="hidden">
              <a:xfrm>
                <a:off x="4275" y="2031"/>
                <a:ext cx="1256" cy="810"/>
              </a:xfrm>
              <a:custGeom>
                <a:avLst/>
                <a:gdLst/>
                <a:ahLst/>
                <a:cxnLst>
                  <a:cxn ang="0">
                    <a:pos x="719" y="183"/>
                  </a:cxn>
                  <a:cxn ang="0">
                    <a:pos x="760" y="33"/>
                  </a:cxn>
                  <a:cxn ang="0">
                    <a:pos x="884" y="0"/>
                  </a:cxn>
                  <a:cxn ang="0">
                    <a:pos x="983" y="78"/>
                  </a:cxn>
                  <a:cxn ang="0">
                    <a:pos x="1082" y="248"/>
                  </a:cxn>
                  <a:cxn ang="0">
                    <a:pos x="1256" y="229"/>
                  </a:cxn>
                  <a:cxn ang="0">
                    <a:pos x="1248" y="359"/>
                  </a:cxn>
                  <a:cxn ang="0">
                    <a:pos x="1016" y="431"/>
                  </a:cxn>
                  <a:cxn ang="0">
                    <a:pos x="879" y="417"/>
                  </a:cxn>
                  <a:cxn ang="0">
                    <a:pos x="719" y="481"/>
                  </a:cxn>
                  <a:cxn ang="0">
                    <a:pos x="591" y="633"/>
                  </a:cxn>
                  <a:cxn ang="0">
                    <a:pos x="423" y="537"/>
                  </a:cxn>
                  <a:cxn ang="0">
                    <a:pos x="256" y="810"/>
                  </a:cxn>
                  <a:cxn ang="0">
                    <a:pos x="66" y="764"/>
                  </a:cxn>
                  <a:cxn ang="0">
                    <a:pos x="0" y="601"/>
                  </a:cxn>
                  <a:cxn ang="0">
                    <a:pos x="157" y="483"/>
                  </a:cxn>
                  <a:cxn ang="0">
                    <a:pos x="248" y="281"/>
                  </a:cxn>
                  <a:cxn ang="0">
                    <a:pos x="438" y="150"/>
                  </a:cxn>
                  <a:cxn ang="0">
                    <a:pos x="719" y="189"/>
                  </a:cxn>
                </a:cxnLst>
                <a:rect l="0" t="0" r="r" b="b"/>
                <a:pathLst>
                  <a:path w="1256" h="810">
                    <a:moveTo>
                      <a:pt x="719" y="183"/>
                    </a:moveTo>
                    <a:lnTo>
                      <a:pt x="760" y="33"/>
                    </a:lnTo>
                    <a:lnTo>
                      <a:pt x="884" y="0"/>
                    </a:lnTo>
                    <a:lnTo>
                      <a:pt x="983" y="78"/>
                    </a:lnTo>
                    <a:lnTo>
                      <a:pt x="1082" y="248"/>
                    </a:lnTo>
                    <a:lnTo>
                      <a:pt x="1256" y="229"/>
                    </a:lnTo>
                    <a:lnTo>
                      <a:pt x="1248" y="359"/>
                    </a:lnTo>
                    <a:lnTo>
                      <a:pt x="1016" y="431"/>
                    </a:lnTo>
                    <a:lnTo>
                      <a:pt x="879" y="417"/>
                    </a:lnTo>
                    <a:lnTo>
                      <a:pt x="719" y="481"/>
                    </a:lnTo>
                    <a:lnTo>
                      <a:pt x="591" y="633"/>
                    </a:lnTo>
                    <a:lnTo>
                      <a:pt x="423" y="537"/>
                    </a:lnTo>
                    <a:lnTo>
                      <a:pt x="256" y="810"/>
                    </a:lnTo>
                    <a:lnTo>
                      <a:pt x="66" y="764"/>
                    </a:lnTo>
                    <a:lnTo>
                      <a:pt x="0" y="601"/>
                    </a:lnTo>
                    <a:lnTo>
                      <a:pt x="157" y="483"/>
                    </a:lnTo>
                    <a:lnTo>
                      <a:pt x="248" y="281"/>
                    </a:lnTo>
                    <a:lnTo>
                      <a:pt x="438" y="150"/>
                    </a:lnTo>
                    <a:lnTo>
                      <a:pt x="719" y="189"/>
                    </a:lnTo>
                  </a:path>
                </a:pathLst>
              </a:custGeom>
              <a:noFill/>
              <a:ln w="17780" cap="flat" cmpd="sng">
                <a:solidFill>
                  <a:schemeClr val="bg2"/>
                </a:solidFill>
                <a:prstDash val="solid"/>
                <a:round/>
                <a:headEnd type="none" w="med" len="med"/>
                <a:tailEnd type="none" w="med" len="med"/>
              </a:ln>
              <a:effectLst/>
            </p:spPr>
            <p:txBody>
              <a:bodyPr/>
              <a:lstStyle/>
              <a:p>
                <a:pPr algn="ctr">
                  <a:defRPr/>
                </a:pPr>
                <a:endParaRPr lang="en-US">
                  <a:latin typeface="Arial" charset="0"/>
                </a:endParaRPr>
              </a:p>
            </p:txBody>
          </p:sp>
          <p:sp>
            <p:nvSpPr>
              <p:cNvPr id="151" name="Freeform 13"/>
              <p:cNvSpPr>
                <a:spLocks/>
              </p:cNvSpPr>
              <p:nvPr userDrawn="1"/>
            </p:nvSpPr>
            <p:spPr bwMode="hidden">
              <a:xfrm>
                <a:off x="2914" y="3476"/>
                <a:ext cx="2848" cy="788"/>
              </a:xfrm>
              <a:custGeom>
                <a:avLst/>
                <a:gdLst/>
                <a:ahLst/>
                <a:cxnLst>
                  <a:cxn ang="0">
                    <a:pos x="2838" y="16"/>
                  </a:cxn>
                  <a:cxn ang="0">
                    <a:pos x="2493" y="0"/>
                  </a:cxn>
                  <a:cxn ang="0">
                    <a:pos x="2278" y="81"/>
                  </a:cxn>
                  <a:cxn ang="0">
                    <a:pos x="1936" y="44"/>
                  </a:cxn>
                  <a:cxn ang="0">
                    <a:pos x="1739" y="354"/>
                  </a:cxn>
                  <a:cxn ang="0">
                    <a:pos x="1600" y="212"/>
                  </a:cxn>
                  <a:cxn ang="0">
                    <a:pos x="1352" y="308"/>
                  </a:cxn>
                  <a:cxn ang="0">
                    <a:pos x="1445" y="515"/>
                  </a:cxn>
                  <a:cxn ang="0">
                    <a:pos x="1072" y="412"/>
                  </a:cxn>
                  <a:cxn ang="0">
                    <a:pos x="888" y="540"/>
                  </a:cxn>
                  <a:cxn ang="0">
                    <a:pos x="0" y="660"/>
                  </a:cxn>
                  <a:cxn ang="0">
                    <a:pos x="288" y="788"/>
                  </a:cxn>
                  <a:cxn ang="0">
                    <a:pos x="1040" y="676"/>
                  </a:cxn>
                  <a:cxn ang="0">
                    <a:pos x="1272" y="748"/>
                  </a:cxn>
                  <a:cxn ang="0">
                    <a:pos x="2096" y="691"/>
                  </a:cxn>
                  <a:cxn ang="0">
                    <a:pos x="2320" y="748"/>
                  </a:cxn>
                  <a:cxn ang="0">
                    <a:pos x="2456" y="596"/>
                  </a:cxn>
                  <a:cxn ang="0">
                    <a:pos x="2712" y="716"/>
                  </a:cxn>
                  <a:cxn ang="0">
                    <a:pos x="2716" y="339"/>
                  </a:cxn>
                  <a:cxn ang="0">
                    <a:pos x="2848" y="258"/>
                  </a:cxn>
                </a:cxnLst>
                <a:rect l="0" t="0" r="r" b="b"/>
                <a:pathLst>
                  <a:path w="2848" h="788">
                    <a:moveTo>
                      <a:pt x="2838" y="16"/>
                    </a:moveTo>
                    <a:lnTo>
                      <a:pt x="2493" y="0"/>
                    </a:lnTo>
                    <a:lnTo>
                      <a:pt x="2278" y="81"/>
                    </a:lnTo>
                    <a:lnTo>
                      <a:pt x="1936" y="44"/>
                    </a:lnTo>
                    <a:lnTo>
                      <a:pt x="1739" y="354"/>
                    </a:lnTo>
                    <a:lnTo>
                      <a:pt x="1600" y="212"/>
                    </a:lnTo>
                    <a:lnTo>
                      <a:pt x="1352" y="308"/>
                    </a:lnTo>
                    <a:lnTo>
                      <a:pt x="1445" y="515"/>
                    </a:lnTo>
                    <a:lnTo>
                      <a:pt x="1072" y="412"/>
                    </a:lnTo>
                    <a:lnTo>
                      <a:pt x="888" y="540"/>
                    </a:lnTo>
                    <a:lnTo>
                      <a:pt x="0" y="660"/>
                    </a:lnTo>
                    <a:lnTo>
                      <a:pt x="288" y="788"/>
                    </a:lnTo>
                    <a:lnTo>
                      <a:pt x="1040" y="676"/>
                    </a:lnTo>
                    <a:lnTo>
                      <a:pt x="1272" y="748"/>
                    </a:lnTo>
                    <a:lnTo>
                      <a:pt x="2096" y="691"/>
                    </a:lnTo>
                    <a:lnTo>
                      <a:pt x="2320" y="748"/>
                    </a:lnTo>
                    <a:lnTo>
                      <a:pt x="2456" y="596"/>
                    </a:lnTo>
                    <a:lnTo>
                      <a:pt x="2712" y="716"/>
                    </a:lnTo>
                    <a:lnTo>
                      <a:pt x="2716" y="339"/>
                    </a:lnTo>
                    <a:lnTo>
                      <a:pt x="2848" y="258"/>
                    </a:lnTo>
                  </a:path>
                </a:pathLst>
              </a:custGeom>
              <a:noFill/>
              <a:ln w="17780" cap="flat" cmpd="sng">
                <a:solidFill>
                  <a:schemeClr val="bg2"/>
                </a:solidFill>
                <a:prstDash val="solid"/>
                <a:round/>
                <a:headEnd type="none" w="med" len="med"/>
                <a:tailEnd type="none" w="med" len="med"/>
              </a:ln>
              <a:effectLst/>
            </p:spPr>
            <p:txBody>
              <a:bodyPr/>
              <a:lstStyle/>
              <a:p>
                <a:pPr algn="ctr">
                  <a:defRPr/>
                </a:pPr>
                <a:endParaRPr lang="en-US">
                  <a:latin typeface="Arial" charset="0"/>
                </a:endParaRPr>
              </a:p>
            </p:txBody>
          </p:sp>
          <p:sp>
            <p:nvSpPr>
              <p:cNvPr id="152" name="Freeform 14"/>
              <p:cNvSpPr>
                <a:spLocks/>
              </p:cNvSpPr>
              <p:nvPr userDrawn="1"/>
            </p:nvSpPr>
            <p:spPr bwMode="hidden">
              <a:xfrm>
                <a:off x="5443" y="922"/>
                <a:ext cx="319" cy="854"/>
              </a:xfrm>
              <a:custGeom>
                <a:avLst/>
                <a:gdLst/>
                <a:ahLst/>
                <a:cxnLst>
                  <a:cxn ang="0">
                    <a:pos x="0" y="0"/>
                  </a:cxn>
                  <a:cxn ang="0">
                    <a:pos x="106" y="313"/>
                  </a:cxn>
                  <a:cxn ang="0">
                    <a:pos x="106" y="634"/>
                  </a:cxn>
                  <a:cxn ang="0">
                    <a:pos x="268" y="854"/>
                  </a:cxn>
                  <a:cxn ang="0">
                    <a:pos x="278" y="577"/>
                  </a:cxn>
                  <a:cxn ang="0">
                    <a:pos x="238" y="400"/>
                  </a:cxn>
                  <a:cxn ang="0">
                    <a:pos x="319" y="240"/>
                  </a:cxn>
                </a:cxnLst>
                <a:rect l="0" t="0" r="r" b="b"/>
                <a:pathLst>
                  <a:path w="319" h="854">
                    <a:moveTo>
                      <a:pt x="0" y="0"/>
                    </a:moveTo>
                    <a:lnTo>
                      <a:pt x="106" y="313"/>
                    </a:lnTo>
                    <a:lnTo>
                      <a:pt x="106" y="634"/>
                    </a:lnTo>
                    <a:lnTo>
                      <a:pt x="268" y="854"/>
                    </a:lnTo>
                    <a:lnTo>
                      <a:pt x="278" y="577"/>
                    </a:lnTo>
                    <a:lnTo>
                      <a:pt x="238" y="400"/>
                    </a:lnTo>
                    <a:lnTo>
                      <a:pt x="319" y="240"/>
                    </a:lnTo>
                  </a:path>
                </a:pathLst>
              </a:custGeom>
              <a:noFill/>
              <a:ln w="17780" cap="flat" cmpd="sng">
                <a:solidFill>
                  <a:schemeClr val="bg2"/>
                </a:solidFill>
                <a:prstDash val="solid"/>
                <a:round/>
                <a:headEnd type="none" w="med" len="med"/>
                <a:tailEnd type="none" w="med" len="med"/>
              </a:ln>
              <a:effectLst/>
            </p:spPr>
            <p:txBody>
              <a:bodyPr/>
              <a:lstStyle/>
              <a:p>
                <a:pPr algn="ctr">
                  <a:defRPr/>
                </a:pPr>
                <a:endParaRPr lang="en-US">
                  <a:latin typeface="Arial" charset="0"/>
                </a:endParaRPr>
              </a:p>
            </p:txBody>
          </p:sp>
          <p:sp>
            <p:nvSpPr>
              <p:cNvPr id="153" name="Freeform 15"/>
              <p:cNvSpPr>
                <a:spLocks/>
              </p:cNvSpPr>
              <p:nvPr userDrawn="1"/>
            </p:nvSpPr>
            <p:spPr bwMode="hidden">
              <a:xfrm>
                <a:off x="4954" y="3568"/>
                <a:ext cx="646" cy="392"/>
              </a:xfrm>
              <a:custGeom>
                <a:avLst/>
                <a:gdLst/>
                <a:ahLst/>
                <a:cxnLst>
                  <a:cxn ang="0">
                    <a:pos x="504" y="0"/>
                  </a:cxn>
                  <a:cxn ang="0">
                    <a:pos x="320" y="61"/>
                  </a:cxn>
                  <a:cxn ang="0">
                    <a:pos x="238" y="109"/>
                  </a:cxn>
                  <a:cxn ang="0">
                    <a:pos x="144" y="216"/>
                  </a:cxn>
                  <a:cxn ang="0">
                    <a:pos x="0" y="392"/>
                  </a:cxn>
                  <a:cxn ang="0">
                    <a:pos x="360" y="263"/>
                  </a:cxn>
                  <a:cxn ang="0">
                    <a:pos x="432" y="182"/>
                  </a:cxn>
                  <a:cxn ang="0">
                    <a:pos x="646" y="142"/>
                  </a:cxn>
                  <a:cxn ang="0">
                    <a:pos x="504" y="0"/>
                  </a:cxn>
                </a:cxnLst>
                <a:rect l="0" t="0" r="r" b="b"/>
                <a:pathLst>
                  <a:path w="646" h="392">
                    <a:moveTo>
                      <a:pt x="504" y="0"/>
                    </a:moveTo>
                    <a:lnTo>
                      <a:pt x="320" y="61"/>
                    </a:lnTo>
                    <a:lnTo>
                      <a:pt x="238" y="109"/>
                    </a:lnTo>
                    <a:lnTo>
                      <a:pt x="144" y="216"/>
                    </a:lnTo>
                    <a:lnTo>
                      <a:pt x="0" y="392"/>
                    </a:lnTo>
                    <a:lnTo>
                      <a:pt x="360" y="263"/>
                    </a:lnTo>
                    <a:lnTo>
                      <a:pt x="432" y="182"/>
                    </a:lnTo>
                    <a:lnTo>
                      <a:pt x="646" y="142"/>
                    </a:lnTo>
                    <a:lnTo>
                      <a:pt x="504" y="0"/>
                    </a:lnTo>
                    <a:close/>
                  </a:path>
                </a:pathLst>
              </a:custGeom>
              <a:noFill/>
              <a:ln w="17780" cap="flat" cmpd="sng">
                <a:solidFill>
                  <a:schemeClr val="bg2"/>
                </a:solidFill>
                <a:prstDash val="solid"/>
                <a:round/>
                <a:headEnd type="none" w="med" len="med"/>
                <a:tailEnd type="none" w="med" len="med"/>
              </a:ln>
              <a:effectLst/>
            </p:spPr>
            <p:txBody>
              <a:bodyPr/>
              <a:lstStyle/>
              <a:p>
                <a:pPr algn="ctr">
                  <a:defRPr/>
                </a:pPr>
                <a:endParaRPr lang="en-US">
                  <a:latin typeface="Arial" charset="0"/>
                </a:endParaRPr>
              </a:p>
            </p:txBody>
          </p:sp>
          <p:sp>
            <p:nvSpPr>
              <p:cNvPr id="154" name="Freeform 16"/>
              <p:cNvSpPr>
                <a:spLocks/>
              </p:cNvSpPr>
              <p:nvPr userDrawn="1"/>
            </p:nvSpPr>
            <p:spPr bwMode="hidden">
              <a:xfrm>
                <a:off x="50" y="2400"/>
                <a:ext cx="2736" cy="1920"/>
              </a:xfrm>
              <a:custGeom>
                <a:avLst/>
                <a:gdLst/>
                <a:ahLst/>
                <a:cxnLst>
                  <a:cxn ang="0">
                    <a:pos x="0" y="0"/>
                  </a:cxn>
                  <a:cxn ang="0">
                    <a:pos x="96" y="336"/>
                  </a:cxn>
                  <a:cxn ang="0">
                    <a:pos x="384" y="384"/>
                  </a:cxn>
                  <a:cxn ang="0">
                    <a:pos x="576" y="720"/>
                  </a:cxn>
                  <a:cxn ang="0">
                    <a:pos x="528" y="960"/>
                  </a:cxn>
                  <a:cxn ang="0">
                    <a:pos x="672" y="1104"/>
                  </a:cxn>
                  <a:cxn ang="0">
                    <a:pos x="576" y="1392"/>
                  </a:cxn>
                  <a:cxn ang="0">
                    <a:pos x="624" y="1632"/>
                  </a:cxn>
                  <a:cxn ang="0">
                    <a:pos x="1488" y="1872"/>
                  </a:cxn>
                  <a:cxn ang="0">
                    <a:pos x="1680" y="1728"/>
                  </a:cxn>
                  <a:cxn ang="0">
                    <a:pos x="2208" y="1728"/>
                  </a:cxn>
                  <a:cxn ang="0">
                    <a:pos x="2304" y="1632"/>
                  </a:cxn>
                  <a:cxn ang="0">
                    <a:pos x="2736" y="1872"/>
                  </a:cxn>
                  <a:cxn ang="0">
                    <a:pos x="2640" y="1920"/>
                  </a:cxn>
                  <a:cxn ang="0">
                    <a:pos x="2304" y="1824"/>
                  </a:cxn>
                  <a:cxn ang="0">
                    <a:pos x="2160" y="1872"/>
                  </a:cxn>
                  <a:cxn ang="0">
                    <a:pos x="1632" y="1920"/>
                  </a:cxn>
                  <a:cxn ang="0">
                    <a:pos x="1440" y="1920"/>
                  </a:cxn>
                  <a:cxn ang="0">
                    <a:pos x="480" y="1824"/>
                  </a:cxn>
                  <a:cxn ang="0">
                    <a:pos x="192" y="1872"/>
                  </a:cxn>
                  <a:cxn ang="0">
                    <a:pos x="96" y="1680"/>
                  </a:cxn>
                  <a:cxn ang="0">
                    <a:pos x="288" y="1440"/>
                  </a:cxn>
                  <a:cxn ang="0">
                    <a:pos x="336" y="1104"/>
                  </a:cxn>
                  <a:cxn ang="0">
                    <a:pos x="144" y="864"/>
                  </a:cxn>
                  <a:cxn ang="0">
                    <a:pos x="240" y="624"/>
                  </a:cxn>
                  <a:cxn ang="0">
                    <a:pos x="48" y="528"/>
                  </a:cxn>
                  <a:cxn ang="0">
                    <a:pos x="0" y="0"/>
                  </a:cxn>
                </a:cxnLst>
                <a:rect l="0" t="0" r="r" b="b"/>
                <a:pathLst>
                  <a:path w="2736" h="1920">
                    <a:moveTo>
                      <a:pt x="0" y="0"/>
                    </a:moveTo>
                    <a:lnTo>
                      <a:pt x="96" y="336"/>
                    </a:lnTo>
                    <a:lnTo>
                      <a:pt x="384" y="384"/>
                    </a:lnTo>
                    <a:lnTo>
                      <a:pt x="576" y="720"/>
                    </a:lnTo>
                    <a:lnTo>
                      <a:pt x="528" y="960"/>
                    </a:lnTo>
                    <a:lnTo>
                      <a:pt x="672" y="1104"/>
                    </a:lnTo>
                    <a:lnTo>
                      <a:pt x="576" y="1392"/>
                    </a:lnTo>
                    <a:lnTo>
                      <a:pt x="624" y="1632"/>
                    </a:lnTo>
                    <a:lnTo>
                      <a:pt x="1488" y="1872"/>
                    </a:lnTo>
                    <a:lnTo>
                      <a:pt x="1680" y="1728"/>
                    </a:lnTo>
                    <a:lnTo>
                      <a:pt x="2208" y="1728"/>
                    </a:lnTo>
                    <a:lnTo>
                      <a:pt x="2304" y="1632"/>
                    </a:lnTo>
                    <a:lnTo>
                      <a:pt x="2736" y="1872"/>
                    </a:lnTo>
                    <a:lnTo>
                      <a:pt x="2640" y="1920"/>
                    </a:lnTo>
                    <a:lnTo>
                      <a:pt x="2304" y="1824"/>
                    </a:lnTo>
                    <a:lnTo>
                      <a:pt x="2160" y="1872"/>
                    </a:lnTo>
                    <a:lnTo>
                      <a:pt x="1632" y="1920"/>
                    </a:lnTo>
                    <a:lnTo>
                      <a:pt x="1440" y="1920"/>
                    </a:lnTo>
                    <a:lnTo>
                      <a:pt x="480" y="1824"/>
                    </a:lnTo>
                    <a:lnTo>
                      <a:pt x="192" y="1872"/>
                    </a:lnTo>
                    <a:lnTo>
                      <a:pt x="96" y="1680"/>
                    </a:lnTo>
                    <a:lnTo>
                      <a:pt x="288" y="1440"/>
                    </a:lnTo>
                    <a:lnTo>
                      <a:pt x="336" y="1104"/>
                    </a:lnTo>
                    <a:lnTo>
                      <a:pt x="144" y="864"/>
                    </a:lnTo>
                    <a:lnTo>
                      <a:pt x="240" y="624"/>
                    </a:lnTo>
                    <a:lnTo>
                      <a:pt x="48" y="528"/>
                    </a:lnTo>
                    <a:lnTo>
                      <a:pt x="0" y="0"/>
                    </a:lnTo>
                    <a:close/>
                  </a:path>
                </a:pathLst>
              </a:custGeom>
              <a:noFill/>
              <a:ln w="9525" cap="flat" cmpd="sng">
                <a:solidFill>
                  <a:schemeClr val="bg2"/>
                </a:solidFill>
                <a:prstDash val="solid"/>
                <a:round/>
                <a:headEnd type="none" w="med" len="med"/>
                <a:tailEnd type="none" w="med" len="med"/>
              </a:ln>
              <a:effectLst/>
            </p:spPr>
            <p:txBody>
              <a:bodyPr/>
              <a:lstStyle/>
              <a:p>
                <a:pPr algn="ctr">
                  <a:defRPr/>
                </a:pPr>
                <a:endParaRPr lang="en-US">
                  <a:latin typeface="Arial" charset="0"/>
                </a:endParaRPr>
              </a:p>
            </p:txBody>
          </p:sp>
        </p:grpSp>
        <p:grpSp>
          <p:nvGrpSpPr>
            <p:cNvPr id="6" name="Group 17"/>
            <p:cNvGrpSpPr>
              <a:grpSpLocks/>
            </p:cNvGrpSpPr>
            <p:nvPr userDrawn="1"/>
          </p:nvGrpSpPr>
          <p:grpSpPr bwMode="auto">
            <a:xfrm>
              <a:off x="0" y="2291"/>
              <a:ext cx="1385" cy="1702"/>
              <a:chOff x="0" y="2291"/>
              <a:chExt cx="1385" cy="1702"/>
            </a:xfrm>
          </p:grpSpPr>
          <p:sp>
            <p:nvSpPr>
              <p:cNvPr id="7" name="Rectangle 18"/>
              <p:cNvSpPr>
                <a:spLocks noChangeArrowheads="1"/>
              </p:cNvSpPr>
              <p:nvPr userDrawn="1"/>
            </p:nvSpPr>
            <p:spPr bwMode="ltGray">
              <a:xfrm rot="6798887">
                <a:off x="63" y="3882"/>
                <a:ext cx="75"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8" name="Rectangle 19"/>
              <p:cNvSpPr>
                <a:spLocks noChangeArrowheads="1"/>
              </p:cNvSpPr>
              <p:nvPr userDrawn="1"/>
            </p:nvSpPr>
            <p:spPr bwMode="ltGray">
              <a:xfrm rot="6798887">
                <a:off x="33" y="3880"/>
                <a:ext cx="75"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9" name="Rectangle 20"/>
              <p:cNvSpPr>
                <a:spLocks noChangeArrowheads="1"/>
              </p:cNvSpPr>
              <p:nvPr userDrawn="1"/>
            </p:nvSpPr>
            <p:spPr bwMode="ltGray">
              <a:xfrm rot="6798887">
                <a:off x="7" y="3874"/>
                <a:ext cx="75"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10" name="Rectangle 21"/>
              <p:cNvSpPr>
                <a:spLocks noChangeArrowheads="1"/>
              </p:cNvSpPr>
              <p:nvPr userDrawn="1"/>
            </p:nvSpPr>
            <p:spPr bwMode="ltGray">
              <a:xfrm rot="5999912">
                <a:off x="209" y="3884"/>
                <a:ext cx="69"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11" name="Rectangle 22"/>
              <p:cNvSpPr>
                <a:spLocks noChangeArrowheads="1"/>
              </p:cNvSpPr>
              <p:nvPr userDrawn="1"/>
            </p:nvSpPr>
            <p:spPr bwMode="ltGray">
              <a:xfrm rot="5999912">
                <a:off x="183" y="3888"/>
                <a:ext cx="69"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12" name="Rectangle 23"/>
              <p:cNvSpPr>
                <a:spLocks noChangeArrowheads="1"/>
              </p:cNvSpPr>
              <p:nvPr userDrawn="1"/>
            </p:nvSpPr>
            <p:spPr bwMode="ltGray">
              <a:xfrm rot="6250138">
                <a:off x="153" y="3888"/>
                <a:ext cx="69"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13" name="Rectangle 24"/>
              <p:cNvSpPr>
                <a:spLocks noChangeArrowheads="1"/>
              </p:cNvSpPr>
              <p:nvPr userDrawn="1"/>
            </p:nvSpPr>
            <p:spPr bwMode="ltGray">
              <a:xfrm rot="6238076">
                <a:off x="123" y="3886"/>
                <a:ext cx="69"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14" name="Rectangle 25"/>
              <p:cNvSpPr>
                <a:spLocks noChangeArrowheads="1"/>
              </p:cNvSpPr>
              <p:nvPr userDrawn="1"/>
            </p:nvSpPr>
            <p:spPr bwMode="ltGray">
              <a:xfrm rot="5380717">
                <a:off x="363" y="3868"/>
                <a:ext cx="69"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15" name="Rectangle 26"/>
              <p:cNvSpPr>
                <a:spLocks noChangeArrowheads="1"/>
              </p:cNvSpPr>
              <p:nvPr userDrawn="1"/>
            </p:nvSpPr>
            <p:spPr bwMode="ltGray">
              <a:xfrm rot="5380717">
                <a:off x="333" y="3872"/>
                <a:ext cx="69"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16" name="Rectangle 27"/>
              <p:cNvSpPr>
                <a:spLocks noChangeArrowheads="1"/>
              </p:cNvSpPr>
              <p:nvPr userDrawn="1"/>
            </p:nvSpPr>
            <p:spPr bwMode="ltGray">
              <a:xfrm rot="5583200">
                <a:off x="303" y="3876"/>
                <a:ext cx="69"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17" name="Rectangle 28"/>
              <p:cNvSpPr>
                <a:spLocks noChangeArrowheads="1"/>
              </p:cNvSpPr>
              <p:nvPr userDrawn="1"/>
            </p:nvSpPr>
            <p:spPr bwMode="ltGray">
              <a:xfrm rot="5737625">
                <a:off x="271" y="3882"/>
                <a:ext cx="69"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18" name="Rectangle 29"/>
              <p:cNvSpPr>
                <a:spLocks noChangeArrowheads="1"/>
              </p:cNvSpPr>
              <p:nvPr userDrawn="1"/>
            </p:nvSpPr>
            <p:spPr bwMode="ltGray">
              <a:xfrm rot="4715477">
                <a:off x="517" y="3828"/>
                <a:ext cx="63"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19" name="Rectangle 30"/>
              <p:cNvSpPr>
                <a:spLocks noChangeArrowheads="1"/>
              </p:cNvSpPr>
              <p:nvPr userDrawn="1"/>
            </p:nvSpPr>
            <p:spPr bwMode="ltGray">
              <a:xfrm rot="4924949">
                <a:off x="486" y="3834"/>
                <a:ext cx="63"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20" name="Rectangle 31"/>
              <p:cNvSpPr>
                <a:spLocks noChangeArrowheads="1"/>
              </p:cNvSpPr>
              <p:nvPr userDrawn="1"/>
            </p:nvSpPr>
            <p:spPr bwMode="ltGray">
              <a:xfrm rot="4924949">
                <a:off x="456" y="3848"/>
                <a:ext cx="63"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21" name="Rectangle 32"/>
              <p:cNvSpPr>
                <a:spLocks noChangeArrowheads="1"/>
              </p:cNvSpPr>
              <p:nvPr userDrawn="1"/>
            </p:nvSpPr>
            <p:spPr bwMode="ltGray">
              <a:xfrm rot="5041352">
                <a:off x="427" y="3850"/>
                <a:ext cx="63"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22" name="Rectangle 33"/>
              <p:cNvSpPr>
                <a:spLocks noChangeArrowheads="1"/>
              </p:cNvSpPr>
              <p:nvPr userDrawn="1"/>
            </p:nvSpPr>
            <p:spPr bwMode="ltGray">
              <a:xfrm rot="3816889">
                <a:off x="664" y="3762"/>
                <a:ext cx="63"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23" name="Rectangle 34"/>
              <p:cNvSpPr>
                <a:spLocks noChangeArrowheads="1"/>
              </p:cNvSpPr>
              <p:nvPr userDrawn="1"/>
            </p:nvSpPr>
            <p:spPr bwMode="ltGray">
              <a:xfrm rot="3816889">
                <a:off x="634" y="3780"/>
                <a:ext cx="63"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24" name="Rectangle 35"/>
              <p:cNvSpPr>
                <a:spLocks noChangeArrowheads="1"/>
              </p:cNvSpPr>
              <p:nvPr userDrawn="1"/>
            </p:nvSpPr>
            <p:spPr bwMode="ltGray">
              <a:xfrm rot="4104184">
                <a:off x="606" y="3790"/>
                <a:ext cx="63"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25" name="Rectangle 36"/>
              <p:cNvSpPr>
                <a:spLocks noChangeArrowheads="1"/>
              </p:cNvSpPr>
              <p:nvPr userDrawn="1"/>
            </p:nvSpPr>
            <p:spPr bwMode="ltGray">
              <a:xfrm rot="4325343">
                <a:off x="575" y="3804"/>
                <a:ext cx="63"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26" name="Rectangle 37"/>
              <p:cNvSpPr>
                <a:spLocks noChangeArrowheads="1"/>
              </p:cNvSpPr>
              <p:nvPr userDrawn="1"/>
            </p:nvSpPr>
            <p:spPr bwMode="ltGray">
              <a:xfrm rot="3368036">
                <a:off x="800" y="3682"/>
                <a:ext cx="63"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27" name="Rectangle 38"/>
              <p:cNvSpPr>
                <a:spLocks noChangeArrowheads="1"/>
              </p:cNvSpPr>
              <p:nvPr userDrawn="1"/>
            </p:nvSpPr>
            <p:spPr bwMode="ltGray">
              <a:xfrm rot="3368036">
                <a:off x="772" y="3698"/>
                <a:ext cx="63"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28" name="Rectangle 39"/>
              <p:cNvSpPr>
                <a:spLocks noChangeArrowheads="1"/>
              </p:cNvSpPr>
              <p:nvPr userDrawn="1"/>
            </p:nvSpPr>
            <p:spPr bwMode="ltGray">
              <a:xfrm rot="3368036">
                <a:off x="746" y="3716"/>
                <a:ext cx="63"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29" name="Rectangle 40"/>
              <p:cNvSpPr>
                <a:spLocks noChangeArrowheads="1"/>
              </p:cNvSpPr>
              <p:nvPr userDrawn="1"/>
            </p:nvSpPr>
            <p:spPr bwMode="ltGray">
              <a:xfrm rot="3816889">
                <a:off x="717" y="3734"/>
                <a:ext cx="63"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30" name="Rectangle 41"/>
              <p:cNvSpPr>
                <a:spLocks noChangeArrowheads="1"/>
              </p:cNvSpPr>
              <p:nvPr userDrawn="1"/>
            </p:nvSpPr>
            <p:spPr bwMode="ltGray">
              <a:xfrm rot="2302266">
                <a:off x="923" y="3587"/>
                <a:ext cx="69"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31" name="Rectangle 42"/>
              <p:cNvSpPr>
                <a:spLocks noChangeArrowheads="1"/>
              </p:cNvSpPr>
              <p:nvPr userDrawn="1"/>
            </p:nvSpPr>
            <p:spPr bwMode="ltGray">
              <a:xfrm rot="2302266">
                <a:off x="899" y="3606"/>
                <a:ext cx="69"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32" name="Rectangle 43"/>
              <p:cNvSpPr>
                <a:spLocks noChangeArrowheads="1"/>
              </p:cNvSpPr>
              <p:nvPr userDrawn="1"/>
            </p:nvSpPr>
            <p:spPr bwMode="ltGray">
              <a:xfrm rot="2707562">
                <a:off x="876" y="3626"/>
                <a:ext cx="69"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33" name="Rectangle 44"/>
              <p:cNvSpPr>
                <a:spLocks noChangeArrowheads="1"/>
              </p:cNvSpPr>
              <p:nvPr userDrawn="1"/>
            </p:nvSpPr>
            <p:spPr bwMode="ltGray">
              <a:xfrm rot="2707562">
                <a:off x="850" y="3644"/>
                <a:ext cx="63"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34" name="Rectangle 45"/>
              <p:cNvSpPr>
                <a:spLocks noChangeArrowheads="1"/>
              </p:cNvSpPr>
              <p:nvPr userDrawn="1"/>
            </p:nvSpPr>
            <p:spPr bwMode="ltGray">
              <a:xfrm rot="1525830">
                <a:off x="1027" y="3473"/>
                <a:ext cx="69"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35" name="Rectangle 46"/>
              <p:cNvSpPr>
                <a:spLocks noChangeArrowheads="1"/>
              </p:cNvSpPr>
              <p:nvPr userDrawn="1"/>
            </p:nvSpPr>
            <p:spPr bwMode="ltGray">
              <a:xfrm rot="1525830">
                <a:off x="1009" y="3497"/>
                <a:ext cx="69"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36" name="Rectangle 47"/>
              <p:cNvSpPr>
                <a:spLocks noChangeArrowheads="1"/>
              </p:cNvSpPr>
              <p:nvPr userDrawn="1"/>
            </p:nvSpPr>
            <p:spPr bwMode="ltGray">
              <a:xfrm rot="1788117">
                <a:off x="990" y="3519"/>
                <a:ext cx="69"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37" name="Rectangle 48"/>
              <p:cNvSpPr>
                <a:spLocks noChangeArrowheads="1"/>
              </p:cNvSpPr>
              <p:nvPr userDrawn="1"/>
            </p:nvSpPr>
            <p:spPr bwMode="ltGray">
              <a:xfrm rot="1788117">
                <a:off x="969" y="3544"/>
                <a:ext cx="69"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38" name="Rectangle 49"/>
              <p:cNvSpPr>
                <a:spLocks noChangeArrowheads="1"/>
              </p:cNvSpPr>
              <p:nvPr userDrawn="1"/>
            </p:nvSpPr>
            <p:spPr bwMode="ltGray">
              <a:xfrm rot="841630">
                <a:off x="1113" y="3355"/>
                <a:ext cx="75"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39" name="Rectangle 50"/>
              <p:cNvSpPr>
                <a:spLocks noChangeArrowheads="1"/>
              </p:cNvSpPr>
              <p:nvPr userDrawn="1"/>
            </p:nvSpPr>
            <p:spPr bwMode="ltGray">
              <a:xfrm rot="841630">
                <a:off x="1100" y="3378"/>
                <a:ext cx="69"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40" name="Rectangle 51"/>
              <p:cNvSpPr>
                <a:spLocks noChangeArrowheads="1"/>
              </p:cNvSpPr>
              <p:nvPr userDrawn="1"/>
            </p:nvSpPr>
            <p:spPr bwMode="ltGray">
              <a:xfrm rot="1308689">
                <a:off x="1086" y="3404"/>
                <a:ext cx="69"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41" name="Rectangle 52"/>
              <p:cNvSpPr>
                <a:spLocks noChangeArrowheads="1"/>
              </p:cNvSpPr>
              <p:nvPr userDrawn="1"/>
            </p:nvSpPr>
            <p:spPr bwMode="ltGray">
              <a:xfrm rot="1308689">
                <a:off x="1064" y="3425"/>
                <a:ext cx="69"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42" name="Rectangle 53"/>
              <p:cNvSpPr>
                <a:spLocks noChangeArrowheads="1"/>
              </p:cNvSpPr>
              <p:nvPr userDrawn="1"/>
            </p:nvSpPr>
            <p:spPr bwMode="ltGray">
              <a:xfrm rot="469913">
                <a:off x="1172" y="3225"/>
                <a:ext cx="81"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43" name="Rectangle 54"/>
              <p:cNvSpPr>
                <a:spLocks noChangeArrowheads="1"/>
              </p:cNvSpPr>
              <p:nvPr userDrawn="1"/>
            </p:nvSpPr>
            <p:spPr bwMode="ltGray">
              <a:xfrm rot="559869">
                <a:off x="1162" y="3250"/>
                <a:ext cx="81"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44" name="Rectangle 55"/>
              <p:cNvSpPr>
                <a:spLocks noChangeArrowheads="1"/>
              </p:cNvSpPr>
              <p:nvPr userDrawn="1"/>
            </p:nvSpPr>
            <p:spPr bwMode="ltGray">
              <a:xfrm rot="734079">
                <a:off x="1154" y="3276"/>
                <a:ext cx="81"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45" name="Rectangle 56"/>
              <p:cNvSpPr>
                <a:spLocks noChangeArrowheads="1"/>
              </p:cNvSpPr>
              <p:nvPr userDrawn="1"/>
            </p:nvSpPr>
            <p:spPr bwMode="ltGray">
              <a:xfrm rot="734079">
                <a:off x="1141" y="3304"/>
                <a:ext cx="75"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46" name="Rectangle 57"/>
              <p:cNvSpPr>
                <a:spLocks noChangeArrowheads="1"/>
              </p:cNvSpPr>
              <p:nvPr userDrawn="1"/>
            </p:nvSpPr>
            <p:spPr bwMode="ltGray">
              <a:xfrm rot="-293905">
                <a:off x="1211" y="3096"/>
                <a:ext cx="81"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47" name="Rectangle 58"/>
              <p:cNvSpPr>
                <a:spLocks noChangeArrowheads="1"/>
              </p:cNvSpPr>
              <p:nvPr userDrawn="1"/>
            </p:nvSpPr>
            <p:spPr bwMode="ltGray">
              <a:xfrm rot="-8">
                <a:off x="1201" y="3122"/>
                <a:ext cx="81"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48" name="Rectangle 59"/>
              <p:cNvSpPr>
                <a:spLocks noChangeArrowheads="1"/>
              </p:cNvSpPr>
              <p:nvPr userDrawn="1"/>
            </p:nvSpPr>
            <p:spPr bwMode="ltGray">
              <a:xfrm rot="-8">
                <a:off x="1200" y="3147"/>
                <a:ext cx="81"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49" name="Rectangle 60"/>
              <p:cNvSpPr>
                <a:spLocks noChangeArrowheads="1"/>
              </p:cNvSpPr>
              <p:nvPr userDrawn="1"/>
            </p:nvSpPr>
            <p:spPr bwMode="ltGray">
              <a:xfrm rot="214188">
                <a:off x="1189" y="3173"/>
                <a:ext cx="81"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50" name="Rectangle 61"/>
              <p:cNvSpPr>
                <a:spLocks noChangeArrowheads="1"/>
              </p:cNvSpPr>
              <p:nvPr userDrawn="1"/>
            </p:nvSpPr>
            <p:spPr bwMode="ltGray">
              <a:xfrm rot="-682388">
                <a:off x="1219" y="2965"/>
                <a:ext cx="86"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51" name="Rectangle 62"/>
              <p:cNvSpPr>
                <a:spLocks noChangeArrowheads="1"/>
              </p:cNvSpPr>
              <p:nvPr userDrawn="1"/>
            </p:nvSpPr>
            <p:spPr bwMode="ltGray">
              <a:xfrm rot="-480400">
                <a:off x="1220" y="2991"/>
                <a:ext cx="86"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52" name="Rectangle 63"/>
              <p:cNvSpPr>
                <a:spLocks noChangeArrowheads="1"/>
              </p:cNvSpPr>
              <p:nvPr userDrawn="1"/>
            </p:nvSpPr>
            <p:spPr bwMode="ltGray">
              <a:xfrm rot="-480400">
                <a:off x="1220" y="3015"/>
                <a:ext cx="86"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53" name="Rectangle 64"/>
              <p:cNvSpPr>
                <a:spLocks noChangeArrowheads="1"/>
              </p:cNvSpPr>
              <p:nvPr userDrawn="1"/>
            </p:nvSpPr>
            <p:spPr bwMode="ltGray">
              <a:xfrm rot="-270546">
                <a:off x="1219" y="3041"/>
                <a:ext cx="81"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54" name="Rectangle 65"/>
              <p:cNvSpPr>
                <a:spLocks noChangeArrowheads="1"/>
              </p:cNvSpPr>
              <p:nvPr userDrawn="1"/>
            </p:nvSpPr>
            <p:spPr bwMode="ltGray">
              <a:xfrm rot="-1132286">
                <a:off x="1207" y="2843"/>
                <a:ext cx="86"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55" name="Rectangle 66"/>
              <p:cNvSpPr>
                <a:spLocks noChangeArrowheads="1"/>
              </p:cNvSpPr>
              <p:nvPr userDrawn="1"/>
            </p:nvSpPr>
            <p:spPr bwMode="ltGray">
              <a:xfrm rot="-969272">
                <a:off x="1213" y="2864"/>
                <a:ext cx="86"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56" name="Rectangle 67"/>
              <p:cNvSpPr>
                <a:spLocks noChangeArrowheads="1"/>
              </p:cNvSpPr>
              <p:nvPr userDrawn="1"/>
            </p:nvSpPr>
            <p:spPr bwMode="ltGray">
              <a:xfrm rot="-969272">
                <a:off x="1216" y="2888"/>
                <a:ext cx="86"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57" name="Rectangle 68"/>
              <p:cNvSpPr>
                <a:spLocks noChangeArrowheads="1"/>
              </p:cNvSpPr>
              <p:nvPr userDrawn="1"/>
            </p:nvSpPr>
            <p:spPr bwMode="ltGray">
              <a:xfrm rot="-806259">
                <a:off x="1219" y="2915"/>
                <a:ext cx="86"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58" name="Rectangle 69"/>
              <p:cNvSpPr>
                <a:spLocks noChangeArrowheads="1"/>
              </p:cNvSpPr>
              <p:nvPr userDrawn="1"/>
            </p:nvSpPr>
            <p:spPr bwMode="ltGray">
              <a:xfrm rot="-1543941">
                <a:off x="1165" y="2727"/>
                <a:ext cx="86"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59" name="Rectangle 70"/>
              <p:cNvSpPr>
                <a:spLocks noChangeArrowheads="1"/>
              </p:cNvSpPr>
              <p:nvPr userDrawn="1"/>
            </p:nvSpPr>
            <p:spPr bwMode="ltGray">
              <a:xfrm rot="-1341953">
                <a:off x="1176" y="2752"/>
                <a:ext cx="86"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60" name="Rectangle 71"/>
              <p:cNvSpPr>
                <a:spLocks noChangeArrowheads="1"/>
              </p:cNvSpPr>
              <p:nvPr userDrawn="1"/>
            </p:nvSpPr>
            <p:spPr bwMode="ltGray">
              <a:xfrm rot="-1341953">
                <a:off x="1184" y="2775"/>
                <a:ext cx="86"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61" name="Rectangle 72"/>
              <p:cNvSpPr>
                <a:spLocks noChangeArrowheads="1"/>
              </p:cNvSpPr>
              <p:nvPr userDrawn="1"/>
            </p:nvSpPr>
            <p:spPr bwMode="ltGray">
              <a:xfrm rot="-1341953">
                <a:off x="1194" y="2795"/>
                <a:ext cx="86"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62" name="Rectangle 73"/>
              <p:cNvSpPr>
                <a:spLocks noChangeArrowheads="1"/>
              </p:cNvSpPr>
              <p:nvPr userDrawn="1"/>
            </p:nvSpPr>
            <p:spPr bwMode="ltGray">
              <a:xfrm rot="-1928746">
                <a:off x="1101" y="2628"/>
                <a:ext cx="86"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63" name="Rectangle 74"/>
              <p:cNvSpPr>
                <a:spLocks noChangeArrowheads="1"/>
              </p:cNvSpPr>
              <p:nvPr userDrawn="1"/>
            </p:nvSpPr>
            <p:spPr bwMode="ltGray">
              <a:xfrm rot="-1844175">
                <a:off x="1114" y="2645"/>
                <a:ext cx="86"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64" name="Rectangle 75"/>
              <p:cNvSpPr>
                <a:spLocks noChangeArrowheads="1"/>
              </p:cNvSpPr>
              <p:nvPr userDrawn="1"/>
            </p:nvSpPr>
            <p:spPr bwMode="ltGray">
              <a:xfrm rot="-1752383">
                <a:off x="1129" y="2667"/>
                <a:ext cx="86"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65" name="Rectangle 76"/>
              <p:cNvSpPr>
                <a:spLocks noChangeArrowheads="1"/>
              </p:cNvSpPr>
              <p:nvPr userDrawn="1"/>
            </p:nvSpPr>
            <p:spPr bwMode="ltGray">
              <a:xfrm rot="-1752383">
                <a:off x="1142" y="2684"/>
                <a:ext cx="86"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66" name="Rectangle 77"/>
              <p:cNvSpPr>
                <a:spLocks noChangeArrowheads="1"/>
              </p:cNvSpPr>
              <p:nvPr userDrawn="1"/>
            </p:nvSpPr>
            <p:spPr bwMode="ltGray">
              <a:xfrm rot="-2466736">
                <a:off x="1014" y="2538"/>
                <a:ext cx="86"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67" name="Rectangle 78"/>
              <p:cNvSpPr>
                <a:spLocks noChangeArrowheads="1"/>
              </p:cNvSpPr>
              <p:nvPr userDrawn="1"/>
            </p:nvSpPr>
            <p:spPr bwMode="ltGray">
              <a:xfrm rot="-2466736">
                <a:off x="1035" y="2557"/>
                <a:ext cx="86"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68" name="Rectangle 79"/>
              <p:cNvSpPr>
                <a:spLocks noChangeArrowheads="1"/>
              </p:cNvSpPr>
              <p:nvPr userDrawn="1"/>
            </p:nvSpPr>
            <p:spPr bwMode="ltGray">
              <a:xfrm rot="-2466736">
                <a:off x="1050" y="2574"/>
                <a:ext cx="86"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69" name="Rectangle 80"/>
              <p:cNvSpPr>
                <a:spLocks noChangeArrowheads="1"/>
              </p:cNvSpPr>
              <p:nvPr userDrawn="1"/>
            </p:nvSpPr>
            <p:spPr bwMode="ltGray">
              <a:xfrm rot="-2342866">
                <a:off x="1068" y="2590"/>
                <a:ext cx="86"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70" name="Freeform 81"/>
              <p:cNvSpPr>
                <a:spLocks/>
              </p:cNvSpPr>
              <p:nvPr userDrawn="1"/>
            </p:nvSpPr>
            <p:spPr bwMode="ltGray">
              <a:xfrm>
                <a:off x="486" y="2563"/>
                <a:ext cx="180" cy="151"/>
              </a:xfrm>
              <a:custGeom>
                <a:avLst/>
                <a:gdLst/>
                <a:ahLst/>
                <a:cxnLst>
                  <a:cxn ang="0">
                    <a:pos x="0" y="144"/>
                  </a:cxn>
                  <a:cxn ang="0">
                    <a:pos x="28" y="147"/>
                  </a:cxn>
                  <a:cxn ang="0">
                    <a:pos x="64" y="46"/>
                  </a:cxn>
                  <a:cxn ang="0">
                    <a:pos x="94" y="151"/>
                  </a:cxn>
                  <a:cxn ang="0">
                    <a:pos x="129" y="151"/>
                  </a:cxn>
                  <a:cxn ang="0">
                    <a:pos x="180" y="9"/>
                  </a:cxn>
                  <a:cxn ang="0">
                    <a:pos x="148" y="10"/>
                  </a:cxn>
                  <a:cxn ang="0">
                    <a:pos x="112" y="112"/>
                  </a:cxn>
                  <a:cxn ang="0">
                    <a:pos x="79" y="0"/>
                  </a:cxn>
                  <a:cxn ang="0">
                    <a:pos x="48" y="0"/>
                  </a:cxn>
                  <a:cxn ang="0">
                    <a:pos x="0" y="144"/>
                  </a:cxn>
                </a:cxnLst>
                <a:rect l="0" t="0" r="r" b="b"/>
                <a:pathLst>
                  <a:path w="180" h="151">
                    <a:moveTo>
                      <a:pt x="0" y="144"/>
                    </a:moveTo>
                    <a:lnTo>
                      <a:pt x="28" y="147"/>
                    </a:lnTo>
                    <a:lnTo>
                      <a:pt x="64" y="46"/>
                    </a:lnTo>
                    <a:lnTo>
                      <a:pt x="94" y="151"/>
                    </a:lnTo>
                    <a:lnTo>
                      <a:pt x="129" y="151"/>
                    </a:lnTo>
                    <a:lnTo>
                      <a:pt x="180" y="9"/>
                    </a:lnTo>
                    <a:lnTo>
                      <a:pt x="148" y="10"/>
                    </a:lnTo>
                    <a:lnTo>
                      <a:pt x="112" y="112"/>
                    </a:lnTo>
                    <a:lnTo>
                      <a:pt x="79" y="0"/>
                    </a:lnTo>
                    <a:lnTo>
                      <a:pt x="48" y="0"/>
                    </a:lnTo>
                    <a:lnTo>
                      <a:pt x="0" y="144"/>
                    </a:lnTo>
                    <a:close/>
                  </a:path>
                </a:pathLst>
              </a:custGeom>
              <a:solidFill>
                <a:schemeClr val="bg2"/>
              </a:solidFill>
              <a:ln w="9525">
                <a:noFill/>
                <a:round/>
                <a:headEnd/>
                <a:tailEnd/>
              </a:ln>
              <a:effectLst/>
            </p:spPr>
            <p:txBody>
              <a:bodyPr/>
              <a:lstStyle/>
              <a:p>
                <a:pPr algn="ctr">
                  <a:defRPr/>
                </a:pPr>
                <a:endParaRPr lang="en-US">
                  <a:latin typeface="Arial" charset="0"/>
                </a:endParaRPr>
              </a:p>
            </p:txBody>
          </p:sp>
          <p:sp>
            <p:nvSpPr>
              <p:cNvPr id="71" name="Rectangle 82"/>
              <p:cNvSpPr>
                <a:spLocks noChangeArrowheads="1"/>
              </p:cNvSpPr>
              <p:nvPr userDrawn="1"/>
            </p:nvSpPr>
            <p:spPr bwMode="ltGray">
              <a:xfrm rot="6575641">
                <a:off x="-217" y="3138"/>
                <a:ext cx="1226"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72" name="Rectangle 83"/>
              <p:cNvSpPr>
                <a:spLocks noChangeArrowheads="1"/>
              </p:cNvSpPr>
              <p:nvPr userDrawn="1"/>
            </p:nvSpPr>
            <p:spPr bwMode="ltGray">
              <a:xfrm rot="238799">
                <a:off x="4" y="3146"/>
                <a:ext cx="1031"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73" name="Rectangle 84"/>
              <p:cNvSpPr>
                <a:spLocks noChangeArrowheads="1"/>
              </p:cNvSpPr>
              <p:nvPr userDrawn="1"/>
            </p:nvSpPr>
            <p:spPr bwMode="ltGray">
              <a:xfrm rot="-2957028">
                <a:off x="907" y="2472"/>
                <a:ext cx="81"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74" name="Rectangle 85"/>
              <p:cNvSpPr>
                <a:spLocks noChangeArrowheads="1"/>
              </p:cNvSpPr>
              <p:nvPr userDrawn="1"/>
            </p:nvSpPr>
            <p:spPr bwMode="ltGray">
              <a:xfrm rot="-2957028">
                <a:off x="930" y="2486"/>
                <a:ext cx="81"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75" name="Rectangle 86"/>
              <p:cNvSpPr>
                <a:spLocks noChangeArrowheads="1"/>
              </p:cNvSpPr>
              <p:nvPr userDrawn="1"/>
            </p:nvSpPr>
            <p:spPr bwMode="ltGray">
              <a:xfrm rot="-2957028">
                <a:off x="954" y="2497"/>
                <a:ext cx="86"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76" name="Rectangle 87"/>
              <p:cNvSpPr>
                <a:spLocks noChangeArrowheads="1"/>
              </p:cNvSpPr>
              <p:nvPr userDrawn="1"/>
            </p:nvSpPr>
            <p:spPr bwMode="ltGray">
              <a:xfrm rot="-2661033">
                <a:off x="974" y="2509"/>
                <a:ext cx="86"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77" name="Rectangle 88"/>
              <p:cNvSpPr>
                <a:spLocks noChangeArrowheads="1"/>
              </p:cNvSpPr>
              <p:nvPr userDrawn="1"/>
            </p:nvSpPr>
            <p:spPr bwMode="ltGray">
              <a:xfrm rot="-3638503">
                <a:off x="788" y="2426"/>
                <a:ext cx="75"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78" name="Rectangle 89"/>
              <p:cNvSpPr>
                <a:spLocks noChangeArrowheads="1"/>
              </p:cNvSpPr>
              <p:nvPr userDrawn="1"/>
            </p:nvSpPr>
            <p:spPr bwMode="ltGray">
              <a:xfrm rot="-3638503">
                <a:off x="815" y="2434"/>
                <a:ext cx="75"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79" name="Rectangle 90"/>
              <p:cNvSpPr>
                <a:spLocks noChangeArrowheads="1"/>
              </p:cNvSpPr>
              <p:nvPr userDrawn="1"/>
            </p:nvSpPr>
            <p:spPr bwMode="ltGray">
              <a:xfrm rot="-3514633">
                <a:off x="837" y="2440"/>
                <a:ext cx="81"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80" name="Rectangle 91"/>
              <p:cNvSpPr>
                <a:spLocks noChangeArrowheads="1"/>
              </p:cNvSpPr>
              <p:nvPr userDrawn="1"/>
            </p:nvSpPr>
            <p:spPr bwMode="ltGray">
              <a:xfrm rot="-3220799">
                <a:off x="862" y="2452"/>
                <a:ext cx="81"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81" name="Rectangle 92"/>
              <p:cNvSpPr>
                <a:spLocks noChangeArrowheads="1"/>
              </p:cNvSpPr>
              <p:nvPr userDrawn="1"/>
            </p:nvSpPr>
            <p:spPr bwMode="ltGray">
              <a:xfrm rot="-4338250">
                <a:off x="649" y="2396"/>
                <a:ext cx="75"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82" name="Rectangle 93"/>
              <p:cNvSpPr>
                <a:spLocks noChangeArrowheads="1"/>
              </p:cNvSpPr>
              <p:nvPr userDrawn="1"/>
            </p:nvSpPr>
            <p:spPr bwMode="ltGray">
              <a:xfrm rot="-4250359">
                <a:off x="677" y="2402"/>
                <a:ext cx="75"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83" name="Rectangle 94"/>
              <p:cNvSpPr>
                <a:spLocks noChangeArrowheads="1"/>
              </p:cNvSpPr>
              <p:nvPr userDrawn="1"/>
            </p:nvSpPr>
            <p:spPr bwMode="ltGray">
              <a:xfrm rot="-4250359">
                <a:off x="708" y="2406"/>
                <a:ext cx="75"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84" name="Rectangle 95"/>
              <p:cNvSpPr>
                <a:spLocks noChangeArrowheads="1"/>
              </p:cNvSpPr>
              <p:nvPr userDrawn="1"/>
            </p:nvSpPr>
            <p:spPr bwMode="ltGray">
              <a:xfrm rot="-3989246">
                <a:off x="738" y="2410"/>
                <a:ext cx="75"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85" name="Rectangle 96"/>
              <p:cNvSpPr>
                <a:spLocks noChangeArrowheads="1"/>
              </p:cNvSpPr>
              <p:nvPr userDrawn="1"/>
            </p:nvSpPr>
            <p:spPr bwMode="ltGray">
              <a:xfrm rot="-4862215">
                <a:off x="503" y="2394"/>
                <a:ext cx="69"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86" name="Rectangle 97"/>
              <p:cNvSpPr>
                <a:spLocks noChangeArrowheads="1"/>
              </p:cNvSpPr>
              <p:nvPr userDrawn="1"/>
            </p:nvSpPr>
            <p:spPr bwMode="ltGray">
              <a:xfrm rot="-4673370">
                <a:off x="534" y="2392"/>
                <a:ext cx="75"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87" name="Rectangle 98"/>
              <p:cNvSpPr>
                <a:spLocks noChangeArrowheads="1"/>
              </p:cNvSpPr>
              <p:nvPr userDrawn="1"/>
            </p:nvSpPr>
            <p:spPr bwMode="ltGray">
              <a:xfrm rot="-4646721">
                <a:off x="563" y="2390"/>
                <a:ext cx="75"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88" name="Rectangle 99"/>
              <p:cNvSpPr>
                <a:spLocks noChangeArrowheads="1"/>
              </p:cNvSpPr>
              <p:nvPr userDrawn="1"/>
            </p:nvSpPr>
            <p:spPr bwMode="ltGray">
              <a:xfrm rot="-4580623">
                <a:off x="595" y="2390"/>
                <a:ext cx="75"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89" name="Rectangle 100"/>
              <p:cNvSpPr>
                <a:spLocks noChangeArrowheads="1"/>
              </p:cNvSpPr>
              <p:nvPr userDrawn="1"/>
            </p:nvSpPr>
            <p:spPr bwMode="ltGray">
              <a:xfrm rot="-5195129">
                <a:off x="355" y="2414"/>
                <a:ext cx="69"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90" name="Rectangle 101"/>
              <p:cNvSpPr>
                <a:spLocks noChangeArrowheads="1"/>
              </p:cNvSpPr>
              <p:nvPr userDrawn="1"/>
            </p:nvSpPr>
            <p:spPr bwMode="ltGray">
              <a:xfrm rot="-5360484">
                <a:off x="385" y="2408"/>
                <a:ext cx="69"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91" name="Rectangle 102"/>
              <p:cNvSpPr>
                <a:spLocks noChangeArrowheads="1"/>
              </p:cNvSpPr>
              <p:nvPr userDrawn="1"/>
            </p:nvSpPr>
            <p:spPr bwMode="ltGray">
              <a:xfrm rot="-5288939">
                <a:off x="419" y="2404"/>
                <a:ext cx="69"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92" name="Rectangle 103"/>
              <p:cNvSpPr>
                <a:spLocks noChangeArrowheads="1"/>
              </p:cNvSpPr>
              <p:nvPr userDrawn="1"/>
            </p:nvSpPr>
            <p:spPr bwMode="ltGray">
              <a:xfrm rot="-5164854">
                <a:off x="449" y="2400"/>
                <a:ext cx="69"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93" name="Rectangle 104"/>
              <p:cNvSpPr>
                <a:spLocks noChangeArrowheads="1"/>
              </p:cNvSpPr>
              <p:nvPr userDrawn="1"/>
            </p:nvSpPr>
            <p:spPr bwMode="ltGray">
              <a:xfrm rot="-6132163">
                <a:off x="206" y="2458"/>
                <a:ext cx="63"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94" name="Rectangle 105"/>
              <p:cNvSpPr>
                <a:spLocks noChangeArrowheads="1"/>
              </p:cNvSpPr>
              <p:nvPr userDrawn="1"/>
            </p:nvSpPr>
            <p:spPr bwMode="ltGray">
              <a:xfrm rot="-6220433">
                <a:off x="237" y="2448"/>
                <a:ext cx="63"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95" name="Rectangle 106"/>
              <p:cNvSpPr>
                <a:spLocks noChangeArrowheads="1"/>
              </p:cNvSpPr>
              <p:nvPr userDrawn="1"/>
            </p:nvSpPr>
            <p:spPr bwMode="ltGray">
              <a:xfrm rot="-6110943">
                <a:off x="266" y="2438"/>
                <a:ext cx="63"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96" name="Rectangle 107"/>
              <p:cNvSpPr>
                <a:spLocks noChangeArrowheads="1"/>
              </p:cNvSpPr>
              <p:nvPr userDrawn="1"/>
            </p:nvSpPr>
            <p:spPr bwMode="ltGray">
              <a:xfrm rot="-5919570">
                <a:off x="293" y="2426"/>
                <a:ext cx="69"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97" name="Rectangle 108"/>
              <p:cNvSpPr>
                <a:spLocks noChangeArrowheads="1"/>
              </p:cNvSpPr>
              <p:nvPr userDrawn="1"/>
            </p:nvSpPr>
            <p:spPr bwMode="ltGray">
              <a:xfrm rot="-7376291">
                <a:off x="6" y="2548"/>
                <a:ext cx="63"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98" name="Rectangle 109"/>
              <p:cNvSpPr>
                <a:spLocks noChangeArrowheads="1"/>
              </p:cNvSpPr>
              <p:nvPr userDrawn="1"/>
            </p:nvSpPr>
            <p:spPr bwMode="ltGray">
              <a:xfrm rot="-7168347">
                <a:off x="65" y="2516"/>
                <a:ext cx="63"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99" name="Rectangle 110"/>
              <p:cNvSpPr>
                <a:spLocks noChangeArrowheads="1"/>
              </p:cNvSpPr>
              <p:nvPr userDrawn="1"/>
            </p:nvSpPr>
            <p:spPr bwMode="ltGray">
              <a:xfrm rot="-6802416">
                <a:off x="92" y="2502"/>
                <a:ext cx="63"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100" name="Rectangle 111"/>
              <p:cNvSpPr>
                <a:spLocks noChangeArrowheads="1"/>
              </p:cNvSpPr>
              <p:nvPr userDrawn="1"/>
            </p:nvSpPr>
            <p:spPr bwMode="ltGray">
              <a:xfrm rot="-6802416">
                <a:off x="119" y="2492"/>
                <a:ext cx="63"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101" name="Rectangle 112"/>
              <p:cNvSpPr>
                <a:spLocks noChangeArrowheads="1"/>
              </p:cNvSpPr>
              <p:nvPr userDrawn="1"/>
            </p:nvSpPr>
            <p:spPr bwMode="ltGray">
              <a:xfrm rot="-6457704">
                <a:off x="150" y="2478"/>
                <a:ext cx="63"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102" name="Rectangle 113"/>
              <p:cNvSpPr>
                <a:spLocks noChangeArrowheads="1"/>
              </p:cNvSpPr>
              <p:nvPr userDrawn="1"/>
            </p:nvSpPr>
            <p:spPr bwMode="ltGray">
              <a:xfrm rot="-1876771">
                <a:off x="0" y="3363"/>
                <a:ext cx="75"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103" name="Rectangle 114"/>
              <p:cNvSpPr>
                <a:spLocks noChangeArrowheads="1"/>
              </p:cNvSpPr>
              <p:nvPr userDrawn="1"/>
            </p:nvSpPr>
            <p:spPr bwMode="ltGray">
              <a:xfrm rot="3283992">
                <a:off x="511" y="3478"/>
                <a:ext cx="242"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104" name="Rectangle 115"/>
              <p:cNvSpPr>
                <a:spLocks noChangeArrowheads="1"/>
              </p:cNvSpPr>
              <p:nvPr userDrawn="1"/>
            </p:nvSpPr>
            <p:spPr bwMode="ltGray">
              <a:xfrm rot="3283992">
                <a:off x="35" y="2798"/>
                <a:ext cx="242"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105" name="Rectangle 116"/>
              <p:cNvSpPr>
                <a:spLocks noChangeArrowheads="1"/>
              </p:cNvSpPr>
              <p:nvPr userDrawn="1"/>
            </p:nvSpPr>
            <p:spPr bwMode="ltGray">
              <a:xfrm rot="-1876771">
                <a:off x="700" y="2851"/>
                <a:ext cx="317"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106" name="Rectangle 117"/>
              <p:cNvSpPr>
                <a:spLocks noChangeArrowheads="1"/>
              </p:cNvSpPr>
              <p:nvPr userDrawn="1"/>
            </p:nvSpPr>
            <p:spPr bwMode="ltGray">
              <a:xfrm rot="5908516">
                <a:off x="200" y="3915"/>
                <a:ext cx="138"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107" name="Rectangle 118"/>
              <p:cNvSpPr>
                <a:spLocks noChangeArrowheads="1"/>
              </p:cNvSpPr>
              <p:nvPr userDrawn="1"/>
            </p:nvSpPr>
            <p:spPr bwMode="ltGray">
              <a:xfrm rot="6683973">
                <a:off x="45" y="3915"/>
                <a:ext cx="144"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108" name="Rectangle 119"/>
              <p:cNvSpPr>
                <a:spLocks noChangeArrowheads="1"/>
              </p:cNvSpPr>
              <p:nvPr userDrawn="1"/>
            </p:nvSpPr>
            <p:spPr bwMode="ltGray">
              <a:xfrm rot="5245609">
                <a:off x="361" y="3893"/>
                <a:ext cx="132"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109" name="Rectangle 120"/>
              <p:cNvSpPr>
                <a:spLocks noChangeArrowheads="1"/>
              </p:cNvSpPr>
              <p:nvPr userDrawn="1"/>
            </p:nvSpPr>
            <p:spPr bwMode="ltGray">
              <a:xfrm rot="4500520">
                <a:off x="522" y="3847"/>
                <a:ext cx="132"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110" name="Rectangle 121"/>
              <p:cNvSpPr>
                <a:spLocks noChangeArrowheads="1"/>
              </p:cNvSpPr>
              <p:nvPr userDrawn="1"/>
            </p:nvSpPr>
            <p:spPr bwMode="ltGray">
              <a:xfrm rot="3805227">
                <a:off x="670" y="3778"/>
                <a:ext cx="132"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111" name="Rectangle 122"/>
              <p:cNvSpPr>
                <a:spLocks noChangeArrowheads="1"/>
              </p:cNvSpPr>
              <p:nvPr userDrawn="1"/>
            </p:nvSpPr>
            <p:spPr bwMode="ltGray">
              <a:xfrm rot="3060138">
                <a:off x="813" y="3688"/>
                <a:ext cx="132"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112" name="Rectangle 123"/>
              <p:cNvSpPr>
                <a:spLocks noChangeArrowheads="1"/>
              </p:cNvSpPr>
              <p:nvPr userDrawn="1"/>
            </p:nvSpPr>
            <p:spPr bwMode="ltGray">
              <a:xfrm rot="2090281">
                <a:off x="938" y="3582"/>
                <a:ext cx="132"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113" name="Rectangle 124"/>
              <p:cNvSpPr>
                <a:spLocks noChangeArrowheads="1"/>
              </p:cNvSpPr>
              <p:nvPr userDrawn="1"/>
            </p:nvSpPr>
            <p:spPr bwMode="ltGray">
              <a:xfrm rot="-7168347">
                <a:off x="-18" y="2506"/>
                <a:ext cx="132"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114" name="Rectangle 125"/>
              <p:cNvSpPr>
                <a:spLocks noChangeArrowheads="1"/>
              </p:cNvSpPr>
              <p:nvPr userDrawn="1"/>
            </p:nvSpPr>
            <p:spPr bwMode="ltGray">
              <a:xfrm rot="-6406501">
                <a:off x="136" y="2433"/>
                <a:ext cx="132"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115" name="Rectangle 126"/>
              <p:cNvSpPr>
                <a:spLocks noChangeArrowheads="1"/>
              </p:cNvSpPr>
              <p:nvPr userDrawn="1"/>
            </p:nvSpPr>
            <p:spPr bwMode="ltGray">
              <a:xfrm rot="-4970620">
                <a:off x="447" y="2364"/>
                <a:ext cx="138"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116" name="Rectangle 127"/>
              <p:cNvSpPr>
                <a:spLocks noChangeArrowheads="1"/>
              </p:cNvSpPr>
              <p:nvPr userDrawn="1"/>
            </p:nvSpPr>
            <p:spPr bwMode="ltGray">
              <a:xfrm rot="-4298502">
                <a:off x="597" y="2360"/>
                <a:ext cx="150"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117" name="Rectangle 128"/>
              <p:cNvSpPr>
                <a:spLocks noChangeArrowheads="1"/>
              </p:cNvSpPr>
              <p:nvPr userDrawn="1"/>
            </p:nvSpPr>
            <p:spPr bwMode="ltGray">
              <a:xfrm rot="-3676305">
                <a:off x="739" y="2386"/>
                <a:ext cx="155"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118" name="Rectangle 129"/>
              <p:cNvSpPr>
                <a:spLocks noChangeArrowheads="1"/>
              </p:cNvSpPr>
              <p:nvPr userDrawn="1"/>
            </p:nvSpPr>
            <p:spPr bwMode="ltGray">
              <a:xfrm rot="-3188616">
                <a:off x="869" y="2430"/>
                <a:ext cx="167"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119" name="Rectangle 130"/>
              <p:cNvSpPr>
                <a:spLocks noChangeArrowheads="1"/>
              </p:cNvSpPr>
              <p:nvPr userDrawn="1"/>
            </p:nvSpPr>
            <p:spPr bwMode="ltGray">
              <a:xfrm rot="-2610246">
                <a:off x="984" y="2497"/>
                <a:ext cx="167"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120" name="Rectangle 131"/>
              <p:cNvSpPr>
                <a:spLocks noChangeArrowheads="1"/>
              </p:cNvSpPr>
              <p:nvPr userDrawn="1"/>
            </p:nvSpPr>
            <p:spPr bwMode="ltGray">
              <a:xfrm rot="-2190008">
                <a:off x="1075" y="2585"/>
                <a:ext cx="173"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121" name="Rectangle 132"/>
              <p:cNvSpPr>
                <a:spLocks noChangeArrowheads="1"/>
              </p:cNvSpPr>
              <p:nvPr userDrawn="1"/>
            </p:nvSpPr>
            <p:spPr bwMode="ltGray">
              <a:xfrm rot="-1728558">
                <a:off x="1147" y="2688"/>
                <a:ext cx="167"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122" name="Rectangle 133"/>
              <p:cNvSpPr>
                <a:spLocks noChangeArrowheads="1"/>
              </p:cNvSpPr>
              <p:nvPr userDrawn="1"/>
            </p:nvSpPr>
            <p:spPr bwMode="ltGray">
              <a:xfrm rot="-1172118">
                <a:off x="1198" y="2805"/>
                <a:ext cx="167"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123" name="Rectangle 134"/>
              <p:cNvSpPr>
                <a:spLocks noChangeArrowheads="1"/>
              </p:cNvSpPr>
              <p:nvPr userDrawn="1"/>
            </p:nvSpPr>
            <p:spPr bwMode="ltGray">
              <a:xfrm rot="-753845">
                <a:off x="1218" y="2930"/>
                <a:ext cx="167"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124" name="Rectangle 135"/>
              <p:cNvSpPr>
                <a:spLocks noChangeArrowheads="1"/>
              </p:cNvSpPr>
              <p:nvPr userDrawn="1"/>
            </p:nvSpPr>
            <p:spPr bwMode="ltGray">
              <a:xfrm rot="-287823">
                <a:off x="1213" y="3066"/>
                <a:ext cx="167"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125" name="Rectangle 136"/>
              <p:cNvSpPr>
                <a:spLocks noChangeArrowheads="1"/>
              </p:cNvSpPr>
              <p:nvPr userDrawn="1"/>
            </p:nvSpPr>
            <p:spPr bwMode="ltGray">
              <a:xfrm rot="696741">
                <a:off x="1126" y="3337"/>
                <a:ext cx="150"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126" name="Rectangle 137"/>
              <p:cNvSpPr>
                <a:spLocks noChangeArrowheads="1"/>
              </p:cNvSpPr>
              <p:nvPr userDrawn="1"/>
            </p:nvSpPr>
            <p:spPr bwMode="ltGray">
              <a:xfrm rot="1529990">
                <a:off x="1041" y="3465"/>
                <a:ext cx="140"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127" name="Freeform 138"/>
              <p:cNvSpPr>
                <a:spLocks/>
              </p:cNvSpPr>
              <p:nvPr userDrawn="1"/>
            </p:nvSpPr>
            <p:spPr bwMode="ltGray">
              <a:xfrm>
                <a:off x="850" y="3136"/>
                <a:ext cx="204" cy="120"/>
              </a:xfrm>
              <a:custGeom>
                <a:avLst/>
                <a:gdLst/>
                <a:ahLst/>
                <a:cxnLst>
                  <a:cxn ang="0">
                    <a:pos x="168" y="120"/>
                  </a:cxn>
                  <a:cxn ang="0">
                    <a:pos x="204" y="12"/>
                  </a:cxn>
                  <a:cxn ang="0">
                    <a:pos x="42" y="0"/>
                  </a:cxn>
                  <a:cxn ang="0">
                    <a:pos x="0" y="108"/>
                  </a:cxn>
                  <a:cxn ang="0">
                    <a:pos x="30" y="114"/>
                  </a:cxn>
                  <a:cxn ang="0">
                    <a:pos x="60" y="30"/>
                  </a:cxn>
                  <a:cxn ang="0">
                    <a:pos x="102" y="36"/>
                  </a:cxn>
                  <a:cxn ang="0">
                    <a:pos x="78" y="108"/>
                  </a:cxn>
                  <a:cxn ang="0">
                    <a:pos x="102" y="108"/>
                  </a:cxn>
                  <a:cxn ang="0">
                    <a:pos x="132" y="36"/>
                  </a:cxn>
                  <a:cxn ang="0">
                    <a:pos x="162" y="36"/>
                  </a:cxn>
                  <a:cxn ang="0">
                    <a:pos x="138" y="114"/>
                  </a:cxn>
                  <a:cxn ang="0">
                    <a:pos x="168" y="120"/>
                  </a:cxn>
                </a:cxnLst>
                <a:rect l="0" t="0" r="r" b="b"/>
                <a:pathLst>
                  <a:path w="204" h="120">
                    <a:moveTo>
                      <a:pt x="168" y="120"/>
                    </a:moveTo>
                    <a:lnTo>
                      <a:pt x="204" y="12"/>
                    </a:lnTo>
                    <a:lnTo>
                      <a:pt x="42" y="0"/>
                    </a:lnTo>
                    <a:lnTo>
                      <a:pt x="0" y="108"/>
                    </a:lnTo>
                    <a:lnTo>
                      <a:pt x="30" y="114"/>
                    </a:lnTo>
                    <a:lnTo>
                      <a:pt x="60" y="30"/>
                    </a:lnTo>
                    <a:lnTo>
                      <a:pt x="102" y="36"/>
                    </a:lnTo>
                    <a:lnTo>
                      <a:pt x="78" y="108"/>
                    </a:lnTo>
                    <a:lnTo>
                      <a:pt x="102" y="108"/>
                    </a:lnTo>
                    <a:lnTo>
                      <a:pt x="132" y="36"/>
                    </a:lnTo>
                    <a:lnTo>
                      <a:pt x="162" y="36"/>
                    </a:lnTo>
                    <a:lnTo>
                      <a:pt x="138" y="114"/>
                    </a:lnTo>
                    <a:lnTo>
                      <a:pt x="168" y="120"/>
                    </a:lnTo>
                    <a:close/>
                  </a:path>
                </a:pathLst>
              </a:custGeom>
              <a:solidFill>
                <a:schemeClr val="bg2"/>
              </a:solidFill>
              <a:ln w="9525">
                <a:noFill/>
                <a:round/>
                <a:headEnd/>
                <a:tailEnd/>
              </a:ln>
            </p:spPr>
            <p:txBody>
              <a:bodyPr/>
              <a:lstStyle/>
              <a:p>
                <a:pPr algn="ctr">
                  <a:defRPr/>
                </a:pPr>
                <a:endParaRPr lang="en-US">
                  <a:latin typeface="Arial" charset="0"/>
                </a:endParaRPr>
              </a:p>
            </p:txBody>
          </p:sp>
          <p:sp>
            <p:nvSpPr>
              <p:cNvPr id="128" name="Freeform 139"/>
              <p:cNvSpPr>
                <a:spLocks/>
              </p:cNvSpPr>
              <p:nvPr userDrawn="1"/>
            </p:nvSpPr>
            <p:spPr bwMode="ltGray">
              <a:xfrm>
                <a:off x="19" y="2722"/>
                <a:ext cx="90" cy="78"/>
              </a:xfrm>
              <a:custGeom>
                <a:avLst/>
                <a:gdLst/>
                <a:ahLst/>
                <a:cxnLst>
                  <a:cxn ang="0">
                    <a:pos x="66" y="36"/>
                  </a:cxn>
                  <a:cxn ang="0">
                    <a:pos x="66" y="36"/>
                  </a:cxn>
                  <a:cxn ang="0">
                    <a:pos x="18" y="24"/>
                  </a:cxn>
                  <a:cxn ang="0">
                    <a:pos x="0" y="30"/>
                  </a:cxn>
                  <a:cxn ang="0">
                    <a:pos x="36" y="78"/>
                  </a:cxn>
                  <a:cxn ang="0">
                    <a:pos x="48" y="72"/>
                  </a:cxn>
                  <a:cxn ang="0">
                    <a:pos x="24" y="36"/>
                  </a:cxn>
                  <a:cxn ang="0">
                    <a:pos x="24" y="36"/>
                  </a:cxn>
                  <a:cxn ang="0">
                    <a:pos x="72" y="54"/>
                  </a:cxn>
                  <a:cxn ang="0">
                    <a:pos x="90" y="42"/>
                  </a:cxn>
                  <a:cxn ang="0">
                    <a:pos x="54" y="0"/>
                  </a:cxn>
                  <a:cxn ang="0">
                    <a:pos x="42" y="6"/>
                  </a:cxn>
                  <a:cxn ang="0">
                    <a:pos x="66" y="36"/>
                  </a:cxn>
                </a:cxnLst>
                <a:rect l="0" t="0" r="r" b="b"/>
                <a:pathLst>
                  <a:path w="90" h="78">
                    <a:moveTo>
                      <a:pt x="66" y="36"/>
                    </a:moveTo>
                    <a:lnTo>
                      <a:pt x="66" y="36"/>
                    </a:lnTo>
                    <a:lnTo>
                      <a:pt x="18" y="24"/>
                    </a:lnTo>
                    <a:lnTo>
                      <a:pt x="0" y="30"/>
                    </a:lnTo>
                    <a:lnTo>
                      <a:pt x="36" y="78"/>
                    </a:lnTo>
                    <a:lnTo>
                      <a:pt x="48" y="72"/>
                    </a:lnTo>
                    <a:lnTo>
                      <a:pt x="24" y="36"/>
                    </a:lnTo>
                    <a:lnTo>
                      <a:pt x="24" y="36"/>
                    </a:lnTo>
                    <a:lnTo>
                      <a:pt x="72" y="54"/>
                    </a:lnTo>
                    <a:lnTo>
                      <a:pt x="90" y="42"/>
                    </a:lnTo>
                    <a:lnTo>
                      <a:pt x="54" y="0"/>
                    </a:lnTo>
                    <a:lnTo>
                      <a:pt x="42" y="6"/>
                    </a:lnTo>
                    <a:lnTo>
                      <a:pt x="66" y="36"/>
                    </a:lnTo>
                    <a:close/>
                  </a:path>
                </a:pathLst>
              </a:custGeom>
              <a:solidFill>
                <a:schemeClr val="bg2"/>
              </a:solidFill>
              <a:ln w="9525">
                <a:noFill/>
                <a:round/>
                <a:headEnd/>
                <a:tailEnd/>
              </a:ln>
            </p:spPr>
            <p:txBody>
              <a:bodyPr/>
              <a:lstStyle/>
              <a:p>
                <a:pPr algn="ctr">
                  <a:defRPr/>
                </a:pPr>
                <a:endParaRPr lang="en-US">
                  <a:latin typeface="Arial" charset="0"/>
                </a:endParaRPr>
              </a:p>
            </p:txBody>
          </p:sp>
          <p:sp>
            <p:nvSpPr>
              <p:cNvPr id="129" name="Freeform 140"/>
              <p:cNvSpPr>
                <a:spLocks/>
              </p:cNvSpPr>
              <p:nvPr userDrawn="1"/>
            </p:nvSpPr>
            <p:spPr bwMode="ltGray">
              <a:xfrm>
                <a:off x="97" y="2651"/>
                <a:ext cx="101" cy="89"/>
              </a:xfrm>
              <a:custGeom>
                <a:avLst/>
                <a:gdLst/>
                <a:ahLst/>
                <a:cxnLst>
                  <a:cxn ang="0">
                    <a:pos x="54" y="89"/>
                  </a:cxn>
                  <a:cxn ang="0">
                    <a:pos x="65" y="83"/>
                  </a:cxn>
                  <a:cxn ang="0">
                    <a:pos x="48" y="35"/>
                  </a:cxn>
                  <a:cxn ang="0">
                    <a:pos x="89" y="65"/>
                  </a:cxn>
                  <a:cxn ang="0">
                    <a:pos x="101" y="59"/>
                  </a:cxn>
                  <a:cxn ang="0">
                    <a:pos x="83" y="0"/>
                  </a:cxn>
                  <a:cxn ang="0">
                    <a:pos x="71" y="12"/>
                  </a:cxn>
                  <a:cxn ang="0">
                    <a:pos x="83" y="41"/>
                  </a:cxn>
                  <a:cxn ang="0">
                    <a:pos x="48" y="23"/>
                  </a:cxn>
                  <a:cxn ang="0">
                    <a:pos x="36" y="29"/>
                  </a:cxn>
                  <a:cxn ang="0">
                    <a:pos x="45" y="68"/>
                  </a:cxn>
                  <a:cxn ang="0">
                    <a:pos x="18" y="41"/>
                  </a:cxn>
                  <a:cxn ang="0">
                    <a:pos x="0" y="53"/>
                  </a:cxn>
                  <a:cxn ang="0">
                    <a:pos x="54" y="89"/>
                  </a:cxn>
                </a:cxnLst>
                <a:rect l="0" t="0" r="r" b="b"/>
                <a:pathLst>
                  <a:path w="101" h="89">
                    <a:moveTo>
                      <a:pt x="54" y="89"/>
                    </a:moveTo>
                    <a:lnTo>
                      <a:pt x="65" y="83"/>
                    </a:lnTo>
                    <a:lnTo>
                      <a:pt x="48" y="35"/>
                    </a:lnTo>
                    <a:lnTo>
                      <a:pt x="89" y="65"/>
                    </a:lnTo>
                    <a:lnTo>
                      <a:pt x="101" y="59"/>
                    </a:lnTo>
                    <a:lnTo>
                      <a:pt x="83" y="0"/>
                    </a:lnTo>
                    <a:lnTo>
                      <a:pt x="71" y="12"/>
                    </a:lnTo>
                    <a:lnTo>
                      <a:pt x="83" y="41"/>
                    </a:lnTo>
                    <a:lnTo>
                      <a:pt x="48" y="23"/>
                    </a:lnTo>
                    <a:lnTo>
                      <a:pt x="36" y="29"/>
                    </a:lnTo>
                    <a:lnTo>
                      <a:pt x="45" y="68"/>
                    </a:lnTo>
                    <a:lnTo>
                      <a:pt x="18" y="41"/>
                    </a:lnTo>
                    <a:lnTo>
                      <a:pt x="0" y="53"/>
                    </a:lnTo>
                    <a:lnTo>
                      <a:pt x="54" y="89"/>
                    </a:lnTo>
                    <a:close/>
                  </a:path>
                </a:pathLst>
              </a:custGeom>
              <a:solidFill>
                <a:schemeClr val="bg2"/>
              </a:solidFill>
              <a:ln w="9525">
                <a:noFill/>
                <a:round/>
                <a:headEnd/>
                <a:tailEnd/>
              </a:ln>
            </p:spPr>
            <p:txBody>
              <a:bodyPr/>
              <a:lstStyle/>
              <a:p>
                <a:pPr algn="ctr">
                  <a:defRPr/>
                </a:pPr>
                <a:endParaRPr lang="en-US">
                  <a:latin typeface="Arial" charset="0"/>
                </a:endParaRPr>
              </a:p>
            </p:txBody>
          </p:sp>
          <p:sp>
            <p:nvSpPr>
              <p:cNvPr id="130" name="Freeform 141"/>
              <p:cNvSpPr>
                <a:spLocks/>
              </p:cNvSpPr>
              <p:nvPr userDrawn="1"/>
            </p:nvSpPr>
            <p:spPr bwMode="ltGray">
              <a:xfrm>
                <a:off x="677" y="3502"/>
                <a:ext cx="83" cy="78"/>
              </a:xfrm>
              <a:custGeom>
                <a:avLst/>
                <a:gdLst/>
                <a:ahLst/>
                <a:cxnLst>
                  <a:cxn ang="0">
                    <a:pos x="36" y="78"/>
                  </a:cxn>
                  <a:cxn ang="0">
                    <a:pos x="83" y="48"/>
                  </a:cxn>
                  <a:cxn ang="0">
                    <a:pos x="54" y="0"/>
                  </a:cxn>
                  <a:cxn ang="0">
                    <a:pos x="0" y="30"/>
                  </a:cxn>
                  <a:cxn ang="0">
                    <a:pos x="6" y="36"/>
                  </a:cxn>
                  <a:cxn ang="0">
                    <a:pos x="42" y="18"/>
                  </a:cxn>
                  <a:cxn ang="0">
                    <a:pos x="54" y="30"/>
                  </a:cxn>
                  <a:cxn ang="0">
                    <a:pos x="24" y="48"/>
                  </a:cxn>
                  <a:cxn ang="0">
                    <a:pos x="30" y="54"/>
                  </a:cxn>
                  <a:cxn ang="0">
                    <a:pos x="60" y="36"/>
                  </a:cxn>
                  <a:cxn ang="0">
                    <a:pos x="66" y="48"/>
                  </a:cxn>
                  <a:cxn ang="0">
                    <a:pos x="30" y="66"/>
                  </a:cxn>
                  <a:cxn ang="0">
                    <a:pos x="36" y="78"/>
                  </a:cxn>
                </a:cxnLst>
                <a:rect l="0" t="0" r="r" b="b"/>
                <a:pathLst>
                  <a:path w="83" h="78">
                    <a:moveTo>
                      <a:pt x="36" y="78"/>
                    </a:moveTo>
                    <a:lnTo>
                      <a:pt x="83" y="48"/>
                    </a:lnTo>
                    <a:lnTo>
                      <a:pt x="54" y="0"/>
                    </a:lnTo>
                    <a:lnTo>
                      <a:pt x="0" y="30"/>
                    </a:lnTo>
                    <a:lnTo>
                      <a:pt x="6" y="36"/>
                    </a:lnTo>
                    <a:lnTo>
                      <a:pt x="42" y="18"/>
                    </a:lnTo>
                    <a:lnTo>
                      <a:pt x="54" y="30"/>
                    </a:lnTo>
                    <a:lnTo>
                      <a:pt x="24" y="48"/>
                    </a:lnTo>
                    <a:lnTo>
                      <a:pt x="30" y="54"/>
                    </a:lnTo>
                    <a:lnTo>
                      <a:pt x="60" y="36"/>
                    </a:lnTo>
                    <a:lnTo>
                      <a:pt x="66" y="48"/>
                    </a:lnTo>
                    <a:lnTo>
                      <a:pt x="30" y="66"/>
                    </a:lnTo>
                    <a:lnTo>
                      <a:pt x="36" y="78"/>
                    </a:lnTo>
                    <a:close/>
                  </a:path>
                </a:pathLst>
              </a:custGeom>
              <a:solidFill>
                <a:schemeClr val="bg2"/>
              </a:solidFill>
              <a:ln w="9525">
                <a:noFill/>
                <a:round/>
                <a:headEnd/>
                <a:tailEnd/>
              </a:ln>
            </p:spPr>
            <p:txBody>
              <a:bodyPr/>
              <a:lstStyle/>
              <a:p>
                <a:pPr algn="ctr">
                  <a:defRPr/>
                </a:pPr>
                <a:endParaRPr lang="en-US">
                  <a:latin typeface="Arial" charset="0"/>
                </a:endParaRPr>
              </a:p>
            </p:txBody>
          </p:sp>
          <p:sp>
            <p:nvSpPr>
              <p:cNvPr id="131" name="Freeform 142"/>
              <p:cNvSpPr>
                <a:spLocks/>
              </p:cNvSpPr>
              <p:nvPr userDrawn="1"/>
            </p:nvSpPr>
            <p:spPr bwMode="ltGray">
              <a:xfrm>
                <a:off x="940" y="2782"/>
                <a:ext cx="90" cy="72"/>
              </a:xfrm>
              <a:custGeom>
                <a:avLst/>
                <a:gdLst/>
                <a:ahLst/>
                <a:cxnLst>
                  <a:cxn ang="0">
                    <a:pos x="90" y="30"/>
                  </a:cxn>
                  <a:cxn ang="0">
                    <a:pos x="66" y="0"/>
                  </a:cxn>
                  <a:cxn ang="0">
                    <a:pos x="0" y="36"/>
                  </a:cxn>
                  <a:cxn ang="0">
                    <a:pos x="24" y="72"/>
                  </a:cxn>
                  <a:cxn ang="0">
                    <a:pos x="36" y="66"/>
                  </a:cxn>
                  <a:cxn ang="0">
                    <a:pos x="18" y="42"/>
                  </a:cxn>
                  <a:cxn ang="0">
                    <a:pos x="36" y="30"/>
                  </a:cxn>
                  <a:cxn ang="0">
                    <a:pos x="54" y="54"/>
                  </a:cxn>
                  <a:cxn ang="0">
                    <a:pos x="60" y="48"/>
                  </a:cxn>
                  <a:cxn ang="0">
                    <a:pos x="48" y="24"/>
                  </a:cxn>
                  <a:cxn ang="0">
                    <a:pos x="60" y="12"/>
                  </a:cxn>
                  <a:cxn ang="0">
                    <a:pos x="78" y="42"/>
                  </a:cxn>
                  <a:cxn ang="0">
                    <a:pos x="90" y="30"/>
                  </a:cxn>
                </a:cxnLst>
                <a:rect l="0" t="0" r="r" b="b"/>
                <a:pathLst>
                  <a:path w="90" h="72">
                    <a:moveTo>
                      <a:pt x="90" y="30"/>
                    </a:moveTo>
                    <a:lnTo>
                      <a:pt x="66" y="0"/>
                    </a:lnTo>
                    <a:lnTo>
                      <a:pt x="0" y="36"/>
                    </a:lnTo>
                    <a:lnTo>
                      <a:pt x="24" y="72"/>
                    </a:lnTo>
                    <a:lnTo>
                      <a:pt x="36" y="66"/>
                    </a:lnTo>
                    <a:lnTo>
                      <a:pt x="18" y="42"/>
                    </a:lnTo>
                    <a:lnTo>
                      <a:pt x="36" y="30"/>
                    </a:lnTo>
                    <a:lnTo>
                      <a:pt x="54" y="54"/>
                    </a:lnTo>
                    <a:lnTo>
                      <a:pt x="60" y="48"/>
                    </a:lnTo>
                    <a:lnTo>
                      <a:pt x="48" y="24"/>
                    </a:lnTo>
                    <a:lnTo>
                      <a:pt x="60" y="12"/>
                    </a:lnTo>
                    <a:lnTo>
                      <a:pt x="78" y="42"/>
                    </a:lnTo>
                    <a:lnTo>
                      <a:pt x="90" y="30"/>
                    </a:lnTo>
                    <a:close/>
                  </a:path>
                </a:pathLst>
              </a:custGeom>
              <a:solidFill>
                <a:schemeClr val="bg2"/>
              </a:solidFill>
              <a:ln w="9525">
                <a:noFill/>
                <a:round/>
                <a:headEnd/>
                <a:tailEnd/>
              </a:ln>
            </p:spPr>
            <p:txBody>
              <a:bodyPr/>
              <a:lstStyle/>
              <a:p>
                <a:pPr algn="ctr">
                  <a:defRPr/>
                </a:pPr>
                <a:endParaRPr lang="en-US">
                  <a:latin typeface="Arial" charset="0"/>
                </a:endParaRPr>
              </a:p>
            </p:txBody>
          </p:sp>
          <p:sp>
            <p:nvSpPr>
              <p:cNvPr id="132" name="Freeform 143"/>
              <p:cNvSpPr>
                <a:spLocks/>
              </p:cNvSpPr>
              <p:nvPr userDrawn="1"/>
            </p:nvSpPr>
            <p:spPr bwMode="ltGray">
              <a:xfrm>
                <a:off x="898" y="2716"/>
                <a:ext cx="90" cy="84"/>
              </a:xfrm>
              <a:custGeom>
                <a:avLst/>
                <a:gdLst/>
                <a:ahLst/>
                <a:cxnLst>
                  <a:cxn ang="0">
                    <a:pos x="42" y="60"/>
                  </a:cxn>
                  <a:cxn ang="0">
                    <a:pos x="42" y="60"/>
                  </a:cxn>
                  <a:cxn ang="0">
                    <a:pos x="72" y="12"/>
                  </a:cxn>
                  <a:cxn ang="0">
                    <a:pos x="66" y="0"/>
                  </a:cxn>
                  <a:cxn ang="0">
                    <a:pos x="0" y="42"/>
                  </a:cxn>
                  <a:cxn ang="0">
                    <a:pos x="6" y="54"/>
                  </a:cxn>
                  <a:cxn ang="0">
                    <a:pos x="54" y="24"/>
                  </a:cxn>
                  <a:cxn ang="0">
                    <a:pos x="54" y="24"/>
                  </a:cxn>
                  <a:cxn ang="0">
                    <a:pos x="18" y="72"/>
                  </a:cxn>
                  <a:cxn ang="0">
                    <a:pos x="24" y="84"/>
                  </a:cxn>
                  <a:cxn ang="0">
                    <a:pos x="90" y="42"/>
                  </a:cxn>
                  <a:cxn ang="0">
                    <a:pos x="84" y="30"/>
                  </a:cxn>
                  <a:cxn ang="0">
                    <a:pos x="42" y="60"/>
                  </a:cxn>
                </a:cxnLst>
                <a:rect l="0" t="0" r="r" b="b"/>
                <a:pathLst>
                  <a:path w="90" h="84">
                    <a:moveTo>
                      <a:pt x="42" y="60"/>
                    </a:moveTo>
                    <a:lnTo>
                      <a:pt x="42" y="60"/>
                    </a:lnTo>
                    <a:lnTo>
                      <a:pt x="72" y="12"/>
                    </a:lnTo>
                    <a:lnTo>
                      <a:pt x="66" y="0"/>
                    </a:lnTo>
                    <a:lnTo>
                      <a:pt x="0" y="42"/>
                    </a:lnTo>
                    <a:lnTo>
                      <a:pt x="6" y="54"/>
                    </a:lnTo>
                    <a:lnTo>
                      <a:pt x="54" y="24"/>
                    </a:lnTo>
                    <a:lnTo>
                      <a:pt x="54" y="24"/>
                    </a:lnTo>
                    <a:lnTo>
                      <a:pt x="18" y="72"/>
                    </a:lnTo>
                    <a:lnTo>
                      <a:pt x="24" y="84"/>
                    </a:lnTo>
                    <a:lnTo>
                      <a:pt x="90" y="42"/>
                    </a:lnTo>
                    <a:lnTo>
                      <a:pt x="84" y="30"/>
                    </a:lnTo>
                    <a:lnTo>
                      <a:pt x="42" y="60"/>
                    </a:lnTo>
                    <a:close/>
                  </a:path>
                </a:pathLst>
              </a:custGeom>
              <a:solidFill>
                <a:schemeClr val="bg2"/>
              </a:solidFill>
              <a:ln w="9525">
                <a:noFill/>
                <a:round/>
                <a:headEnd/>
                <a:tailEnd/>
              </a:ln>
            </p:spPr>
            <p:txBody>
              <a:bodyPr/>
              <a:lstStyle/>
              <a:p>
                <a:pPr algn="ctr">
                  <a:defRPr/>
                </a:pPr>
                <a:endParaRPr lang="en-US">
                  <a:latin typeface="Arial" charset="0"/>
                </a:endParaRPr>
              </a:p>
            </p:txBody>
          </p:sp>
          <p:sp>
            <p:nvSpPr>
              <p:cNvPr id="133" name="Freeform 144"/>
              <p:cNvSpPr>
                <a:spLocks/>
              </p:cNvSpPr>
              <p:nvPr userDrawn="1"/>
            </p:nvSpPr>
            <p:spPr bwMode="ltGray">
              <a:xfrm>
                <a:off x="7" y="3837"/>
                <a:ext cx="6" cy="12"/>
              </a:xfrm>
              <a:custGeom>
                <a:avLst/>
                <a:gdLst/>
                <a:ahLst/>
                <a:cxnLst>
                  <a:cxn ang="0">
                    <a:pos x="6" y="0"/>
                  </a:cxn>
                  <a:cxn ang="0">
                    <a:pos x="6" y="0"/>
                  </a:cxn>
                  <a:cxn ang="0">
                    <a:pos x="0" y="0"/>
                  </a:cxn>
                  <a:cxn ang="0">
                    <a:pos x="0" y="0"/>
                  </a:cxn>
                  <a:cxn ang="0">
                    <a:pos x="0" y="12"/>
                  </a:cxn>
                  <a:cxn ang="0">
                    <a:pos x="6" y="0"/>
                  </a:cxn>
                  <a:cxn ang="0">
                    <a:pos x="6" y="0"/>
                  </a:cxn>
                </a:cxnLst>
                <a:rect l="0" t="0" r="r" b="b"/>
                <a:pathLst>
                  <a:path w="6" h="12">
                    <a:moveTo>
                      <a:pt x="6" y="0"/>
                    </a:moveTo>
                    <a:lnTo>
                      <a:pt x="6" y="0"/>
                    </a:lnTo>
                    <a:lnTo>
                      <a:pt x="0" y="0"/>
                    </a:lnTo>
                    <a:lnTo>
                      <a:pt x="0" y="0"/>
                    </a:lnTo>
                    <a:lnTo>
                      <a:pt x="0" y="12"/>
                    </a:lnTo>
                    <a:lnTo>
                      <a:pt x="6" y="0"/>
                    </a:lnTo>
                    <a:lnTo>
                      <a:pt x="6" y="0"/>
                    </a:lnTo>
                    <a:close/>
                  </a:path>
                </a:pathLst>
              </a:custGeom>
              <a:solidFill>
                <a:schemeClr val="bg2"/>
              </a:solidFill>
              <a:ln w="9525">
                <a:noFill/>
                <a:round/>
                <a:headEnd/>
                <a:tailEnd/>
              </a:ln>
            </p:spPr>
            <p:txBody>
              <a:bodyPr/>
              <a:lstStyle/>
              <a:p>
                <a:pPr algn="ctr">
                  <a:defRPr/>
                </a:pPr>
                <a:endParaRPr lang="en-US">
                  <a:latin typeface="Arial" charset="0"/>
                </a:endParaRPr>
              </a:p>
            </p:txBody>
          </p:sp>
          <p:sp>
            <p:nvSpPr>
              <p:cNvPr id="134" name="Freeform 145"/>
              <p:cNvSpPr>
                <a:spLocks/>
              </p:cNvSpPr>
              <p:nvPr userDrawn="1"/>
            </p:nvSpPr>
            <p:spPr bwMode="ltGray">
              <a:xfrm>
                <a:off x="7" y="2555"/>
                <a:ext cx="30" cy="48"/>
              </a:xfrm>
              <a:custGeom>
                <a:avLst/>
                <a:gdLst/>
                <a:ahLst/>
                <a:cxnLst>
                  <a:cxn ang="0">
                    <a:pos x="18" y="48"/>
                  </a:cxn>
                  <a:cxn ang="0">
                    <a:pos x="18" y="48"/>
                  </a:cxn>
                  <a:cxn ang="0">
                    <a:pos x="30" y="42"/>
                  </a:cxn>
                  <a:cxn ang="0">
                    <a:pos x="0" y="0"/>
                  </a:cxn>
                  <a:cxn ang="0">
                    <a:pos x="0" y="24"/>
                  </a:cxn>
                  <a:cxn ang="0">
                    <a:pos x="18" y="48"/>
                  </a:cxn>
                  <a:cxn ang="0">
                    <a:pos x="18" y="48"/>
                  </a:cxn>
                </a:cxnLst>
                <a:rect l="0" t="0" r="r" b="b"/>
                <a:pathLst>
                  <a:path w="30" h="48">
                    <a:moveTo>
                      <a:pt x="18" y="48"/>
                    </a:moveTo>
                    <a:lnTo>
                      <a:pt x="18" y="48"/>
                    </a:lnTo>
                    <a:lnTo>
                      <a:pt x="30" y="42"/>
                    </a:lnTo>
                    <a:lnTo>
                      <a:pt x="0" y="0"/>
                    </a:lnTo>
                    <a:lnTo>
                      <a:pt x="0" y="24"/>
                    </a:lnTo>
                    <a:lnTo>
                      <a:pt x="18" y="48"/>
                    </a:lnTo>
                    <a:lnTo>
                      <a:pt x="18" y="48"/>
                    </a:lnTo>
                    <a:close/>
                  </a:path>
                </a:pathLst>
              </a:custGeom>
              <a:solidFill>
                <a:schemeClr val="bg2"/>
              </a:solidFill>
              <a:ln w="9525">
                <a:noFill/>
                <a:round/>
                <a:headEnd/>
                <a:tailEnd/>
              </a:ln>
            </p:spPr>
            <p:txBody>
              <a:bodyPr/>
              <a:lstStyle/>
              <a:p>
                <a:pPr algn="ctr">
                  <a:defRPr/>
                </a:pPr>
                <a:endParaRPr lang="en-US">
                  <a:latin typeface="Arial" charset="0"/>
                </a:endParaRPr>
              </a:p>
            </p:txBody>
          </p:sp>
          <p:sp>
            <p:nvSpPr>
              <p:cNvPr id="135" name="Freeform 146"/>
              <p:cNvSpPr>
                <a:spLocks/>
              </p:cNvSpPr>
              <p:nvPr userDrawn="1"/>
            </p:nvSpPr>
            <p:spPr bwMode="ltGray">
              <a:xfrm>
                <a:off x="7" y="3843"/>
                <a:ext cx="36" cy="66"/>
              </a:xfrm>
              <a:custGeom>
                <a:avLst/>
                <a:gdLst/>
                <a:ahLst/>
                <a:cxnLst>
                  <a:cxn ang="0">
                    <a:pos x="36" y="0"/>
                  </a:cxn>
                  <a:cxn ang="0">
                    <a:pos x="24" y="0"/>
                  </a:cxn>
                  <a:cxn ang="0">
                    <a:pos x="24" y="0"/>
                  </a:cxn>
                  <a:cxn ang="0">
                    <a:pos x="0" y="36"/>
                  </a:cxn>
                  <a:cxn ang="0">
                    <a:pos x="0" y="66"/>
                  </a:cxn>
                  <a:cxn ang="0">
                    <a:pos x="36" y="0"/>
                  </a:cxn>
                  <a:cxn ang="0">
                    <a:pos x="36" y="0"/>
                  </a:cxn>
                </a:cxnLst>
                <a:rect l="0" t="0" r="r" b="b"/>
                <a:pathLst>
                  <a:path w="36" h="66">
                    <a:moveTo>
                      <a:pt x="36" y="0"/>
                    </a:moveTo>
                    <a:lnTo>
                      <a:pt x="24" y="0"/>
                    </a:lnTo>
                    <a:lnTo>
                      <a:pt x="24" y="0"/>
                    </a:lnTo>
                    <a:lnTo>
                      <a:pt x="0" y="36"/>
                    </a:lnTo>
                    <a:lnTo>
                      <a:pt x="0" y="66"/>
                    </a:lnTo>
                    <a:lnTo>
                      <a:pt x="36" y="0"/>
                    </a:lnTo>
                    <a:lnTo>
                      <a:pt x="36" y="0"/>
                    </a:lnTo>
                    <a:close/>
                  </a:path>
                </a:pathLst>
              </a:custGeom>
              <a:solidFill>
                <a:schemeClr val="bg2"/>
              </a:solidFill>
              <a:ln w="9525">
                <a:noFill/>
                <a:round/>
                <a:headEnd/>
                <a:tailEnd/>
              </a:ln>
            </p:spPr>
            <p:txBody>
              <a:bodyPr/>
              <a:lstStyle/>
              <a:p>
                <a:pPr algn="ctr">
                  <a:defRPr/>
                </a:pPr>
                <a:endParaRPr lang="en-US">
                  <a:latin typeface="Arial" charset="0"/>
                </a:endParaRPr>
              </a:p>
            </p:txBody>
          </p:sp>
          <p:sp>
            <p:nvSpPr>
              <p:cNvPr id="136" name="Rectangle 147"/>
              <p:cNvSpPr>
                <a:spLocks noChangeArrowheads="1"/>
              </p:cNvSpPr>
              <p:nvPr userDrawn="1"/>
            </p:nvSpPr>
            <p:spPr bwMode="ltGray">
              <a:xfrm rot="244926">
                <a:off x="1177" y="3201"/>
                <a:ext cx="161"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137" name="Rectangle 148"/>
              <p:cNvSpPr>
                <a:spLocks noChangeArrowheads="1"/>
              </p:cNvSpPr>
              <p:nvPr userDrawn="1"/>
            </p:nvSpPr>
            <p:spPr bwMode="ltGray">
              <a:xfrm rot="-5598588">
                <a:off x="290" y="2386"/>
                <a:ext cx="138"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138" name="Freeform 149"/>
              <p:cNvSpPr>
                <a:spLocks/>
              </p:cNvSpPr>
              <p:nvPr userDrawn="1"/>
            </p:nvSpPr>
            <p:spPr bwMode="ltGray">
              <a:xfrm>
                <a:off x="139" y="3573"/>
                <a:ext cx="144" cy="154"/>
              </a:xfrm>
              <a:custGeom>
                <a:avLst/>
                <a:gdLst/>
                <a:ahLst/>
                <a:cxnLst>
                  <a:cxn ang="0">
                    <a:pos x="0" y="102"/>
                  </a:cxn>
                  <a:cxn ang="0">
                    <a:pos x="59" y="154"/>
                  </a:cxn>
                  <a:cxn ang="0">
                    <a:pos x="117" y="120"/>
                  </a:cxn>
                  <a:cxn ang="0">
                    <a:pos x="62" y="55"/>
                  </a:cxn>
                  <a:cxn ang="0">
                    <a:pos x="104" y="34"/>
                  </a:cxn>
                  <a:cxn ang="0">
                    <a:pos x="117" y="53"/>
                  </a:cxn>
                  <a:cxn ang="0">
                    <a:pos x="141" y="47"/>
                  </a:cxn>
                  <a:cxn ang="0">
                    <a:pos x="97" y="2"/>
                  </a:cxn>
                  <a:cxn ang="0">
                    <a:pos x="36" y="33"/>
                  </a:cxn>
                  <a:cxn ang="0">
                    <a:pos x="90" y="107"/>
                  </a:cxn>
                  <a:cxn ang="0">
                    <a:pos x="28" y="101"/>
                  </a:cxn>
                  <a:cxn ang="0">
                    <a:pos x="0" y="102"/>
                  </a:cxn>
                </a:cxnLst>
                <a:rect l="0" t="0" r="r" b="b"/>
                <a:pathLst>
                  <a:path w="144" h="154">
                    <a:moveTo>
                      <a:pt x="0" y="102"/>
                    </a:moveTo>
                    <a:cubicBezTo>
                      <a:pt x="6" y="140"/>
                      <a:pt x="25" y="154"/>
                      <a:pt x="59" y="154"/>
                    </a:cubicBezTo>
                    <a:cubicBezTo>
                      <a:pt x="111" y="152"/>
                      <a:pt x="106" y="130"/>
                      <a:pt x="117" y="120"/>
                    </a:cubicBezTo>
                    <a:cubicBezTo>
                      <a:pt x="119" y="61"/>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w="9525">
                <a:noFill/>
                <a:round/>
                <a:headEnd/>
                <a:tailEnd/>
              </a:ln>
              <a:effectLst/>
            </p:spPr>
            <p:txBody>
              <a:bodyPr/>
              <a:lstStyle/>
              <a:p>
                <a:pPr algn="ctr">
                  <a:defRPr/>
                </a:pPr>
                <a:endParaRPr lang="en-US">
                  <a:latin typeface="Arial" charset="0"/>
                </a:endParaRPr>
              </a:p>
            </p:txBody>
          </p:sp>
          <p:sp>
            <p:nvSpPr>
              <p:cNvPr id="139" name="Freeform 150"/>
              <p:cNvSpPr>
                <a:spLocks/>
              </p:cNvSpPr>
              <p:nvPr userDrawn="1"/>
            </p:nvSpPr>
            <p:spPr bwMode="ltGray">
              <a:xfrm rot="-2857037">
                <a:off x="619" y="3550"/>
                <a:ext cx="68" cy="69"/>
              </a:xfrm>
              <a:custGeom>
                <a:avLst/>
                <a:gdLst/>
                <a:ahLst/>
                <a:cxnLst>
                  <a:cxn ang="0">
                    <a:pos x="0" y="102"/>
                  </a:cxn>
                  <a:cxn ang="0">
                    <a:pos x="59" y="154"/>
                  </a:cxn>
                  <a:cxn ang="0">
                    <a:pos x="117" y="120"/>
                  </a:cxn>
                  <a:cxn ang="0">
                    <a:pos x="62" y="55"/>
                  </a:cxn>
                  <a:cxn ang="0">
                    <a:pos x="104" y="34"/>
                  </a:cxn>
                  <a:cxn ang="0">
                    <a:pos x="117" y="53"/>
                  </a:cxn>
                  <a:cxn ang="0">
                    <a:pos x="141" y="47"/>
                  </a:cxn>
                  <a:cxn ang="0">
                    <a:pos x="97" y="2"/>
                  </a:cxn>
                  <a:cxn ang="0">
                    <a:pos x="36" y="33"/>
                  </a:cxn>
                  <a:cxn ang="0">
                    <a:pos x="90" y="107"/>
                  </a:cxn>
                  <a:cxn ang="0">
                    <a:pos x="28" y="101"/>
                  </a:cxn>
                  <a:cxn ang="0">
                    <a:pos x="0" y="102"/>
                  </a:cxn>
                </a:cxnLst>
                <a:rect l="0" t="0" r="r" b="b"/>
                <a:pathLst>
                  <a:path w="144" h="154">
                    <a:moveTo>
                      <a:pt x="0" y="102"/>
                    </a:moveTo>
                    <a:cubicBezTo>
                      <a:pt x="6" y="140"/>
                      <a:pt x="25" y="154"/>
                      <a:pt x="59" y="154"/>
                    </a:cubicBezTo>
                    <a:cubicBezTo>
                      <a:pt x="111" y="152"/>
                      <a:pt x="106" y="130"/>
                      <a:pt x="117" y="120"/>
                    </a:cubicBezTo>
                    <a:cubicBezTo>
                      <a:pt x="113" y="47"/>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w="9525">
                <a:noFill/>
                <a:round/>
                <a:headEnd/>
                <a:tailEnd/>
              </a:ln>
              <a:effectLst/>
            </p:spPr>
            <p:txBody>
              <a:bodyPr/>
              <a:lstStyle/>
              <a:p>
                <a:pPr algn="ctr">
                  <a:defRPr/>
                </a:pPr>
                <a:endParaRPr lang="en-US">
                  <a:latin typeface="Arial" charset="0"/>
                </a:endParaRPr>
              </a:p>
            </p:txBody>
          </p:sp>
          <p:sp>
            <p:nvSpPr>
              <p:cNvPr id="140" name="Freeform 151"/>
              <p:cNvSpPr>
                <a:spLocks/>
              </p:cNvSpPr>
              <p:nvPr userDrawn="1"/>
            </p:nvSpPr>
            <p:spPr bwMode="ltGray">
              <a:xfrm>
                <a:off x="235" y="2503"/>
                <a:ext cx="348" cy="1272"/>
              </a:xfrm>
              <a:custGeom>
                <a:avLst/>
                <a:gdLst/>
                <a:ahLst/>
                <a:cxnLst>
                  <a:cxn ang="0">
                    <a:pos x="0" y="0"/>
                  </a:cxn>
                  <a:cxn ang="0">
                    <a:pos x="287" y="582"/>
                  </a:cxn>
                  <a:cxn ang="0">
                    <a:pos x="348" y="1272"/>
                  </a:cxn>
                  <a:cxn ang="0">
                    <a:pos x="54" y="676"/>
                  </a:cxn>
                  <a:cxn ang="0">
                    <a:pos x="0" y="0"/>
                  </a:cxn>
                </a:cxnLst>
                <a:rect l="0" t="0" r="r" b="b"/>
                <a:pathLst>
                  <a:path w="348" h="1272">
                    <a:moveTo>
                      <a:pt x="0" y="0"/>
                    </a:moveTo>
                    <a:lnTo>
                      <a:pt x="287" y="582"/>
                    </a:lnTo>
                    <a:lnTo>
                      <a:pt x="348" y="1272"/>
                    </a:lnTo>
                    <a:lnTo>
                      <a:pt x="54" y="676"/>
                    </a:lnTo>
                    <a:lnTo>
                      <a:pt x="0" y="0"/>
                    </a:lnTo>
                    <a:close/>
                  </a:path>
                </a:pathLst>
              </a:custGeom>
              <a:gradFill rotWithShape="0">
                <a:gsLst>
                  <a:gs pos="0">
                    <a:schemeClr val="bg2"/>
                  </a:gs>
                  <a:gs pos="100000">
                    <a:schemeClr val="bg2">
                      <a:gamma/>
                      <a:shade val="96863"/>
                      <a:invGamma/>
                    </a:schemeClr>
                  </a:gs>
                </a:gsLst>
                <a:lin ang="18900000" scaled="1"/>
              </a:gradFill>
              <a:ln w="9525" cap="flat" cmpd="sng">
                <a:noFill/>
                <a:prstDash val="solid"/>
                <a:round/>
                <a:headEnd type="none" w="med" len="med"/>
                <a:tailEnd type="none" w="med" len="med"/>
              </a:ln>
              <a:effectLst/>
            </p:spPr>
            <p:txBody>
              <a:bodyPr/>
              <a:lstStyle/>
              <a:p>
                <a:pPr algn="ctr">
                  <a:defRPr/>
                </a:pPr>
                <a:endParaRPr lang="en-US">
                  <a:latin typeface="Arial" charset="0"/>
                </a:endParaRPr>
              </a:p>
            </p:txBody>
          </p:sp>
          <p:sp>
            <p:nvSpPr>
              <p:cNvPr id="141" name="Oval 152"/>
              <p:cNvSpPr>
                <a:spLocks noChangeArrowheads="1"/>
              </p:cNvSpPr>
              <p:nvPr userDrawn="1"/>
            </p:nvSpPr>
            <p:spPr bwMode="ltGray">
              <a:xfrm rot="-1684349">
                <a:off x="296" y="3047"/>
                <a:ext cx="221" cy="174"/>
              </a:xfrm>
              <a:prstGeom prst="ellipse">
                <a:avLst/>
              </a:prstGeom>
              <a:gradFill rotWithShape="0">
                <a:gsLst>
                  <a:gs pos="0">
                    <a:schemeClr val="bg2">
                      <a:gamma/>
                      <a:shade val="90980"/>
                      <a:invGamma/>
                    </a:schemeClr>
                  </a:gs>
                  <a:gs pos="50000">
                    <a:schemeClr val="bg2"/>
                  </a:gs>
                  <a:gs pos="100000">
                    <a:schemeClr val="bg2">
                      <a:gamma/>
                      <a:shade val="90980"/>
                      <a:invGamma/>
                    </a:schemeClr>
                  </a:gs>
                </a:gsLst>
                <a:lin ang="18900000" scaled="1"/>
              </a:gradFill>
              <a:ln w="9525">
                <a:noFill/>
                <a:round/>
                <a:headEnd/>
                <a:tailEnd/>
              </a:ln>
              <a:effectLst/>
            </p:spPr>
            <p:txBody>
              <a:bodyPr/>
              <a:lstStyle/>
              <a:p>
                <a:pPr algn="ctr">
                  <a:defRPr/>
                </a:pPr>
                <a:endParaRPr lang="en-US">
                  <a:latin typeface="Arial" charset="0"/>
                </a:endParaRPr>
              </a:p>
            </p:txBody>
          </p:sp>
        </p:grpSp>
      </p:grpSp>
      <p:sp>
        <p:nvSpPr>
          <p:cNvPr id="2" name="Title 1"/>
          <p:cNvSpPr>
            <a:spLocks noGrp="1"/>
          </p:cNvSpPr>
          <p:nvPr>
            <p:ph type="title"/>
          </p:nvPr>
        </p:nvSpPr>
        <p:spPr>
          <a:xfrm>
            <a:off x="152400" y="381000"/>
            <a:ext cx="8839200" cy="1041400"/>
          </a:xfrm>
        </p:spPr>
        <p:txBody>
          <a:bodyPr/>
          <a:lstStyle/>
          <a:p>
            <a:r>
              <a:rPr lang="en-US"/>
              <a:t>Click to edit Master title style</a:t>
            </a:r>
          </a:p>
        </p:txBody>
      </p:sp>
      <p:sp>
        <p:nvSpPr>
          <p:cNvPr id="3" name="Table Placeholder 2"/>
          <p:cNvSpPr>
            <a:spLocks noGrp="1"/>
          </p:cNvSpPr>
          <p:nvPr>
            <p:ph type="tbl" idx="1"/>
          </p:nvPr>
        </p:nvSpPr>
        <p:spPr>
          <a:xfrm>
            <a:off x="152400" y="1422400"/>
            <a:ext cx="8839200" cy="4749800"/>
          </a:xfrm>
        </p:spPr>
        <p:txBody>
          <a:bodyPr/>
          <a:lstStyle/>
          <a:p>
            <a:pPr lvl="0"/>
            <a:endParaRPr lang="en-US" noProof="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2ACEC2F-FE91-423E-959B-28CEDD7F3F68}"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7EE60BA-EDC0-4567-9F52-A7F38030E919}"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3.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4.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5.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theme" Target="../theme/theme6.xml"/><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slideLayout" Target="../slideLayouts/slideLayout70.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94D30768-F9CC-4974-AACE-C9F3D318080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72" r:id="rId1"/>
    <p:sldLayoutId id="2147483773" r:id="rId2"/>
    <p:sldLayoutId id="2147483774" r:id="rId3"/>
    <p:sldLayoutId id="2147483775" r:id="rId4"/>
    <p:sldLayoutId id="2147483776" r:id="rId5"/>
    <p:sldLayoutId id="2147483777" r:id="rId6"/>
    <p:sldLayoutId id="2147483778" r:id="rId7"/>
    <p:sldLayoutId id="2147483779" r:id="rId8"/>
    <p:sldLayoutId id="2147483780" r:id="rId9"/>
    <p:sldLayoutId id="2147483781" r:id="rId10"/>
    <p:sldLayoutId id="2147483782" r:id="rId11"/>
    <p:sldLayoutId id="2147483783" r:id="rId12"/>
    <p:sldLayoutId id="2147483784"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rgbClr val="525462"/>
            </a:gs>
          </a:gsLst>
          <a:lin ang="5400000" scaled="1"/>
        </a:gradFill>
        <a:effectLst/>
      </p:bgPr>
    </p:bg>
    <p:spTree>
      <p:nvGrpSpPr>
        <p:cNvPr id="1" name=""/>
        <p:cNvGrpSpPr/>
        <p:nvPr/>
      </p:nvGrpSpPr>
      <p:grpSpPr>
        <a:xfrm>
          <a:off x="0" y="0"/>
          <a:ext cx="0" cy="0"/>
          <a:chOff x="0" y="0"/>
          <a:chExt cx="0" cy="0"/>
        </a:xfrm>
      </p:grpSpPr>
      <p:grpSp>
        <p:nvGrpSpPr>
          <p:cNvPr id="3074" name="Group 2"/>
          <p:cNvGrpSpPr>
            <a:grpSpLocks/>
          </p:cNvGrpSpPr>
          <p:nvPr/>
        </p:nvGrpSpPr>
        <p:grpSpPr bwMode="auto">
          <a:xfrm>
            <a:off x="0" y="1422400"/>
            <a:ext cx="9147175" cy="5435600"/>
            <a:chOff x="0" y="896"/>
            <a:chExt cx="5762" cy="3424"/>
          </a:xfrm>
        </p:grpSpPr>
        <p:grpSp>
          <p:nvGrpSpPr>
            <p:cNvPr id="3080" name="Group 3"/>
            <p:cNvGrpSpPr>
              <a:grpSpLocks/>
            </p:cNvGrpSpPr>
            <p:nvPr userDrawn="1"/>
          </p:nvGrpSpPr>
          <p:grpSpPr bwMode="auto">
            <a:xfrm>
              <a:off x="20" y="896"/>
              <a:ext cx="5742" cy="3424"/>
              <a:chOff x="20" y="896"/>
              <a:chExt cx="5742" cy="3424"/>
            </a:xfrm>
          </p:grpSpPr>
          <p:sp>
            <p:nvSpPr>
              <p:cNvPr id="77828" name="Freeform 4"/>
              <p:cNvSpPr>
                <a:spLocks/>
              </p:cNvSpPr>
              <p:nvPr userDrawn="1"/>
            </p:nvSpPr>
            <p:spPr bwMode="hidden">
              <a:xfrm>
                <a:off x="1399" y="1116"/>
                <a:ext cx="2815" cy="2110"/>
              </a:xfrm>
              <a:custGeom>
                <a:avLst/>
                <a:gdLst/>
                <a:ahLst/>
                <a:cxnLst>
                  <a:cxn ang="0">
                    <a:pos x="950" y="85"/>
                  </a:cxn>
                  <a:cxn ang="0">
                    <a:pos x="628" y="438"/>
                  </a:cxn>
                  <a:cxn ang="0">
                    <a:pos x="66" y="471"/>
                  </a:cxn>
                  <a:cxn ang="0">
                    <a:pos x="0" y="627"/>
                  </a:cxn>
                  <a:cxn ang="0">
                    <a:pos x="372" y="1026"/>
                  </a:cxn>
                  <a:cxn ang="0">
                    <a:pos x="611" y="902"/>
                  </a:cxn>
                  <a:cxn ang="0">
                    <a:pos x="992" y="1085"/>
                  </a:cxn>
                  <a:cxn ang="0">
                    <a:pos x="1116" y="1339"/>
                  </a:cxn>
                  <a:cxn ang="0">
                    <a:pos x="1083" y="1450"/>
                  </a:cxn>
                  <a:cxn ang="0">
                    <a:pos x="1124" y="1659"/>
                  </a:cxn>
                  <a:cxn ang="0">
                    <a:pos x="1149" y="1999"/>
                  </a:cxn>
                  <a:cxn ang="0">
                    <a:pos x="1463" y="2110"/>
                  </a:cxn>
                  <a:cxn ang="0">
                    <a:pos x="1686" y="2025"/>
                  </a:cxn>
                  <a:cxn ang="0">
                    <a:pos x="1603" y="1777"/>
                  </a:cxn>
                  <a:cxn ang="0">
                    <a:pos x="1991" y="1555"/>
                  </a:cxn>
                  <a:cxn ang="0">
                    <a:pos x="2281" y="1542"/>
                  </a:cxn>
                  <a:cxn ang="0">
                    <a:pos x="2446" y="1359"/>
                  </a:cxn>
                  <a:cxn ang="0">
                    <a:pos x="2361" y="1001"/>
                  </a:cxn>
                  <a:cxn ang="0">
                    <a:pos x="2606" y="893"/>
                  </a:cxn>
                  <a:cxn ang="0">
                    <a:pos x="2815" y="454"/>
                  </a:cxn>
                  <a:cxn ang="0">
                    <a:pos x="2518" y="0"/>
                  </a:cxn>
                </a:cxnLst>
                <a:rect l="0" t="0" r="r" b="b"/>
                <a:pathLst>
                  <a:path w="2815" h="2110">
                    <a:moveTo>
                      <a:pt x="950" y="85"/>
                    </a:moveTo>
                    <a:lnTo>
                      <a:pt x="628" y="438"/>
                    </a:lnTo>
                    <a:lnTo>
                      <a:pt x="66" y="471"/>
                    </a:lnTo>
                    <a:lnTo>
                      <a:pt x="0" y="627"/>
                    </a:lnTo>
                    <a:lnTo>
                      <a:pt x="372" y="1026"/>
                    </a:lnTo>
                    <a:lnTo>
                      <a:pt x="611" y="902"/>
                    </a:lnTo>
                    <a:lnTo>
                      <a:pt x="992" y="1085"/>
                    </a:lnTo>
                    <a:lnTo>
                      <a:pt x="1116" y="1339"/>
                    </a:lnTo>
                    <a:lnTo>
                      <a:pt x="1083" y="1450"/>
                    </a:lnTo>
                    <a:lnTo>
                      <a:pt x="1124" y="1659"/>
                    </a:lnTo>
                    <a:lnTo>
                      <a:pt x="1149" y="1999"/>
                    </a:lnTo>
                    <a:lnTo>
                      <a:pt x="1463" y="2110"/>
                    </a:lnTo>
                    <a:lnTo>
                      <a:pt x="1686" y="2025"/>
                    </a:lnTo>
                    <a:lnTo>
                      <a:pt x="1603" y="1777"/>
                    </a:lnTo>
                    <a:lnTo>
                      <a:pt x="1991" y="1555"/>
                    </a:lnTo>
                    <a:lnTo>
                      <a:pt x="2281" y="1542"/>
                    </a:lnTo>
                    <a:lnTo>
                      <a:pt x="2446" y="1359"/>
                    </a:lnTo>
                    <a:lnTo>
                      <a:pt x="2361" y="1001"/>
                    </a:lnTo>
                    <a:lnTo>
                      <a:pt x="2606" y="893"/>
                    </a:lnTo>
                    <a:lnTo>
                      <a:pt x="2815" y="454"/>
                    </a:lnTo>
                    <a:lnTo>
                      <a:pt x="2518" y="0"/>
                    </a:lnTo>
                  </a:path>
                </a:pathLst>
              </a:custGeom>
              <a:noFill/>
              <a:ln w="15240" cap="flat" cmpd="sng">
                <a:solidFill>
                  <a:schemeClr val="bg2"/>
                </a:solidFill>
                <a:prstDash val="solid"/>
                <a:round/>
                <a:headEnd type="none" w="med" len="med"/>
                <a:tailEnd type="none" w="med" len="med"/>
              </a:ln>
              <a:effectLst/>
            </p:spPr>
            <p:txBody>
              <a:bodyPr/>
              <a:lstStyle/>
              <a:p>
                <a:pPr algn="ctr">
                  <a:defRPr/>
                </a:pPr>
                <a:endParaRPr lang="en-US">
                  <a:latin typeface="Arial" charset="0"/>
                </a:endParaRPr>
              </a:p>
            </p:txBody>
          </p:sp>
          <p:sp>
            <p:nvSpPr>
              <p:cNvPr id="77829" name="Freeform 5"/>
              <p:cNvSpPr>
                <a:spLocks/>
              </p:cNvSpPr>
              <p:nvPr userDrawn="1"/>
            </p:nvSpPr>
            <p:spPr bwMode="hidden">
              <a:xfrm>
                <a:off x="672" y="1116"/>
                <a:ext cx="3966" cy="2366"/>
              </a:xfrm>
              <a:custGeom>
                <a:avLst/>
                <a:gdLst/>
                <a:ahLst/>
                <a:cxnLst>
                  <a:cxn ang="0">
                    <a:pos x="1423" y="65"/>
                  </a:cxn>
                  <a:cxn ang="0">
                    <a:pos x="1148" y="262"/>
                  </a:cxn>
                  <a:cxn ang="0">
                    <a:pos x="934" y="216"/>
                  </a:cxn>
                  <a:cxn ang="0">
                    <a:pos x="529" y="314"/>
                  </a:cxn>
                  <a:cxn ang="0">
                    <a:pos x="174" y="327"/>
                  </a:cxn>
                  <a:cxn ang="0">
                    <a:pos x="0" y="628"/>
                  </a:cxn>
                  <a:cxn ang="0">
                    <a:pos x="91" y="726"/>
                  </a:cxn>
                  <a:cxn ang="0">
                    <a:pos x="231" y="654"/>
                  </a:cxn>
                  <a:cxn ang="0">
                    <a:pos x="430" y="687"/>
                  </a:cxn>
                  <a:cxn ang="0">
                    <a:pos x="504" y="850"/>
                  </a:cxn>
                  <a:cxn ang="0">
                    <a:pos x="347" y="1020"/>
                  </a:cxn>
                  <a:cxn ang="0">
                    <a:pos x="529" y="1144"/>
                  </a:cxn>
                  <a:cxn ang="0">
                    <a:pos x="727" y="1105"/>
                  </a:cxn>
                  <a:cxn ang="0">
                    <a:pos x="901" y="1216"/>
                  </a:cxn>
                  <a:cxn ang="0">
                    <a:pos x="1256" y="1229"/>
                  </a:cxn>
                  <a:cxn ang="0">
                    <a:pos x="1611" y="1425"/>
                  </a:cxn>
                  <a:cxn ang="0">
                    <a:pos x="1694" y="1673"/>
                  </a:cxn>
                  <a:cxn ang="0">
                    <a:pos x="1619" y="2118"/>
                  </a:cxn>
                  <a:cxn ang="0">
                    <a:pos x="1694" y="2268"/>
                  </a:cxn>
                  <a:cxn ang="0">
                    <a:pos x="2132" y="2242"/>
                  </a:cxn>
                  <a:cxn ang="0">
                    <a:pos x="2289" y="2366"/>
                  </a:cxn>
                  <a:cxn ang="0">
                    <a:pos x="2594" y="2046"/>
                  </a:cxn>
                  <a:cxn ang="0">
                    <a:pos x="2537" y="1817"/>
                  </a:cxn>
                  <a:cxn ang="0">
                    <a:pos x="2818" y="1673"/>
                  </a:cxn>
                  <a:cxn ang="0">
                    <a:pos x="3016" y="1719"/>
                  </a:cxn>
                  <a:cxn ang="0">
                    <a:pos x="3280" y="1615"/>
                  </a:cxn>
                  <a:cxn ang="0">
                    <a:pos x="3405" y="1174"/>
                  </a:cxn>
                  <a:cxn ang="0">
                    <a:pos x="3643" y="922"/>
                  </a:cxn>
                  <a:cxn ang="0">
                    <a:pos x="3966" y="896"/>
                  </a:cxn>
                  <a:cxn ang="0">
                    <a:pos x="3908" y="733"/>
                  </a:cxn>
                  <a:cxn ang="0">
                    <a:pos x="3669" y="563"/>
                  </a:cxn>
                  <a:cxn ang="0">
                    <a:pos x="3817" y="210"/>
                  </a:cxn>
                  <a:cxn ang="0">
                    <a:pos x="3590" y="0"/>
                  </a:cxn>
                </a:cxnLst>
                <a:rect l="0" t="0" r="r" b="b"/>
                <a:pathLst>
                  <a:path w="3966" h="2366">
                    <a:moveTo>
                      <a:pt x="1423" y="65"/>
                    </a:moveTo>
                    <a:lnTo>
                      <a:pt x="1148" y="262"/>
                    </a:lnTo>
                    <a:lnTo>
                      <a:pt x="934" y="216"/>
                    </a:lnTo>
                    <a:lnTo>
                      <a:pt x="529" y="314"/>
                    </a:lnTo>
                    <a:lnTo>
                      <a:pt x="174" y="327"/>
                    </a:lnTo>
                    <a:lnTo>
                      <a:pt x="0" y="628"/>
                    </a:lnTo>
                    <a:lnTo>
                      <a:pt x="91" y="726"/>
                    </a:lnTo>
                    <a:lnTo>
                      <a:pt x="231" y="654"/>
                    </a:lnTo>
                    <a:lnTo>
                      <a:pt x="430" y="687"/>
                    </a:lnTo>
                    <a:lnTo>
                      <a:pt x="504" y="850"/>
                    </a:lnTo>
                    <a:lnTo>
                      <a:pt x="347" y="1020"/>
                    </a:lnTo>
                    <a:lnTo>
                      <a:pt x="529" y="1144"/>
                    </a:lnTo>
                    <a:lnTo>
                      <a:pt x="727" y="1105"/>
                    </a:lnTo>
                    <a:lnTo>
                      <a:pt x="901" y="1216"/>
                    </a:lnTo>
                    <a:lnTo>
                      <a:pt x="1256" y="1229"/>
                    </a:lnTo>
                    <a:lnTo>
                      <a:pt x="1611" y="1425"/>
                    </a:lnTo>
                    <a:lnTo>
                      <a:pt x="1694" y="1673"/>
                    </a:lnTo>
                    <a:lnTo>
                      <a:pt x="1619" y="2118"/>
                    </a:lnTo>
                    <a:lnTo>
                      <a:pt x="1694" y="2268"/>
                    </a:lnTo>
                    <a:lnTo>
                      <a:pt x="2132" y="2242"/>
                    </a:lnTo>
                    <a:lnTo>
                      <a:pt x="2289" y="2366"/>
                    </a:lnTo>
                    <a:lnTo>
                      <a:pt x="2594" y="2046"/>
                    </a:lnTo>
                    <a:lnTo>
                      <a:pt x="2537" y="1817"/>
                    </a:lnTo>
                    <a:lnTo>
                      <a:pt x="2818" y="1673"/>
                    </a:lnTo>
                    <a:lnTo>
                      <a:pt x="3016" y="1719"/>
                    </a:lnTo>
                    <a:lnTo>
                      <a:pt x="3280" y="1615"/>
                    </a:lnTo>
                    <a:lnTo>
                      <a:pt x="3405" y="1174"/>
                    </a:lnTo>
                    <a:lnTo>
                      <a:pt x="3643" y="922"/>
                    </a:lnTo>
                    <a:lnTo>
                      <a:pt x="3966" y="896"/>
                    </a:lnTo>
                    <a:lnTo>
                      <a:pt x="3908" y="733"/>
                    </a:lnTo>
                    <a:lnTo>
                      <a:pt x="3669" y="563"/>
                    </a:lnTo>
                    <a:lnTo>
                      <a:pt x="3817" y="210"/>
                    </a:lnTo>
                    <a:lnTo>
                      <a:pt x="3590" y="0"/>
                    </a:lnTo>
                  </a:path>
                </a:pathLst>
              </a:custGeom>
              <a:noFill/>
              <a:ln w="16510" cap="flat" cmpd="sng">
                <a:solidFill>
                  <a:schemeClr val="bg2"/>
                </a:solidFill>
                <a:prstDash val="solid"/>
                <a:round/>
                <a:headEnd type="none" w="med" len="med"/>
                <a:tailEnd type="none" w="med" len="med"/>
              </a:ln>
              <a:effectLst/>
            </p:spPr>
            <p:txBody>
              <a:bodyPr/>
              <a:lstStyle/>
              <a:p>
                <a:pPr algn="ctr">
                  <a:defRPr/>
                </a:pPr>
                <a:endParaRPr lang="en-US">
                  <a:latin typeface="Arial" charset="0"/>
                </a:endParaRPr>
              </a:p>
            </p:txBody>
          </p:sp>
          <p:sp>
            <p:nvSpPr>
              <p:cNvPr id="77830" name="Freeform 6"/>
              <p:cNvSpPr>
                <a:spLocks/>
              </p:cNvSpPr>
              <p:nvPr userDrawn="1"/>
            </p:nvSpPr>
            <p:spPr bwMode="hidden">
              <a:xfrm>
                <a:off x="20" y="1069"/>
                <a:ext cx="5732" cy="3107"/>
              </a:xfrm>
              <a:custGeom>
                <a:avLst/>
                <a:gdLst/>
                <a:ahLst/>
                <a:cxnLst>
                  <a:cxn ang="0">
                    <a:pos x="81" y="0"/>
                  </a:cxn>
                  <a:cxn ang="0">
                    <a:pos x="133" y="328"/>
                  </a:cxn>
                  <a:cxn ang="0">
                    <a:pos x="0" y="666"/>
                  </a:cxn>
                  <a:cxn ang="0">
                    <a:pos x="83" y="1221"/>
                  </a:cxn>
                  <a:cxn ang="0">
                    <a:pos x="413" y="1515"/>
                  </a:cxn>
                  <a:cxn ang="0">
                    <a:pos x="881" y="1700"/>
                  </a:cxn>
                  <a:cxn ang="0">
                    <a:pos x="1440" y="1651"/>
                  </a:cxn>
                  <a:cxn ang="0">
                    <a:pos x="1755" y="1940"/>
                  </a:cxn>
                  <a:cxn ang="0">
                    <a:pos x="1653" y="2126"/>
                  </a:cxn>
                  <a:cxn ang="0">
                    <a:pos x="1136" y="2142"/>
                  </a:cxn>
                  <a:cxn ang="0">
                    <a:pos x="911" y="2021"/>
                  </a:cxn>
                  <a:cxn ang="0">
                    <a:pos x="739" y="2142"/>
                  </a:cxn>
                  <a:cxn ang="0">
                    <a:pos x="954" y="2524"/>
                  </a:cxn>
                  <a:cxn ang="0">
                    <a:pos x="973" y="2905"/>
                  </a:cxn>
                  <a:cxn ang="0">
                    <a:pos x="1511" y="3107"/>
                  </a:cxn>
                  <a:cxn ang="0">
                    <a:pos x="1644" y="2922"/>
                  </a:cxn>
                  <a:cxn ang="0">
                    <a:pos x="2077" y="2797"/>
                  </a:cxn>
                  <a:cxn ang="0">
                    <a:pos x="2610" y="2962"/>
                  </a:cxn>
                  <a:cxn ang="0">
                    <a:pos x="3222" y="2812"/>
                  </a:cxn>
                  <a:cxn ang="0">
                    <a:pos x="3443" y="2922"/>
                  </a:cxn>
                  <a:cxn ang="0">
                    <a:pos x="3861" y="2648"/>
                  </a:cxn>
                  <a:cxn ang="0">
                    <a:pos x="4125" y="2311"/>
                  </a:cxn>
                  <a:cxn ang="0">
                    <a:pos x="4369" y="2318"/>
                  </a:cxn>
                  <a:cxn ang="0">
                    <a:pos x="4554" y="2445"/>
                  </a:cxn>
                  <a:cxn ang="0">
                    <a:pos x="5015" y="2142"/>
                  </a:cxn>
                  <a:cxn ang="0">
                    <a:pos x="5404" y="2185"/>
                  </a:cxn>
                  <a:cxn ang="0">
                    <a:pos x="5732" y="2069"/>
                  </a:cxn>
                </a:cxnLst>
                <a:rect l="0" t="0" r="r" b="b"/>
                <a:pathLst>
                  <a:path w="5732" h="3107">
                    <a:moveTo>
                      <a:pt x="81" y="0"/>
                    </a:moveTo>
                    <a:lnTo>
                      <a:pt x="133" y="328"/>
                    </a:lnTo>
                    <a:lnTo>
                      <a:pt x="0" y="666"/>
                    </a:lnTo>
                    <a:lnTo>
                      <a:pt x="83" y="1221"/>
                    </a:lnTo>
                    <a:lnTo>
                      <a:pt x="413" y="1515"/>
                    </a:lnTo>
                    <a:lnTo>
                      <a:pt x="881" y="1700"/>
                    </a:lnTo>
                    <a:lnTo>
                      <a:pt x="1440" y="1651"/>
                    </a:lnTo>
                    <a:lnTo>
                      <a:pt x="1755" y="1940"/>
                    </a:lnTo>
                    <a:lnTo>
                      <a:pt x="1653" y="2126"/>
                    </a:lnTo>
                    <a:lnTo>
                      <a:pt x="1136" y="2142"/>
                    </a:lnTo>
                    <a:lnTo>
                      <a:pt x="911" y="2021"/>
                    </a:lnTo>
                    <a:lnTo>
                      <a:pt x="739" y="2142"/>
                    </a:lnTo>
                    <a:lnTo>
                      <a:pt x="954" y="2524"/>
                    </a:lnTo>
                    <a:lnTo>
                      <a:pt x="973" y="2905"/>
                    </a:lnTo>
                    <a:lnTo>
                      <a:pt x="1511" y="3107"/>
                    </a:lnTo>
                    <a:lnTo>
                      <a:pt x="1644" y="2922"/>
                    </a:lnTo>
                    <a:lnTo>
                      <a:pt x="2077" y="2797"/>
                    </a:lnTo>
                    <a:lnTo>
                      <a:pt x="2610" y="2962"/>
                    </a:lnTo>
                    <a:lnTo>
                      <a:pt x="3222" y="2812"/>
                    </a:lnTo>
                    <a:lnTo>
                      <a:pt x="3443" y="2922"/>
                    </a:lnTo>
                    <a:lnTo>
                      <a:pt x="3861" y="2648"/>
                    </a:lnTo>
                    <a:lnTo>
                      <a:pt x="4125" y="2311"/>
                    </a:lnTo>
                    <a:lnTo>
                      <a:pt x="4369" y="2318"/>
                    </a:lnTo>
                    <a:lnTo>
                      <a:pt x="4554" y="2445"/>
                    </a:lnTo>
                    <a:lnTo>
                      <a:pt x="5015" y="2142"/>
                    </a:lnTo>
                    <a:lnTo>
                      <a:pt x="5404" y="2185"/>
                    </a:lnTo>
                    <a:lnTo>
                      <a:pt x="5732" y="2069"/>
                    </a:lnTo>
                  </a:path>
                </a:pathLst>
              </a:custGeom>
              <a:noFill/>
              <a:ln w="16510" cap="flat" cmpd="sng">
                <a:solidFill>
                  <a:schemeClr val="bg2"/>
                </a:solidFill>
                <a:prstDash val="solid"/>
                <a:round/>
                <a:headEnd type="none" w="med" len="med"/>
                <a:tailEnd type="none" w="med" len="med"/>
              </a:ln>
              <a:effectLst/>
            </p:spPr>
            <p:txBody>
              <a:bodyPr/>
              <a:lstStyle/>
              <a:p>
                <a:pPr algn="ctr">
                  <a:defRPr/>
                </a:pPr>
                <a:endParaRPr lang="en-US">
                  <a:latin typeface="Arial" charset="0"/>
                </a:endParaRPr>
              </a:p>
            </p:txBody>
          </p:sp>
          <p:sp>
            <p:nvSpPr>
              <p:cNvPr id="77831" name="Freeform 7"/>
              <p:cNvSpPr>
                <a:spLocks/>
              </p:cNvSpPr>
              <p:nvPr userDrawn="1"/>
            </p:nvSpPr>
            <p:spPr bwMode="hidden">
              <a:xfrm>
                <a:off x="242" y="1145"/>
                <a:ext cx="5512" cy="2760"/>
              </a:xfrm>
              <a:custGeom>
                <a:avLst/>
                <a:gdLst/>
                <a:ahLst/>
                <a:cxnLst>
                  <a:cxn ang="0">
                    <a:pos x="240" y="0"/>
                  </a:cxn>
                  <a:cxn ang="0">
                    <a:pos x="0" y="336"/>
                  </a:cxn>
                  <a:cxn ang="0">
                    <a:pos x="82" y="821"/>
                  </a:cxn>
                  <a:cxn ang="0">
                    <a:pos x="243" y="873"/>
                  </a:cxn>
                  <a:cxn ang="0">
                    <a:pos x="473" y="1087"/>
                  </a:cxn>
                  <a:cxn ang="0">
                    <a:pos x="557" y="1441"/>
                  </a:cxn>
                  <a:cxn ang="0">
                    <a:pos x="839" y="1499"/>
                  </a:cxn>
                  <a:cxn ang="0">
                    <a:pos x="1258" y="1349"/>
                  </a:cxn>
                  <a:cxn ang="0">
                    <a:pos x="1307" y="1493"/>
                  </a:cxn>
                  <a:cxn ang="0">
                    <a:pos x="1621" y="1513"/>
                  </a:cxn>
                  <a:cxn ang="0">
                    <a:pos x="1862" y="1865"/>
                  </a:cxn>
                  <a:cxn ang="0">
                    <a:pos x="1668" y="2166"/>
                  </a:cxn>
                  <a:cxn ang="0">
                    <a:pos x="1308" y="2217"/>
                  </a:cxn>
                  <a:cxn ang="0">
                    <a:pos x="992" y="2172"/>
                  </a:cxn>
                  <a:cxn ang="0">
                    <a:pos x="903" y="2244"/>
                  </a:cxn>
                  <a:cxn ang="0">
                    <a:pos x="1008" y="2415"/>
                  </a:cxn>
                  <a:cxn ang="0">
                    <a:pos x="992" y="2538"/>
                  </a:cxn>
                  <a:cxn ang="0">
                    <a:pos x="1137" y="2760"/>
                  </a:cxn>
                  <a:cxn ang="0">
                    <a:pos x="1661" y="2623"/>
                  </a:cxn>
                  <a:cxn ang="0">
                    <a:pos x="1725" y="2492"/>
                  </a:cxn>
                  <a:cxn ang="0">
                    <a:pos x="1895" y="2551"/>
                  </a:cxn>
                  <a:cxn ang="0">
                    <a:pos x="2338" y="2448"/>
                  </a:cxn>
                  <a:cxn ang="0">
                    <a:pos x="2443" y="2714"/>
                  </a:cxn>
                  <a:cxn ang="0">
                    <a:pos x="2870" y="2541"/>
                  </a:cxn>
                  <a:cxn ang="0">
                    <a:pos x="3264" y="2591"/>
                  </a:cxn>
                  <a:cxn ang="0">
                    <a:pos x="3522" y="2427"/>
                  </a:cxn>
                  <a:cxn ang="0">
                    <a:pos x="3594" y="2081"/>
                  </a:cxn>
                  <a:cxn ang="0">
                    <a:pos x="4013" y="2087"/>
                  </a:cxn>
                  <a:cxn ang="0">
                    <a:pos x="4070" y="1924"/>
                  </a:cxn>
                  <a:cxn ang="0">
                    <a:pos x="4239" y="1931"/>
                  </a:cxn>
                  <a:cxn ang="0">
                    <a:pos x="4465" y="2094"/>
                  </a:cxn>
                  <a:cxn ang="0">
                    <a:pos x="4836" y="1814"/>
                  </a:cxn>
                  <a:cxn ang="0">
                    <a:pos x="5225" y="1785"/>
                  </a:cxn>
                  <a:cxn ang="0">
                    <a:pos x="5367" y="1571"/>
                  </a:cxn>
                  <a:cxn ang="0">
                    <a:pos x="5512" y="1585"/>
                  </a:cxn>
                </a:cxnLst>
                <a:rect l="0" t="0" r="r" b="b"/>
                <a:pathLst>
                  <a:path w="5512" h="2760">
                    <a:moveTo>
                      <a:pt x="240" y="0"/>
                    </a:moveTo>
                    <a:lnTo>
                      <a:pt x="0" y="336"/>
                    </a:lnTo>
                    <a:lnTo>
                      <a:pt x="82" y="821"/>
                    </a:lnTo>
                    <a:lnTo>
                      <a:pt x="243" y="873"/>
                    </a:lnTo>
                    <a:lnTo>
                      <a:pt x="473" y="1087"/>
                    </a:lnTo>
                    <a:lnTo>
                      <a:pt x="557" y="1441"/>
                    </a:lnTo>
                    <a:lnTo>
                      <a:pt x="839" y="1499"/>
                    </a:lnTo>
                    <a:lnTo>
                      <a:pt x="1258" y="1349"/>
                    </a:lnTo>
                    <a:lnTo>
                      <a:pt x="1307" y="1493"/>
                    </a:lnTo>
                    <a:lnTo>
                      <a:pt x="1621" y="1513"/>
                    </a:lnTo>
                    <a:lnTo>
                      <a:pt x="1862" y="1865"/>
                    </a:lnTo>
                    <a:lnTo>
                      <a:pt x="1668" y="2166"/>
                    </a:lnTo>
                    <a:lnTo>
                      <a:pt x="1308" y="2217"/>
                    </a:lnTo>
                    <a:lnTo>
                      <a:pt x="992" y="2172"/>
                    </a:lnTo>
                    <a:lnTo>
                      <a:pt x="903" y="2244"/>
                    </a:lnTo>
                    <a:lnTo>
                      <a:pt x="1008" y="2415"/>
                    </a:lnTo>
                    <a:lnTo>
                      <a:pt x="992" y="2538"/>
                    </a:lnTo>
                    <a:lnTo>
                      <a:pt x="1137" y="2760"/>
                    </a:lnTo>
                    <a:lnTo>
                      <a:pt x="1661" y="2623"/>
                    </a:lnTo>
                    <a:lnTo>
                      <a:pt x="1725" y="2492"/>
                    </a:lnTo>
                    <a:lnTo>
                      <a:pt x="1895" y="2551"/>
                    </a:lnTo>
                    <a:lnTo>
                      <a:pt x="2338" y="2448"/>
                    </a:lnTo>
                    <a:lnTo>
                      <a:pt x="2443" y="2714"/>
                    </a:lnTo>
                    <a:lnTo>
                      <a:pt x="2870" y="2541"/>
                    </a:lnTo>
                    <a:lnTo>
                      <a:pt x="3264" y="2591"/>
                    </a:lnTo>
                    <a:lnTo>
                      <a:pt x="3522" y="2427"/>
                    </a:lnTo>
                    <a:lnTo>
                      <a:pt x="3594" y="2081"/>
                    </a:lnTo>
                    <a:lnTo>
                      <a:pt x="4013" y="2087"/>
                    </a:lnTo>
                    <a:lnTo>
                      <a:pt x="4070" y="1924"/>
                    </a:lnTo>
                    <a:lnTo>
                      <a:pt x="4239" y="1931"/>
                    </a:lnTo>
                    <a:lnTo>
                      <a:pt x="4465" y="2094"/>
                    </a:lnTo>
                    <a:lnTo>
                      <a:pt x="4836" y="1814"/>
                    </a:lnTo>
                    <a:lnTo>
                      <a:pt x="5225" y="1785"/>
                    </a:lnTo>
                    <a:lnTo>
                      <a:pt x="5367" y="1571"/>
                    </a:lnTo>
                    <a:lnTo>
                      <a:pt x="5512" y="1585"/>
                    </a:lnTo>
                  </a:path>
                </a:pathLst>
              </a:custGeom>
              <a:noFill/>
              <a:ln w="15240" cap="flat" cmpd="sng">
                <a:solidFill>
                  <a:schemeClr val="bg2"/>
                </a:solidFill>
                <a:prstDash val="solid"/>
                <a:round/>
                <a:headEnd type="none" w="med" len="med"/>
                <a:tailEnd type="none" w="med" len="med"/>
              </a:ln>
              <a:effectLst/>
            </p:spPr>
            <p:txBody>
              <a:bodyPr/>
              <a:lstStyle/>
              <a:p>
                <a:pPr algn="ctr">
                  <a:defRPr/>
                </a:pPr>
                <a:endParaRPr lang="en-US">
                  <a:latin typeface="Arial" charset="0"/>
                </a:endParaRPr>
              </a:p>
            </p:txBody>
          </p:sp>
          <p:sp>
            <p:nvSpPr>
              <p:cNvPr id="77832" name="Freeform 8"/>
              <p:cNvSpPr>
                <a:spLocks/>
              </p:cNvSpPr>
              <p:nvPr userDrawn="1"/>
            </p:nvSpPr>
            <p:spPr bwMode="hidden">
              <a:xfrm>
                <a:off x="4840" y="984"/>
                <a:ext cx="790" cy="1189"/>
              </a:xfrm>
              <a:custGeom>
                <a:avLst/>
                <a:gdLst/>
                <a:ahLst/>
                <a:cxnLst>
                  <a:cxn ang="0">
                    <a:pos x="139" y="0"/>
                  </a:cxn>
                  <a:cxn ang="0">
                    <a:pos x="210" y="233"/>
                  </a:cxn>
                  <a:cxn ang="0">
                    <a:pos x="159" y="643"/>
                  </a:cxn>
                  <a:cxn ang="0">
                    <a:pos x="454" y="771"/>
                  </a:cxn>
                  <a:cxn ang="0">
                    <a:pos x="605" y="1046"/>
                  </a:cxn>
                  <a:cxn ang="0">
                    <a:pos x="790" y="1189"/>
                  </a:cxn>
                  <a:cxn ang="0">
                    <a:pos x="540" y="1111"/>
                  </a:cxn>
                  <a:cxn ang="0">
                    <a:pos x="363" y="883"/>
                  </a:cxn>
                  <a:cxn ang="0">
                    <a:pos x="139" y="852"/>
                  </a:cxn>
                  <a:cxn ang="0">
                    <a:pos x="0" y="499"/>
                  </a:cxn>
                  <a:cxn ang="0">
                    <a:pos x="48" y="209"/>
                  </a:cxn>
                </a:cxnLst>
                <a:rect l="0" t="0" r="r" b="b"/>
                <a:pathLst>
                  <a:path w="790" h="1189">
                    <a:moveTo>
                      <a:pt x="139" y="0"/>
                    </a:moveTo>
                    <a:lnTo>
                      <a:pt x="210" y="233"/>
                    </a:lnTo>
                    <a:lnTo>
                      <a:pt x="159" y="643"/>
                    </a:lnTo>
                    <a:lnTo>
                      <a:pt x="454" y="771"/>
                    </a:lnTo>
                    <a:lnTo>
                      <a:pt x="605" y="1046"/>
                    </a:lnTo>
                    <a:lnTo>
                      <a:pt x="790" y="1189"/>
                    </a:lnTo>
                    <a:lnTo>
                      <a:pt x="540" y="1111"/>
                    </a:lnTo>
                    <a:lnTo>
                      <a:pt x="363" y="883"/>
                    </a:lnTo>
                    <a:lnTo>
                      <a:pt x="139" y="852"/>
                    </a:lnTo>
                    <a:lnTo>
                      <a:pt x="0" y="499"/>
                    </a:lnTo>
                    <a:lnTo>
                      <a:pt x="48" y="209"/>
                    </a:lnTo>
                  </a:path>
                </a:pathLst>
              </a:custGeom>
              <a:noFill/>
              <a:ln w="15240" cap="flat" cmpd="sng">
                <a:solidFill>
                  <a:schemeClr val="bg2"/>
                </a:solidFill>
                <a:prstDash val="solid"/>
                <a:round/>
                <a:headEnd type="none" w="med" len="med"/>
                <a:tailEnd type="none" w="med" len="med"/>
              </a:ln>
              <a:effectLst/>
            </p:spPr>
            <p:txBody>
              <a:bodyPr/>
              <a:lstStyle/>
              <a:p>
                <a:pPr algn="ctr">
                  <a:defRPr/>
                </a:pPr>
                <a:endParaRPr lang="en-US">
                  <a:latin typeface="Arial" charset="0"/>
                </a:endParaRPr>
              </a:p>
            </p:txBody>
          </p:sp>
          <p:sp>
            <p:nvSpPr>
              <p:cNvPr id="77833" name="Freeform 9"/>
              <p:cNvSpPr>
                <a:spLocks/>
              </p:cNvSpPr>
              <p:nvPr userDrawn="1"/>
            </p:nvSpPr>
            <p:spPr bwMode="hidden">
              <a:xfrm>
                <a:off x="5173" y="896"/>
                <a:ext cx="579" cy="1117"/>
              </a:xfrm>
              <a:custGeom>
                <a:avLst/>
                <a:gdLst/>
                <a:ahLst/>
                <a:cxnLst>
                  <a:cxn ang="0">
                    <a:pos x="0" y="0"/>
                  </a:cxn>
                  <a:cxn ang="0">
                    <a:pos x="128" y="328"/>
                  </a:cxn>
                  <a:cxn ang="0">
                    <a:pos x="9" y="659"/>
                  </a:cxn>
                  <a:cxn ang="0">
                    <a:pos x="40" y="763"/>
                  </a:cxn>
                  <a:cxn ang="0">
                    <a:pos x="234" y="739"/>
                  </a:cxn>
                  <a:cxn ang="0">
                    <a:pos x="344" y="1055"/>
                  </a:cxn>
                  <a:cxn ang="0">
                    <a:pos x="579" y="1117"/>
                  </a:cxn>
                </a:cxnLst>
                <a:rect l="0" t="0" r="r" b="b"/>
                <a:pathLst>
                  <a:path w="579" h="1117">
                    <a:moveTo>
                      <a:pt x="0" y="0"/>
                    </a:moveTo>
                    <a:lnTo>
                      <a:pt x="128" y="328"/>
                    </a:lnTo>
                    <a:lnTo>
                      <a:pt x="9" y="659"/>
                    </a:lnTo>
                    <a:lnTo>
                      <a:pt x="40" y="763"/>
                    </a:lnTo>
                    <a:lnTo>
                      <a:pt x="234" y="739"/>
                    </a:lnTo>
                    <a:lnTo>
                      <a:pt x="344" y="1055"/>
                    </a:lnTo>
                    <a:lnTo>
                      <a:pt x="579" y="1117"/>
                    </a:lnTo>
                  </a:path>
                </a:pathLst>
              </a:custGeom>
              <a:noFill/>
              <a:ln w="16510" cap="flat" cmpd="sng">
                <a:solidFill>
                  <a:schemeClr val="bg2"/>
                </a:solidFill>
                <a:prstDash val="solid"/>
                <a:round/>
                <a:headEnd type="none" w="med" len="med"/>
                <a:tailEnd type="none" w="med" len="med"/>
              </a:ln>
              <a:effectLst/>
            </p:spPr>
            <p:txBody>
              <a:bodyPr/>
              <a:lstStyle/>
              <a:p>
                <a:pPr algn="ctr">
                  <a:defRPr/>
                </a:pPr>
                <a:endParaRPr lang="en-US">
                  <a:latin typeface="Arial" charset="0"/>
                </a:endParaRPr>
              </a:p>
            </p:txBody>
          </p:sp>
          <p:sp>
            <p:nvSpPr>
              <p:cNvPr id="77834" name="Freeform 10"/>
              <p:cNvSpPr>
                <a:spLocks/>
              </p:cNvSpPr>
              <p:nvPr userDrawn="1"/>
            </p:nvSpPr>
            <p:spPr bwMode="hidden">
              <a:xfrm>
                <a:off x="3291" y="968"/>
                <a:ext cx="2471" cy="2396"/>
              </a:xfrm>
              <a:custGeom>
                <a:avLst/>
                <a:gdLst/>
                <a:ahLst/>
                <a:cxnLst>
                  <a:cxn ang="0">
                    <a:pos x="1118" y="0"/>
                  </a:cxn>
                  <a:cxn ang="0">
                    <a:pos x="1179" y="225"/>
                  </a:cxn>
                  <a:cxn ang="0">
                    <a:pos x="1393" y="339"/>
                  </a:cxn>
                  <a:cxn ang="0">
                    <a:pos x="1404" y="548"/>
                  </a:cxn>
                  <a:cxn ang="0">
                    <a:pos x="1342" y="732"/>
                  </a:cxn>
                  <a:cxn ang="0">
                    <a:pos x="1434" y="925"/>
                  </a:cxn>
                  <a:cxn ang="0">
                    <a:pos x="1455" y="1109"/>
                  </a:cxn>
                  <a:cxn ang="0">
                    <a:pos x="1311" y="1142"/>
                  </a:cxn>
                  <a:cxn ang="0">
                    <a:pos x="926" y="1384"/>
                  </a:cxn>
                  <a:cxn ang="0">
                    <a:pos x="975" y="1456"/>
                  </a:cxn>
                  <a:cxn ang="0">
                    <a:pos x="956" y="1624"/>
                  </a:cxn>
                  <a:cxn ang="0">
                    <a:pos x="782" y="1817"/>
                  </a:cxn>
                  <a:cxn ang="0">
                    <a:pos x="539" y="1978"/>
                  </a:cxn>
                  <a:cxn ang="0">
                    <a:pos x="152" y="2026"/>
                  </a:cxn>
                  <a:cxn ang="0">
                    <a:pos x="19" y="2251"/>
                  </a:cxn>
                  <a:cxn ang="0">
                    <a:pos x="0" y="2396"/>
                  </a:cxn>
                  <a:cxn ang="0">
                    <a:pos x="213" y="2179"/>
                  </a:cxn>
                  <a:cxn ang="0">
                    <a:pos x="629" y="2090"/>
                  </a:cxn>
                  <a:cxn ang="0">
                    <a:pos x="894" y="1906"/>
                  </a:cxn>
                  <a:cxn ang="0">
                    <a:pos x="1230" y="1986"/>
                  </a:cxn>
                  <a:cxn ang="0">
                    <a:pos x="1668" y="1906"/>
                  </a:cxn>
                  <a:cxn ang="0">
                    <a:pos x="1983" y="1745"/>
                  </a:cxn>
                  <a:cxn ang="0">
                    <a:pos x="2014" y="1600"/>
                  </a:cxn>
                  <a:cxn ang="0">
                    <a:pos x="2237" y="1496"/>
                  </a:cxn>
                  <a:cxn ang="0">
                    <a:pos x="2359" y="1552"/>
                  </a:cxn>
                  <a:cxn ang="0">
                    <a:pos x="2471" y="1479"/>
                  </a:cxn>
                </a:cxnLst>
                <a:rect l="0" t="0" r="r" b="b"/>
                <a:pathLst>
                  <a:path w="2471" h="2396">
                    <a:moveTo>
                      <a:pt x="1118" y="0"/>
                    </a:moveTo>
                    <a:lnTo>
                      <a:pt x="1179" y="225"/>
                    </a:lnTo>
                    <a:lnTo>
                      <a:pt x="1393" y="339"/>
                    </a:lnTo>
                    <a:lnTo>
                      <a:pt x="1404" y="548"/>
                    </a:lnTo>
                    <a:lnTo>
                      <a:pt x="1342" y="732"/>
                    </a:lnTo>
                    <a:lnTo>
                      <a:pt x="1434" y="925"/>
                    </a:lnTo>
                    <a:lnTo>
                      <a:pt x="1455" y="1109"/>
                    </a:lnTo>
                    <a:lnTo>
                      <a:pt x="1311" y="1142"/>
                    </a:lnTo>
                    <a:lnTo>
                      <a:pt x="926" y="1384"/>
                    </a:lnTo>
                    <a:lnTo>
                      <a:pt x="975" y="1456"/>
                    </a:lnTo>
                    <a:lnTo>
                      <a:pt x="956" y="1624"/>
                    </a:lnTo>
                    <a:lnTo>
                      <a:pt x="782" y="1817"/>
                    </a:lnTo>
                    <a:lnTo>
                      <a:pt x="539" y="1978"/>
                    </a:lnTo>
                    <a:lnTo>
                      <a:pt x="152" y="2026"/>
                    </a:lnTo>
                    <a:lnTo>
                      <a:pt x="19" y="2251"/>
                    </a:lnTo>
                    <a:lnTo>
                      <a:pt x="0" y="2396"/>
                    </a:lnTo>
                    <a:lnTo>
                      <a:pt x="213" y="2179"/>
                    </a:lnTo>
                    <a:lnTo>
                      <a:pt x="629" y="2090"/>
                    </a:lnTo>
                    <a:lnTo>
                      <a:pt x="894" y="1906"/>
                    </a:lnTo>
                    <a:lnTo>
                      <a:pt x="1230" y="1986"/>
                    </a:lnTo>
                    <a:lnTo>
                      <a:pt x="1668" y="1906"/>
                    </a:lnTo>
                    <a:lnTo>
                      <a:pt x="1983" y="1745"/>
                    </a:lnTo>
                    <a:lnTo>
                      <a:pt x="2014" y="1600"/>
                    </a:lnTo>
                    <a:lnTo>
                      <a:pt x="2237" y="1496"/>
                    </a:lnTo>
                    <a:lnTo>
                      <a:pt x="2359" y="1552"/>
                    </a:lnTo>
                    <a:lnTo>
                      <a:pt x="2471" y="1479"/>
                    </a:lnTo>
                  </a:path>
                </a:pathLst>
              </a:custGeom>
              <a:noFill/>
              <a:ln w="16510" cap="flat" cmpd="sng">
                <a:solidFill>
                  <a:schemeClr val="bg2"/>
                </a:solidFill>
                <a:prstDash val="solid"/>
                <a:round/>
                <a:headEnd type="none" w="med" len="med"/>
                <a:tailEnd type="none" w="med" len="med"/>
              </a:ln>
              <a:effectLst/>
            </p:spPr>
            <p:txBody>
              <a:bodyPr/>
              <a:lstStyle/>
              <a:p>
                <a:pPr algn="ctr">
                  <a:defRPr/>
                </a:pPr>
                <a:endParaRPr lang="en-US">
                  <a:latin typeface="Arial" charset="0"/>
                </a:endParaRPr>
              </a:p>
            </p:txBody>
          </p:sp>
          <p:sp>
            <p:nvSpPr>
              <p:cNvPr id="77835" name="Freeform 11"/>
              <p:cNvSpPr>
                <a:spLocks/>
              </p:cNvSpPr>
              <p:nvPr userDrawn="1"/>
            </p:nvSpPr>
            <p:spPr bwMode="hidden">
              <a:xfrm>
                <a:off x="2366" y="1067"/>
                <a:ext cx="1399" cy="1349"/>
              </a:xfrm>
              <a:custGeom>
                <a:avLst/>
                <a:gdLst/>
                <a:ahLst/>
                <a:cxnLst>
                  <a:cxn ang="0">
                    <a:pos x="620" y="155"/>
                  </a:cxn>
                  <a:cxn ang="0">
                    <a:pos x="421" y="155"/>
                  </a:cxn>
                  <a:cxn ang="0">
                    <a:pos x="205" y="507"/>
                  </a:cxn>
                  <a:cxn ang="0">
                    <a:pos x="0" y="673"/>
                  </a:cxn>
                  <a:cxn ang="0">
                    <a:pos x="487" y="783"/>
                  </a:cxn>
                  <a:cxn ang="0">
                    <a:pos x="425" y="1009"/>
                  </a:cxn>
                  <a:cxn ang="0">
                    <a:pos x="617" y="1086"/>
                  </a:cxn>
                  <a:cxn ang="0">
                    <a:pos x="498" y="1349"/>
                  </a:cxn>
                  <a:cxn ang="0">
                    <a:pos x="961" y="1035"/>
                  </a:cxn>
                  <a:cxn ang="0">
                    <a:pos x="926" y="776"/>
                  </a:cxn>
                  <a:cxn ang="0">
                    <a:pos x="1181" y="749"/>
                  </a:cxn>
                  <a:cxn ang="0">
                    <a:pos x="1399" y="601"/>
                  </a:cxn>
                  <a:cxn ang="0">
                    <a:pos x="1315" y="416"/>
                  </a:cxn>
                  <a:cxn ang="0">
                    <a:pos x="1341" y="196"/>
                  </a:cxn>
                  <a:cxn ang="0">
                    <a:pos x="1171" y="164"/>
                  </a:cxn>
                  <a:cxn ang="0">
                    <a:pos x="928" y="0"/>
                  </a:cxn>
                  <a:cxn ang="0">
                    <a:pos x="620" y="155"/>
                  </a:cxn>
                </a:cxnLst>
                <a:rect l="0" t="0" r="r" b="b"/>
                <a:pathLst>
                  <a:path w="1399" h="1349">
                    <a:moveTo>
                      <a:pt x="620" y="155"/>
                    </a:moveTo>
                    <a:lnTo>
                      <a:pt x="421" y="155"/>
                    </a:lnTo>
                    <a:lnTo>
                      <a:pt x="205" y="507"/>
                    </a:lnTo>
                    <a:lnTo>
                      <a:pt x="0" y="673"/>
                    </a:lnTo>
                    <a:lnTo>
                      <a:pt x="487" y="783"/>
                    </a:lnTo>
                    <a:lnTo>
                      <a:pt x="425" y="1009"/>
                    </a:lnTo>
                    <a:lnTo>
                      <a:pt x="617" y="1086"/>
                    </a:lnTo>
                    <a:lnTo>
                      <a:pt x="498" y="1349"/>
                    </a:lnTo>
                    <a:lnTo>
                      <a:pt x="961" y="1035"/>
                    </a:lnTo>
                    <a:lnTo>
                      <a:pt x="926" y="776"/>
                    </a:lnTo>
                    <a:lnTo>
                      <a:pt x="1181" y="749"/>
                    </a:lnTo>
                    <a:lnTo>
                      <a:pt x="1399" y="601"/>
                    </a:lnTo>
                    <a:lnTo>
                      <a:pt x="1315" y="416"/>
                    </a:lnTo>
                    <a:lnTo>
                      <a:pt x="1341" y="196"/>
                    </a:lnTo>
                    <a:lnTo>
                      <a:pt x="1171" y="164"/>
                    </a:lnTo>
                    <a:lnTo>
                      <a:pt x="928" y="0"/>
                    </a:lnTo>
                    <a:lnTo>
                      <a:pt x="620" y="155"/>
                    </a:lnTo>
                    <a:close/>
                  </a:path>
                </a:pathLst>
              </a:custGeom>
              <a:noFill/>
              <a:ln w="17780" cap="flat" cmpd="sng">
                <a:solidFill>
                  <a:schemeClr val="bg2"/>
                </a:solidFill>
                <a:prstDash val="solid"/>
                <a:round/>
                <a:headEnd type="none" w="med" len="med"/>
                <a:tailEnd type="none" w="med" len="med"/>
              </a:ln>
              <a:effectLst/>
            </p:spPr>
            <p:txBody>
              <a:bodyPr/>
              <a:lstStyle/>
              <a:p>
                <a:pPr algn="ctr">
                  <a:defRPr/>
                </a:pPr>
                <a:endParaRPr lang="en-US">
                  <a:latin typeface="Arial" charset="0"/>
                </a:endParaRPr>
              </a:p>
            </p:txBody>
          </p:sp>
          <p:sp>
            <p:nvSpPr>
              <p:cNvPr id="77836" name="Freeform 12"/>
              <p:cNvSpPr>
                <a:spLocks/>
              </p:cNvSpPr>
              <p:nvPr userDrawn="1"/>
            </p:nvSpPr>
            <p:spPr bwMode="hidden">
              <a:xfrm>
                <a:off x="4275" y="2031"/>
                <a:ext cx="1256" cy="810"/>
              </a:xfrm>
              <a:custGeom>
                <a:avLst/>
                <a:gdLst/>
                <a:ahLst/>
                <a:cxnLst>
                  <a:cxn ang="0">
                    <a:pos x="719" y="183"/>
                  </a:cxn>
                  <a:cxn ang="0">
                    <a:pos x="760" y="33"/>
                  </a:cxn>
                  <a:cxn ang="0">
                    <a:pos x="884" y="0"/>
                  </a:cxn>
                  <a:cxn ang="0">
                    <a:pos x="983" y="78"/>
                  </a:cxn>
                  <a:cxn ang="0">
                    <a:pos x="1082" y="248"/>
                  </a:cxn>
                  <a:cxn ang="0">
                    <a:pos x="1256" y="229"/>
                  </a:cxn>
                  <a:cxn ang="0">
                    <a:pos x="1248" y="359"/>
                  </a:cxn>
                  <a:cxn ang="0">
                    <a:pos x="1016" y="431"/>
                  </a:cxn>
                  <a:cxn ang="0">
                    <a:pos x="879" y="417"/>
                  </a:cxn>
                  <a:cxn ang="0">
                    <a:pos x="719" y="481"/>
                  </a:cxn>
                  <a:cxn ang="0">
                    <a:pos x="591" y="633"/>
                  </a:cxn>
                  <a:cxn ang="0">
                    <a:pos x="423" y="537"/>
                  </a:cxn>
                  <a:cxn ang="0">
                    <a:pos x="256" y="810"/>
                  </a:cxn>
                  <a:cxn ang="0">
                    <a:pos x="66" y="764"/>
                  </a:cxn>
                  <a:cxn ang="0">
                    <a:pos x="0" y="601"/>
                  </a:cxn>
                  <a:cxn ang="0">
                    <a:pos x="157" y="483"/>
                  </a:cxn>
                  <a:cxn ang="0">
                    <a:pos x="248" y="281"/>
                  </a:cxn>
                  <a:cxn ang="0">
                    <a:pos x="438" y="150"/>
                  </a:cxn>
                  <a:cxn ang="0">
                    <a:pos x="719" y="189"/>
                  </a:cxn>
                </a:cxnLst>
                <a:rect l="0" t="0" r="r" b="b"/>
                <a:pathLst>
                  <a:path w="1256" h="810">
                    <a:moveTo>
                      <a:pt x="719" y="183"/>
                    </a:moveTo>
                    <a:lnTo>
                      <a:pt x="760" y="33"/>
                    </a:lnTo>
                    <a:lnTo>
                      <a:pt x="884" y="0"/>
                    </a:lnTo>
                    <a:lnTo>
                      <a:pt x="983" y="78"/>
                    </a:lnTo>
                    <a:lnTo>
                      <a:pt x="1082" y="248"/>
                    </a:lnTo>
                    <a:lnTo>
                      <a:pt x="1256" y="229"/>
                    </a:lnTo>
                    <a:lnTo>
                      <a:pt x="1248" y="359"/>
                    </a:lnTo>
                    <a:lnTo>
                      <a:pt x="1016" y="431"/>
                    </a:lnTo>
                    <a:lnTo>
                      <a:pt x="879" y="417"/>
                    </a:lnTo>
                    <a:lnTo>
                      <a:pt x="719" y="481"/>
                    </a:lnTo>
                    <a:lnTo>
                      <a:pt x="591" y="633"/>
                    </a:lnTo>
                    <a:lnTo>
                      <a:pt x="423" y="537"/>
                    </a:lnTo>
                    <a:lnTo>
                      <a:pt x="256" y="810"/>
                    </a:lnTo>
                    <a:lnTo>
                      <a:pt x="66" y="764"/>
                    </a:lnTo>
                    <a:lnTo>
                      <a:pt x="0" y="601"/>
                    </a:lnTo>
                    <a:lnTo>
                      <a:pt x="157" y="483"/>
                    </a:lnTo>
                    <a:lnTo>
                      <a:pt x="248" y="281"/>
                    </a:lnTo>
                    <a:lnTo>
                      <a:pt x="438" y="150"/>
                    </a:lnTo>
                    <a:lnTo>
                      <a:pt x="719" y="189"/>
                    </a:lnTo>
                  </a:path>
                </a:pathLst>
              </a:custGeom>
              <a:noFill/>
              <a:ln w="17780" cap="flat" cmpd="sng">
                <a:solidFill>
                  <a:schemeClr val="bg2"/>
                </a:solidFill>
                <a:prstDash val="solid"/>
                <a:round/>
                <a:headEnd type="none" w="med" len="med"/>
                <a:tailEnd type="none" w="med" len="med"/>
              </a:ln>
              <a:effectLst/>
            </p:spPr>
            <p:txBody>
              <a:bodyPr/>
              <a:lstStyle/>
              <a:p>
                <a:pPr algn="ctr">
                  <a:defRPr/>
                </a:pPr>
                <a:endParaRPr lang="en-US">
                  <a:latin typeface="Arial" charset="0"/>
                </a:endParaRPr>
              </a:p>
            </p:txBody>
          </p:sp>
          <p:sp>
            <p:nvSpPr>
              <p:cNvPr id="77837" name="Freeform 13"/>
              <p:cNvSpPr>
                <a:spLocks/>
              </p:cNvSpPr>
              <p:nvPr userDrawn="1"/>
            </p:nvSpPr>
            <p:spPr bwMode="hidden">
              <a:xfrm>
                <a:off x="2914" y="3476"/>
                <a:ext cx="2848" cy="788"/>
              </a:xfrm>
              <a:custGeom>
                <a:avLst/>
                <a:gdLst/>
                <a:ahLst/>
                <a:cxnLst>
                  <a:cxn ang="0">
                    <a:pos x="2838" y="16"/>
                  </a:cxn>
                  <a:cxn ang="0">
                    <a:pos x="2493" y="0"/>
                  </a:cxn>
                  <a:cxn ang="0">
                    <a:pos x="2278" y="81"/>
                  </a:cxn>
                  <a:cxn ang="0">
                    <a:pos x="1936" y="44"/>
                  </a:cxn>
                  <a:cxn ang="0">
                    <a:pos x="1739" y="354"/>
                  </a:cxn>
                  <a:cxn ang="0">
                    <a:pos x="1600" y="212"/>
                  </a:cxn>
                  <a:cxn ang="0">
                    <a:pos x="1352" y="308"/>
                  </a:cxn>
                  <a:cxn ang="0">
                    <a:pos x="1445" y="515"/>
                  </a:cxn>
                  <a:cxn ang="0">
                    <a:pos x="1072" y="412"/>
                  </a:cxn>
                  <a:cxn ang="0">
                    <a:pos x="888" y="540"/>
                  </a:cxn>
                  <a:cxn ang="0">
                    <a:pos x="0" y="660"/>
                  </a:cxn>
                  <a:cxn ang="0">
                    <a:pos x="288" y="788"/>
                  </a:cxn>
                  <a:cxn ang="0">
                    <a:pos x="1040" y="676"/>
                  </a:cxn>
                  <a:cxn ang="0">
                    <a:pos x="1272" y="748"/>
                  </a:cxn>
                  <a:cxn ang="0">
                    <a:pos x="2096" y="691"/>
                  </a:cxn>
                  <a:cxn ang="0">
                    <a:pos x="2320" y="748"/>
                  </a:cxn>
                  <a:cxn ang="0">
                    <a:pos x="2456" y="596"/>
                  </a:cxn>
                  <a:cxn ang="0">
                    <a:pos x="2712" y="716"/>
                  </a:cxn>
                  <a:cxn ang="0">
                    <a:pos x="2716" y="339"/>
                  </a:cxn>
                  <a:cxn ang="0">
                    <a:pos x="2848" y="258"/>
                  </a:cxn>
                </a:cxnLst>
                <a:rect l="0" t="0" r="r" b="b"/>
                <a:pathLst>
                  <a:path w="2848" h="788">
                    <a:moveTo>
                      <a:pt x="2838" y="16"/>
                    </a:moveTo>
                    <a:lnTo>
                      <a:pt x="2493" y="0"/>
                    </a:lnTo>
                    <a:lnTo>
                      <a:pt x="2278" y="81"/>
                    </a:lnTo>
                    <a:lnTo>
                      <a:pt x="1936" y="44"/>
                    </a:lnTo>
                    <a:lnTo>
                      <a:pt x="1739" y="354"/>
                    </a:lnTo>
                    <a:lnTo>
                      <a:pt x="1600" y="212"/>
                    </a:lnTo>
                    <a:lnTo>
                      <a:pt x="1352" y="308"/>
                    </a:lnTo>
                    <a:lnTo>
                      <a:pt x="1445" y="515"/>
                    </a:lnTo>
                    <a:lnTo>
                      <a:pt x="1072" y="412"/>
                    </a:lnTo>
                    <a:lnTo>
                      <a:pt x="888" y="540"/>
                    </a:lnTo>
                    <a:lnTo>
                      <a:pt x="0" y="660"/>
                    </a:lnTo>
                    <a:lnTo>
                      <a:pt x="288" y="788"/>
                    </a:lnTo>
                    <a:lnTo>
                      <a:pt x="1040" y="676"/>
                    </a:lnTo>
                    <a:lnTo>
                      <a:pt x="1272" y="748"/>
                    </a:lnTo>
                    <a:lnTo>
                      <a:pt x="2096" y="691"/>
                    </a:lnTo>
                    <a:lnTo>
                      <a:pt x="2320" y="748"/>
                    </a:lnTo>
                    <a:lnTo>
                      <a:pt x="2456" y="596"/>
                    </a:lnTo>
                    <a:lnTo>
                      <a:pt x="2712" y="716"/>
                    </a:lnTo>
                    <a:lnTo>
                      <a:pt x="2716" y="339"/>
                    </a:lnTo>
                    <a:lnTo>
                      <a:pt x="2848" y="258"/>
                    </a:lnTo>
                  </a:path>
                </a:pathLst>
              </a:custGeom>
              <a:noFill/>
              <a:ln w="17780" cap="flat" cmpd="sng">
                <a:solidFill>
                  <a:schemeClr val="bg2"/>
                </a:solidFill>
                <a:prstDash val="solid"/>
                <a:round/>
                <a:headEnd type="none" w="med" len="med"/>
                <a:tailEnd type="none" w="med" len="med"/>
              </a:ln>
              <a:effectLst/>
            </p:spPr>
            <p:txBody>
              <a:bodyPr/>
              <a:lstStyle/>
              <a:p>
                <a:pPr algn="ctr">
                  <a:defRPr/>
                </a:pPr>
                <a:endParaRPr lang="en-US">
                  <a:latin typeface="Arial" charset="0"/>
                </a:endParaRPr>
              </a:p>
            </p:txBody>
          </p:sp>
          <p:sp>
            <p:nvSpPr>
              <p:cNvPr id="77838" name="Freeform 14"/>
              <p:cNvSpPr>
                <a:spLocks/>
              </p:cNvSpPr>
              <p:nvPr userDrawn="1"/>
            </p:nvSpPr>
            <p:spPr bwMode="hidden">
              <a:xfrm>
                <a:off x="5443" y="922"/>
                <a:ext cx="319" cy="854"/>
              </a:xfrm>
              <a:custGeom>
                <a:avLst/>
                <a:gdLst/>
                <a:ahLst/>
                <a:cxnLst>
                  <a:cxn ang="0">
                    <a:pos x="0" y="0"/>
                  </a:cxn>
                  <a:cxn ang="0">
                    <a:pos x="106" y="313"/>
                  </a:cxn>
                  <a:cxn ang="0">
                    <a:pos x="106" y="634"/>
                  </a:cxn>
                  <a:cxn ang="0">
                    <a:pos x="268" y="854"/>
                  </a:cxn>
                  <a:cxn ang="0">
                    <a:pos x="278" y="577"/>
                  </a:cxn>
                  <a:cxn ang="0">
                    <a:pos x="238" y="400"/>
                  </a:cxn>
                  <a:cxn ang="0">
                    <a:pos x="319" y="240"/>
                  </a:cxn>
                </a:cxnLst>
                <a:rect l="0" t="0" r="r" b="b"/>
                <a:pathLst>
                  <a:path w="319" h="854">
                    <a:moveTo>
                      <a:pt x="0" y="0"/>
                    </a:moveTo>
                    <a:lnTo>
                      <a:pt x="106" y="313"/>
                    </a:lnTo>
                    <a:lnTo>
                      <a:pt x="106" y="634"/>
                    </a:lnTo>
                    <a:lnTo>
                      <a:pt x="268" y="854"/>
                    </a:lnTo>
                    <a:lnTo>
                      <a:pt x="278" y="577"/>
                    </a:lnTo>
                    <a:lnTo>
                      <a:pt x="238" y="400"/>
                    </a:lnTo>
                    <a:lnTo>
                      <a:pt x="319" y="240"/>
                    </a:lnTo>
                  </a:path>
                </a:pathLst>
              </a:custGeom>
              <a:noFill/>
              <a:ln w="17780" cap="flat" cmpd="sng">
                <a:solidFill>
                  <a:schemeClr val="bg2"/>
                </a:solidFill>
                <a:prstDash val="solid"/>
                <a:round/>
                <a:headEnd type="none" w="med" len="med"/>
                <a:tailEnd type="none" w="med" len="med"/>
              </a:ln>
              <a:effectLst/>
            </p:spPr>
            <p:txBody>
              <a:bodyPr/>
              <a:lstStyle/>
              <a:p>
                <a:pPr algn="ctr">
                  <a:defRPr/>
                </a:pPr>
                <a:endParaRPr lang="en-US">
                  <a:latin typeface="Arial" charset="0"/>
                </a:endParaRPr>
              </a:p>
            </p:txBody>
          </p:sp>
          <p:sp>
            <p:nvSpPr>
              <p:cNvPr id="77839" name="Freeform 15"/>
              <p:cNvSpPr>
                <a:spLocks/>
              </p:cNvSpPr>
              <p:nvPr userDrawn="1"/>
            </p:nvSpPr>
            <p:spPr bwMode="hidden">
              <a:xfrm>
                <a:off x="4954" y="3568"/>
                <a:ext cx="646" cy="392"/>
              </a:xfrm>
              <a:custGeom>
                <a:avLst/>
                <a:gdLst/>
                <a:ahLst/>
                <a:cxnLst>
                  <a:cxn ang="0">
                    <a:pos x="504" y="0"/>
                  </a:cxn>
                  <a:cxn ang="0">
                    <a:pos x="320" y="61"/>
                  </a:cxn>
                  <a:cxn ang="0">
                    <a:pos x="238" y="109"/>
                  </a:cxn>
                  <a:cxn ang="0">
                    <a:pos x="144" y="216"/>
                  </a:cxn>
                  <a:cxn ang="0">
                    <a:pos x="0" y="392"/>
                  </a:cxn>
                  <a:cxn ang="0">
                    <a:pos x="360" y="263"/>
                  </a:cxn>
                  <a:cxn ang="0">
                    <a:pos x="432" y="182"/>
                  </a:cxn>
                  <a:cxn ang="0">
                    <a:pos x="646" y="142"/>
                  </a:cxn>
                  <a:cxn ang="0">
                    <a:pos x="504" y="0"/>
                  </a:cxn>
                </a:cxnLst>
                <a:rect l="0" t="0" r="r" b="b"/>
                <a:pathLst>
                  <a:path w="646" h="392">
                    <a:moveTo>
                      <a:pt x="504" y="0"/>
                    </a:moveTo>
                    <a:lnTo>
                      <a:pt x="320" y="61"/>
                    </a:lnTo>
                    <a:lnTo>
                      <a:pt x="238" y="109"/>
                    </a:lnTo>
                    <a:lnTo>
                      <a:pt x="144" y="216"/>
                    </a:lnTo>
                    <a:lnTo>
                      <a:pt x="0" y="392"/>
                    </a:lnTo>
                    <a:lnTo>
                      <a:pt x="360" y="263"/>
                    </a:lnTo>
                    <a:lnTo>
                      <a:pt x="432" y="182"/>
                    </a:lnTo>
                    <a:lnTo>
                      <a:pt x="646" y="142"/>
                    </a:lnTo>
                    <a:lnTo>
                      <a:pt x="504" y="0"/>
                    </a:lnTo>
                    <a:close/>
                  </a:path>
                </a:pathLst>
              </a:custGeom>
              <a:noFill/>
              <a:ln w="17780" cap="flat" cmpd="sng">
                <a:solidFill>
                  <a:schemeClr val="bg2"/>
                </a:solidFill>
                <a:prstDash val="solid"/>
                <a:round/>
                <a:headEnd type="none" w="med" len="med"/>
                <a:tailEnd type="none" w="med" len="med"/>
              </a:ln>
              <a:effectLst/>
            </p:spPr>
            <p:txBody>
              <a:bodyPr/>
              <a:lstStyle/>
              <a:p>
                <a:pPr algn="ctr">
                  <a:defRPr/>
                </a:pPr>
                <a:endParaRPr lang="en-US">
                  <a:latin typeface="Arial" charset="0"/>
                </a:endParaRPr>
              </a:p>
            </p:txBody>
          </p:sp>
          <p:sp>
            <p:nvSpPr>
              <p:cNvPr id="77840" name="Freeform 16"/>
              <p:cNvSpPr>
                <a:spLocks/>
              </p:cNvSpPr>
              <p:nvPr userDrawn="1"/>
            </p:nvSpPr>
            <p:spPr bwMode="hidden">
              <a:xfrm>
                <a:off x="50" y="2400"/>
                <a:ext cx="2736" cy="1920"/>
              </a:xfrm>
              <a:custGeom>
                <a:avLst/>
                <a:gdLst/>
                <a:ahLst/>
                <a:cxnLst>
                  <a:cxn ang="0">
                    <a:pos x="0" y="0"/>
                  </a:cxn>
                  <a:cxn ang="0">
                    <a:pos x="96" y="336"/>
                  </a:cxn>
                  <a:cxn ang="0">
                    <a:pos x="384" y="384"/>
                  </a:cxn>
                  <a:cxn ang="0">
                    <a:pos x="576" y="720"/>
                  </a:cxn>
                  <a:cxn ang="0">
                    <a:pos x="528" y="960"/>
                  </a:cxn>
                  <a:cxn ang="0">
                    <a:pos x="672" y="1104"/>
                  </a:cxn>
                  <a:cxn ang="0">
                    <a:pos x="576" y="1392"/>
                  </a:cxn>
                  <a:cxn ang="0">
                    <a:pos x="624" y="1632"/>
                  </a:cxn>
                  <a:cxn ang="0">
                    <a:pos x="1488" y="1872"/>
                  </a:cxn>
                  <a:cxn ang="0">
                    <a:pos x="1680" y="1728"/>
                  </a:cxn>
                  <a:cxn ang="0">
                    <a:pos x="2208" y="1728"/>
                  </a:cxn>
                  <a:cxn ang="0">
                    <a:pos x="2304" y="1632"/>
                  </a:cxn>
                  <a:cxn ang="0">
                    <a:pos x="2736" y="1872"/>
                  </a:cxn>
                  <a:cxn ang="0">
                    <a:pos x="2640" y="1920"/>
                  </a:cxn>
                  <a:cxn ang="0">
                    <a:pos x="2304" y="1824"/>
                  </a:cxn>
                  <a:cxn ang="0">
                    <a:pos x="2160" y="1872"/>
                  </a:cxn>
                  <a:cxn ang="0">
                    <a:pos x="1632" y="1920"/>
                  </a:cxn>
                  <a:cxn ang="0">
                    <a:pos x="1440" y="1920"/>
                  </a:cxn>
                  <a:cxn ang="0">
                    <a:pos x="480" y="1824"/>
                  </a:cxn>
                  <a:cxn ang="0">
                    <a:pos x="192" y="1872"/>
                  </a:cxn>
                  <a:cxn ang="0">
                    <a:pos x="96" y="1680"/>
                  </a:cxn>
                  <a:cxn ang="0">
                    <a:pos x="288" y="1440"/>
                  </a:cxn>
                  <a:cxn ang="0">
                    <a:pos x="336" y="1104"/>
                  </a:cxn>
                  <a:cxn ang="0">
                    <a:pos x="144" y="864"/>
                  </a:cxn>
                  <a:cxn ang="0">
                    <a:pos x="240" y="624"/>
                  </a:cxn>
                  <a:cxn ang="0">
                    <a:pos x="48" y="528"/>
                  </a:cxn>
                  <a:cxn ang="0">
                    <a:pos x="0" y="0"/>
                  </a:cxn>
                </a:cxnLst>
                <a:rect l="0" t="0" r="r" b="b"/>
                <a:pathLst>
                  <a:path w="2736" h="1920">
                    <a:moveTo>
                      <a:pt x="0" y="0"/>
                    </a:moveTo>
                    <a:lnTo>
                      <a:pt x="96" y="336"/>
                    </a:lnTo>
                    <a:lnTo>
                      <a:pt x="384" y="384"/>
                    </a:lnTo>
                    <a:lnTo>
                      <a:pt x="576" y="720"/>
                    </a:lnTo>
                    <a:lnTo>
                      <a:pt x="528" y="960"/>
                    </a:lnTo>
                    <a:lnTo>
                      <a:pt x="672" y="1104"/>
                    </a:lnTo>
                    <a:lnTo>
                      <a:pt x="576" y="1392"/>
                    </a:lnTo>
                    <a:lnTo>
                      <a:pt x="624" y="1632"/>
                    </a:lnTo>
                    <a:lnTo>
                      <a:pt x="1488" y="1872"/>
                    </a:lnTo>
                    <a:lnTo>
                      <a:pt x="1680" y="1728"/>
                    </a:lnTo>
                    <a:lnTo>
                      <a:pt x="2208" y="1728"/>
                    </a:lnTo>
                    <a:lnTo>
                      <a:pt x="2304" y="1632"/>
                    </a:lnTo>
                    <a:lnTo>
                      <a:pt x="2736" y="1872"/>
                    </a:lnTo>
                    <a:lnTo>
                      <a:pt x="2640" y="1920"/>
                    </a:lnTo>
                    <a:lnTo>
                      <a:pt x="2304" y="1824"/>
                    </a:lnTo>
                    <a:lnTo>
                      <a:pt x="2160" y="1872"/>
                    </a:lnTo>
                    <a:lnTo>
                      <a:pt x="1632" y="1920"/>
                    </a:lnTo>
                    <a:lnTo>
                      <a:pt x="1440" y="1920"/>
                    </a:lnTo>
                    <a:lnTo>
                      <a:pt x="480" y="1824"/>
                    </a:lnTo>
                    <a:lnTo>
                      <a:pt x="192" y="1872"/>
                    </a:lnTo>
                    <a:lnTo>
                      <a:pt x="96" y="1680"/>
                    </a:lnTo>
                    <a:lnTo>
                      <a:pt x="288" y="1440"/>
                    </a:lnTo>
                    <a:lnTo>
                      <a:pt x="336" y="1104"/>
                    </a:lnTo>
                    <a:lnTo>
                      <a:pt x="144" y="864"/>
                    </a:lnTo>
                    <a:lnTo>
                      <a:pt x="240" y="624"/>
                    </a:lnTo>
                    <a:lnTo>
                      <a:pt x="48" y="528"/>
                    </a:lnTo>
                    <a:lnTo>
                      <a:pt x="0" y="0"/>
                    </a:lnTo>
                    <a:close/>
                  </a:path>
                </a:pathLst>
              </a:custGeom>
              <a:noFill/>
              <a:ln w="9525" cap="flat" cmpd="sng">
                <a:solidFill>
                  <a:schemeClr val="bg2"/>
                </a:solidFill>
                <a:prstDash val="solid"/>
                <a:round/>
                <a:headEnd type="none" w="med" len="med"/>
                <a:tailEnd type="none" w="med" len="med"/>
              </a:ln>
              <a:effectLst/>
            </p:spPr>
            <p:txBody>
              <a:bodyPr/>
              <a:lstStyle/>
              <a:p>
                <a:pPr algn="ctr">
                  <a:defRPr/>
                </a:pPr>
                <a:endParaRPr lang="en-US">
                  <a:latin typeface="Arial" charset="0"/>
                </a:endParaRPr>
              </a:p>
            </p:txBody>
          </p:sp>
        </p:grpSp>
        <p:grpSp>
          <p:nvGrpSpPr>
            <p:cNvPr id="3081" name="Group 17"/>
            <p:cNvGrpSpPr>
              <a:grpSpLocks/>
            </p:cNvGrpSpPr>
            <p:nvPr userDrawn="1"/>
          </p:nvGrpSpPr>
          <p:grpSpPr bwMode="auto">
            <a:xfrm>
              <a:off x="0" y="2291"/>
              <a:ext cx="1385" cy="1702"/>
              <a:chOff x="0" y="2291"/>
              <a:chExt cx="1385" cy="1702"/>
            </a:xfrm>
          </p:grpSpPr>
          <p:sp>
            <p:nvSpPr>
              <p:cNvPr id="77842" name="Rectangle 18"/>
              <p:cNvSpPr>
                <a:spLocks noChangeArrowheads="1"/>
              </p:cNvSpPr>
              <p:nvPr userDrawn="1"/>
            </p:nvSpPr>
            <p:spPr bwMode="ltGray">
              <a:xfrm rot="6798887">
                <a:off x="63" y="3882"/>
                <a:ext cx="75"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77843" name="Rectangle 19"/>
              <p:cNvSpPr>
                <a:spLocks noChangeArrowheads="1"/>
              </p:cNvSpPr>
              <p:nvPr userDrawn="1"/>
            </p:nvSpPr>
            <p:spPr bwMode="ltGray">
              <a:xfrm rot="6798887">
                <a:off x="33" y="3880"/>
                <a:ext cx="75"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77844" name="Rectangle 20"/>
              <p:cNvSpPr>
                <a:spLocks noChangeArrowheads="1"/>
              </p:cNvSpPr>
              <p:nvPr userDrawn="1"/>
            </p:nvSpPr>
            <p:spPr bwMode="ltGray">
              <a:xfrm rot="6798887">
                <a:off x="7" y="3874"/>
                <a:ext cx="75"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77845" name="Rectangle 21"/>
              <p:cNvSpPr>
                <a:spLocks noChangeArrowheads="1"/>
              </p:cNvSpPr>
              <p:nvPr userDrawn="1"/>
            </p:nvSpPr>
            <p:spPr bwMode="ltGray">
              <a:xfrm rot="5999912">
                <a:off x="209" y="3884"/>
                <a:ext cx="69"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77846" name="Rectangle 22"/>
              <p:cNvSpPr>
                <a:spLocks noChangeArrowheads="1"/>
              </p:cNvSpPr>
              <p:nvPr userDrawn="1"/>
            </p:nvSpPr>
            <p:spPr bwMode="ltGray">
              <a:xfrm rot="5999912">
                <a:off x="183" y="3888"/>
                <a:ext cx="69"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77847" name="Rectangle 23"/>
              <p:cNvSpPr>
                <a:spLocks noChangeArrowheads="1"/>
              </p:cNvSpPr>
              <p:nvPr userDrawn="1"/>
            </p:nvSpPr>
            <p:spPr bwMode="ltGray">
              <a:xfrm rot="6250138">
                <a:off x="153" y="3888"/>
                <a:ext cx="69"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77848" name="Rectangle 24"/>
              <p:cNvSpPr>
                <a:spLocks noChangeArrowheads="1"/>
              </p:cNvSpPr>
              <p:nvPr userDrawn="1"/>
            </p:nvSpPr>
            <p:spPr bwMode="ltGray">
              <a:xfrm rot="6238076">
                <a:off x="123" y="3886"/>
                <a:ext cx="69"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77849" name="Rectangle 25"/>
              <p:cNvSpPr>
                <a:spLocks noChangeArrowheads="1"/>
              </p:cNvSpPr>
              <p:nvPr userDrawn="1"/>
            </p:nvSpPr>
            <p:spPr bwMode="ltGray">
              <a:xfrm rot="5380717">
                <a:off x="363" y="3868"/>
                <a:ext cx="69"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77850" name="Rectangle 26"/>
              <p:cNvSpPr>
                <a:spLocks noChangeArrowheads="1"/>
              </p:cNvSpPr>
              <p:nvPr userDrawn="1"/>
            </p:nvSpPr>
            <p:spPr bwMode="ltGray">
              <a:xfrm rot="5380717">
                <a:off x="333" y="3872"/>
                <a:ext cx="69"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77851" name="Rectangle 27"/>
              <p:cNvSpPr>
                <a:spLocks noChangeArrowheads="1"/>
              </p:cNvSpPr>
              <p:nvPr userDrawn="1"/>
            </p:nvSpPr>
            <p:spPr bwMode="ltGray">
              <a:xfrm rot="5583200">
                <a:off x="303" y="3876"/>
                <a:ext cx="69"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77852" name="Rectangle 28"/>
              <p:cNvSpPr>
                <a:spLocks noChangeArrowheads="1"/>
              </p:cNvSpPr>
              <p:nvPr userDrawn="1"/>
            </p:nvSpPr>
            <p:spPr bwMode="ltGray">
              <a:xfrm rot="5737625">
                <a:off x="271" y="3882"/>
                <a:ext cx="69"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77853" name="Rectangle 29"/>
              <p:cNvSpPr>
                <a:spLocks noChangeArrowheads="1"/>
              </p:cNvSpPr>
              <p:nvPr userDrawn="1"/>
            </p:nvSpPr>
            <p:spPr bwMode="ltGray">
              <a:xfrm rot="4715477">
                <a:off x="517" y="3828"/>
                <a:ext cx="63"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77854" name="Rectangle 30"/>
              <p:cNvSpPr>
                <a:spLocks noChangeArrowheads="1"/>
              </p:cNvSpPr>
              <p:nvPr userDrawn="1"/>
            </p:nvSpPr>
            <p:spPr bwMode="ltGray">
              <a:xfrm rot="4924949">
                <a:off x="486" y="3834"/>
                <a:ext cx="63"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77855" name="Rectangle 31"/>
              <p:cNvSpPr>
                <a:spLocks noChangeArrowheads="1"/>
              </p:cNvSpPr>
              <p:nvPr userDrawn="1"/>
            </p:nvSpPr>
            <p:spPr bwMode="ltGray">
              <a:xfrm rot="4924949">
                <a:off x="456" y="3848"/>
                <a:ext cx="63"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77856" name="Rectangle 32"/>
              <p:cNvSpPr>
                <a:spLocks noChangeArrowheads="1"/>
              </p:cNvSpPr>
              <p:nvPr userDrawn="1"/>
            </p:nvSpPr>
            <p:spPr bwMode="ltGray">
              <a:xfrm rot="5041352">
                <a:off x="427" y="3850"/>
                <a:ext cx="63"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77857" name="Rectangle 33"/>
              <p:cNvSpPr>
                <a:spLocks noChangeArrowheads="1"/>
              </p:cNvSpPr>
              <p:nvPr userDrawn="1"/>
            </p:nvSpPr>
            <p:spPr bwMode="ltGray">
              <a:xfrm rot="3816889">
                <a:off x="664" y="3762"/>
                <a:ext cx="63"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77858" name="Rectangle 34"/>
              <p:cNvSpPr>
                <a:spLocks noChangeArrowheads="1"/>
              </p:cNvSpPr>
              <p:nvPr userDrawn="1"/>
            </p:nvSpPr>
            <p:spPr bwMode="ltGray">
              <a:xfrm rot="3816889">
                <a:off x="634" y="3780"/>
                <a:ext cx="63"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77859" name="Rectangle 35"/>
              <p:cNvSpPr>
                <a:spLocks noChangeArrowheads="1"/>
              </p:cNvSpPr>
              <p:nvPr userDrawn="1"/>
            </p:nvSpPr>
            <p:spPr bwMode="ltGray">
              <a:xfrm rot="4104184">
                <a:off x="606" y="3790"/>
                <a:ext cx="63"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77860" name="Rectangle 36"/>
              <p:cNvSpPr>
                <a:spLocks noChangeArrowheads="1"/>
              </p:cNvSpPr>
              <p:nvPr userDrawn="1"/>
            </p:nvSpPr>
            <p:spPr bwMode="ltGray">
              <a:xfrm rot="4325343">
                <a:off x="575" y="3804"/>
                <a:ext cx="63"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77861" name="Rectangle 37"/>
              <p:cNvSpPr>
                <a:spLocks noChangeArrowheads="1"/>
              </p:cNvSpPr>
              <p:nvPr userDrawn="1"/>
            </p:nvSpPr>
            <p:spPr bwMode="ltGray">
              <a:xfrm rot="3368036">
                <a:off x="800" y="3682"/>
                <a:ext cx="63"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77862" name="Rectangle 38"/>
              <p:cNvSpPr>
                <a:spLocks noChangeArrowheads="1"/>
              </p:cNvSpPr>
              <p:nvPr userDrawn="1"/>
            </p:nvSpPr>
            <p:spPr bwMode="ltGray">
              <a:xfrm rot="3368036">
                <a:off x="772" y="3698"/>
                <a:ext cx="63"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77863" name="Rectangle 39"/>
              <p:cNvSpPr>
                <a:spLocks noChangeArrowheads="1"/>
              </p:cNvSpPr>
              <p:nvPr userDrawn="1"/>
            </p:nvSpPr>
            <p:spPr bwMode="ltGray">
              <a:xfrm rot="3368036">
                <a:off x="746" y="3716"/>
                <a:ext cx="63"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77864" name="Rectangle 40"/>
              <p:cNvSpPr>
                <a:spLocks noChangeArrowheads="1"/>
              </p:cNvSpPr>
              <p:nvPr userDrawn="1"/>
            </p:nvSpPr>
            <p:spPr bwMode="ltGray">
              <a:xfrm rot="3816889">
                <a:off x="717" y="3734"/>
                <a:ext cx="63"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77865" name="Rectangle 41"/>
              <p:cNvSpPr>
                <a:spLocks noChangeArrowheads="1"/>
              </p:cNvSpPr>
              <p:nvPr userDrawn="1"/>
            </p:nvSpPr>
            <p:spPr bwMode="ltGray">
              <a:xfrm rot="2302266">
                <a:off x="923" y="3587"/>
                <a:ext cx="69"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77866" name="Rectangle 42"/>
              <p:cNvSpPr>
                <a:spLocks noChangeArrowheads="1"/>
              </p:cNvSpPr>
              <p:nvPr userDrawn="1"/>
            </p:nvSpPr>
            <p:spPr bwMode="ltGray">
              <a:xfrm rot="2302266">
                <a:off x="899" y="3606"/>
                <a:ext cx="69"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77867" name="Rectangle 43"/>
              <p:cNvSpPr>
                <a:spLocks noChangeArrowheads="1"/>
              </p:cNvSpPr>
              <p:nvPr userDrawn="1"/>
            </p:nvSpPr>
            <p:spPr bwMode="ltGray">
              <a:xfrm rot="2707562">
                <a:off x="876" y="3626"/>
                <a:ext cx="69"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77868" name="Rectangle 44"/>
              <p:cNvSpPr>
                <a:spLocks noChangeArrowheads="1"/>
              </p:cNvSpPr>
              <p:nvPr userDrawn="1"/>
            </p:nvSpPr>
            <p:spPr bwMode="ltGray">
              <a:xfrm rot="2707562">
                <a:off x="850" y="3644"/>
                <a:ext cx="63"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77869" name="Rectangle 45"/>
              <p:cNvSpPr>
                <a:spLocks noChangeArrowheads="1"/>
              </p:cNvSpPr>
              <p:nvPr userDrawn="1"/>
            </p:nvSpPr>
            <p:spPr bwMode="ltGray">
              <a:xfrm rot="1525830">
                <a:off x="1027" y="3473"/>
                <a:ext cx="69"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77870" name="Rectangle 46"/>
              <p:cNvSpPr>
                <a:spLocks noChangeArrowheads="1"/>
              </p:cNvSpPr>
              <p:nvPr userDrawn="1"/>
            </p:nvSpPr>
            <p:spPr bwMode="ltGray">
              <a:xfrm rot="1525830">
                <a:off x="1009" y="3497"/>
                <a:ext cx="69"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77871" name="Rectangle 47"/>
              <p:cNvSpPr>
                <a:spLocks noChangeArrowheads="1"/>
              </p:cNvSpPr>
              <p:nvPr userDrawn="1"/>
            </p:nvSpPr>
            <p:spPr bwMode="ltGray">
              <a:xfrm rot="1788117">
                <a:off x="990" y="3519"/>
                <a:ext cx="69"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77872" name="Rectangle 48"/>
              <p:cNvSpPr>
                <a:spLocks noChangeArrowheads="1"/>
              </p:cNvSpPr>
              <p:nvPr userDrawn="1"/>
            </p:nvSpPr>
            <p:spPr bwMode="ltGray">
              <a:xfrm rot="1788117">
                <a:off x="969" y="3544"/>
                <a:ext cx="69"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77873" name="Rectangle 49"/>
              <p:cNvSpPr>
                <a:spLocks noChangeArrowheads="1"/>
              </p:cNvSpPr>
              <p:nvPr userDrawn="1"/>
            </p:nvSpPr>
            <p:spPr bwMode="ltGray">
              <a:xfrm rot="841630">
                <a:off x="1113" y="3355"/>
                <a:ext cx="75"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77874" name="Rectangle 50"/>
              <p:cNvSpPr>
                <a:spLocks noChangeArrowheads="1"/>
              </p:cNvSpPr>
              <p:nvPr userDrawn="1"/>
            </p:nvSpPr>
            <p:spPr bwMode="ltGray">
              <a:xfrm rot="841630">
                <a:off x="1100" y="3378"/>
                <a:ext cx="69"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77875" name="Rectangle 51"/>
              <p:cNvSpPr>
                <a:spLocks noChangeArrowheads="1"/>
              </p:cNvSpPr>
              <p:nvPr userDrawn="1"/>
            </p:nvSpPr>
            <p:spPr bwMode="ltGray">
              <a:xfrm rot="1308689">
                <a:off x="1086" y="3404"/>
                <a:ext cx="69"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77876" name="Rectangle 52"/>
              <p:cNvSpPr>
                <a:spLocks noChangeArrowheads="1"/>
              </p:cNvSpPr>
              <p:nvPr userDrawn="1"/>
            </p:nvSpPr>
            <p:spPr bwMode="ltGray">
              <a:xfrm rot="1308689">
                <a:off x="1064" y="3425"/>
                <a:ext cx="69"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77877" name="Rectangle 53"/>
              <p:cNvSpPr>
                <a:spLocks noChangeArrowheads="1"/>
              </p:cNvSpPr>
              <p:nvPr userDrawn="1"/>
            </p:nvSpPr>
            <p:spPr bwMode="ltGray">
              <a:xfrm rot="469913">
                <a:off x="1172" y="3225"/>
                <a:ext cx="81"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77878" name="Rectangle 54"/>
              <p:cNvSpPr>
                <a:spLocks noChangeArrowheads="1"/>
              </p:cNvSpPr>
              <p:nvPr userDrawn="1"/>
            </p:nvSpPr>
            <p:spPr bwMode="ltGray">
              <a:xfrm rot="559869">
                <a:off x="1162" y="3250"/>
                <a:ext cx="81"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77879" name="Rectangle 55"/>
              <p:cNvSpPr>
                <a:spLocks noChangeArrowheads="1"/>
              </p:cNvSpPr>
              <p:nvPr userDrawn="1"/>
            </p:nvSpPr>
            <p:spPr bwMode="ltGray">
              <a:xfrm rot="734079">
                <a:off x="1154" y="3276"/>
                <a:ext cx="81"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77880" name="Rectangle 56"/>
              <p:cNvSpPr>
                <a:spLocks noChangeArrowheads="1"/>
              </p:cNvSpPr>
              <p:nvPr userDrawn="1"/>
            </p:nvSpPr>
            <p:spPr bwMode="ltGray">
              <a:xfrm rot="734079">
                <a:off x="1141" y="3304"/>
                <a:ext cx="75"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77881" name="Rectangle 57"/>
              <p:cNvSpPr>
                <a:spLocks noChangeArrowheads="1"/>
              </p:cNvSpPr>
              <p:nvPr userDrawn="1"/>
            </p:nvSpPr>
            <p:spPr bwMode="ltGray">
              <a:xfrm rot="-293905">
                <a:off x="1211" y="3096"/>
                <a:ext cx="81"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77882" name="Rectangle 58"/>
              <p:cNvSpPr>
                <a:spLocks noChangeArrowheads="1"/>
              </p:cNvSpPr>
              <p:nvPr userDrawn="1"/>
            </p:nvSpPr>
            <p:spPr bwMode="ltGray">
              <a:xfrm rot="-8">
                <a:off x="1201" y="3122"/>
                <a:ext cx="81"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77883" name="Rectangle 59"/>
              <p:cNvSpPr>
                <a:spLocks noChangeArrowheads="1"/>
              </p:cNvSpPr>
              <p:nvPr userDrawn="1"/>
            </p:nvSpPr>
            <p:spPr bwMode="ltGray">
              <a:xfrm rot="-8">
                <a:off x="1200" y="3147"/>
                <a:ext cx="81"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77884" name="Rectangle 60"/>
              <p:cNvSpPr>
                <a:spLocks noChangeArrowheads="1"/>
              </p:cNvSpPr>
              <p:nvPr userDrawn="1"/>
            </p:nvSpPr>
            <p:spPr bwMode="ltGray">
              <a:xfrm rot="214188">
                <a:off x="1189" y="3173"/>
                <a:ext cx="81"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77885" name="Rectangle 61"/>
              <p:cNvSpPr>
                <a:spLocks noChangeArrowheads="1"/>
              </p:cNvSpPr>
              <p:nvPr userDrawn="1"/>
            </p:nvSpPr>
            <p:spPr bwMode="ltGray">
              <a:xfrm rot="-682388">
                <a:off x="1219" y="2965"/>
                <a:ext cx="86"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77886" name="Rectangle 62"/>
              <p:cNvSpPr>
                <a:spLocks noChangeArrowheads="1"/>
              </p:cNvSpPr>
              <p:nvPr userDrawn="1"/>
            </p:nvSpPr>
            <p:spPr bwMode="ltGray">
              <a:xfrm rot="-480400">
                <a:off x="1220" y="2991"/>
                <a:ext cx="86"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77887" name="Rectangle 63"/>
              <p:cNvSpPr>
                <a:spLocks noChangeArrowheads="1"/>
              </p:cNvSpPr>
              <p:nvPr userDrawn="1"/>
            </p:nvSpPr>
            <p:spPr bwMode="ltGray">
              <a:xfrm rot="-480400">
                <a:off x="1220" y="3015"/>
                <a:ext cx="86"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77888" name="Rectangle 64"/>
              <p:cNvSpPr>
                <a:spLocks noChangeArrowheads="1"/>
              </p:cNvSpPr>
              <p:nvPr userDrawn="1"/>
            </p:nvSpPr>
            <p:spPr bwMode="ltGray">
              <a:xfrm rot="-270546">
                <a:off x="1219" y="3041"/>
                <a:ext cx="81"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77889" name="Rectangle 65"/>
              <p:cNvSpPr>
                <a:spLocks noChangeArrowheads="1"/>
              </p:cNvSpPr>
              <p:nvPr userDrawn="1"/>
            </p:nvSpPr>
            <p:spPr bwMode="ltGray">
              <a:xfrm rot="-1132286">
                <a:off x="1207" y="2843"/>
                <a:ext cx="86"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77890" name="Rectangle 66"/>
              <p:cNvSpPr>
                <a:spLocks noChangeArrowheads="1"/>
              </p:cNvSpPr>
              <p:nvPr userDrawn="1"/>
            </p:nvSpPr>
            <p:spPr bwMode="ltGray">
              <a:xfrm rot="-969272">
                <a:off x="1213" y="2864"/>
                <a:ext cx="86"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77891" name="Rectangle 67"/>
              <p:cNvSpPr>
                <a:spLocks noChangeArrowheads="1"/>
              </p:cNvSpPr>
              <p:nvPr userDrawn="1"/>
            </p:nvSpPr>
            <p:spPr bwMode="ltGray">
              <a:xfrm rot="-969272">
                <a:off x="1216" y="2888"/>
                <a:ext cx="86"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77892" name="Rectangle 68"/>
              <p:cNvSpPr>
                <a:spLocks noChangeArrowheads="1"/>
              </p:cNvSpPr>
              <p:nvPr userDrawn="1"/>
            </p:nvSpPr>
            <p:spPr bwMode="ltGray">
              <a:xfrm rot="-806259">
                <a:off x="1219" y="2915"/>
                <a:ext cx="86"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77893" name="Rectangle 69"/>
              <p:cNvSpPr>
                <a:spLocks noChangeArrowheads="1"/>
              </p:cNvSpPr>
              <p:nvPr userDrawn="1"/>
            </p:nvSpPr>
            <p:spPr bwMode="ltGray">
              <a:xfrm rot="-1543941">
                <a:off x="1165" y="2727"/>
                <a:ext cx="86"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77894" name="Rectangle 70"/>
              <p:cNvSpPr>
                <a:spLocks noChangeArrowheads="1"/>
              </p:cNvSpPr>
              <p:nvPr userDrawn="1"/>
            </p:nvSpPr>
            <p:spPr bwMode="ltGray">
              <a:xfrm rot="-1341953">
                <a:off x="1176" y="2752"/>
                <a:ext cx="86"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77895" name="Rectangle 71"/>
              <p:cNvSpPr>
                <a:spLocks noChangeArrowheads="1"/>
              </p:cNvSpPr>
              <p:nvPr userDrawn="1"/>
            </p:nvSpPr>
            <p:spPr bwMode="ltGray">
              <a:xfrm rot="-1341953">
                <a:off x="1184" y="2775"/>
                <a:ext cx="86"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77896" name="Rectangle 72"/>
              <p:cNvSpPr>
                <a:spLocks noChangeArrowheads="1"/>
              </p:cNvSpPr>
              <p:nvPr userDrawn="1"/>
            </p:nvSpPr>
            <p:spPr bwMode="ltGray">
              <a:xfrm rot="-1341953">
                <a:off x="1194" y="2795"/>
                <a:ext cx="86"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77897" name="Rectangle 73"/>
              <p:cNvSpPr>
                <a:spLocks noChangeArrowheads="1"/>
              </p:cNvSpPr>
              <p:nvPr userDrawn="1"/>
            </p:nvSpPr>
            <p:spPr bwMode="ltGray">
              <a:xfrm rot="-1928746">
                <a:off x="1101" y="2628"/>
                <a:ext cx="86"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77898" name="Rectangle 74"/>
              <p:cNvSpPr>
                <a:spLocks noChangeArrowheads="1"/>
              </p:cNvSpPr>
              <p:nvPr userDrawn="1"/>
            </p:nvSpPr>
            <p:spPr bwMode="ltGray">
              <a:xfrm rot="-1844175">
                <a:off x="1114" y="2645"/>
                <a:ext cx="86"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77899" name="Rectangle 75"/>
              <p:cNvSpPr>
                <a:spLocks noChangeArrowheads="1"/>
              </p:cNvSpPr>
              <p:nvPr userDrawn="1"/>
            </p:nvSpPr>
            <p:spPr bwMode="ltGray">
              <a:xfrm rot="-1752383">
                <a:off x="1129" y="2667"/>
                <a:ext cx="86"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77900" name="Rectangle 76"/>
              <p:cNvSpPr>
                <a:spLocks noChangeArrowheads="1"/>
              </p:cNvSpPr>
              <p:nvPr userDrawn="1"/>
            </p:nvSpPr>
            <p:spPr bwMode="ltGray">
              <a:xfrm rot="-1752383">
                <a:off x="1142" y="2684"/>
                <a:ext cx="86"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77901" name="Rectangle 77"/>
              <p:cNvSpPr>
                <a:spLocks noChangeArrowheads="1"/>
              </p:cNvSpPr>
              <p:nvPr userDrawn="1"/>
            </p:nvSpPr>
            <p:spPr bwMode="ltGray">
              <a:xfrm rot="-2466736">
                <a:off x="1014" y="2538"/>
                <a:ext cx="86"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77902" name="Rectangle 78"/>
              <p:cNvSpPr>
                <a:spLocks noChangeArrowheads="1"/>
              </p:cNvSpPr>
              <p:nvPr userDrawn="1"/>
            </p:nvSpPr>
            <p:spPr bwMode="ltGray">
              <a:xfrm rot="-2466736">
                <a:off x="1035" y="2557"/>
                <a:ext cx="86"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77903" name="Rectangle 79"/>
              <p:cNvSpPr>
                <a:spLocks noChangeArrowheads="1"/>
              </p:cNvSpPr>
              <p:nvPr userDrawn="1"/>
            </p:nvSpPr>
            <p:spPr bwMode="ltGray">
              <a:xfrm rot="-2466736">
                <a:off x="1050" y="2574"/>
                <a:ext cx="86"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77904" name="Rectangle 80"/>
              <p:cNvSpPr>
                <a:spLocks noChangeArrowheads="1"/>
              </p:cNvSpPr>
              <p:nvPr userDrawn="1"/>
            </p:nvSpPr>
            <p:spPr bwMode="ltGray">
              <a:xfrm rot="-2342866">
                <a:off x="1068" y="2590"/>
                <a:ext cx="86"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77905" name="Freeform 81"/>
              <p:cNvSpPr>
                <a:spLocks/>
              </p:cNvSpPr>
              <p:nvPr userDrawn="1"/>
            </p:nvSpPr>
            <p:spPr bwMode="ltGray">
              <a:xfrm>
                <a:off x="486" y="2563"/>
                <a:ext cx="180" cy="151"/>
              </a:xfrm>
              <a:custGeom>
                <a:avLst/>
                <a:gdLst/>
                <a:ahLst/>
                <a:cxnLst>
                  <a:cxn ang="0">
                    <a:pos x="0" y="144"/>
                  </a:cxn>
                  <a:cxn ang="0">
                    <a:pos x="28" y="147"/>
                  </a:cxn>
                  <a:cxn ang="0">
                    <a:pos x="64" y="46"/>
                  </a:cxn>
                  <a:cxn ang="0">
                    <a:pos x="94" y="151"/>
                  </a:cxn>
                  <a:cxn ang="0">
                    <a:pos x="129" y="151"/>
                  </a:cxn>
                  <a:cxn ang="0">
                    <a:pos x="180" y="9"/>
                  </a:cxn>
                  <a:cxn ang="0">
                    <a:pos x="148" y="10"/>
                  </a:cxn>
                  <a:cxn ang="0">
                    <a:pos x="112" y="112"/>
                  </a:cxn>
                  <a:cxn ang="0">
                    <a:pos x="79" y="0"/>
                  </a:cxn>
                  <a:cxn ang="0">
                    <a:pos x="48" y="0"/>
                  </a:cxn>
                  <a:cxn ang="0">
                    <a:pos x="0" y="144"/>
                  </a:cxn>
                </a:cxnLst>
                <a:rect l="0" t="0" r="r" b="b"/>
                <a:pathLst>
                  <a:path w="180" h="151">
                    <a:moveTo>
                      <a:pt x="0" y="144"/>
                    </a:moveTo>
                    <a:lnTo>
                      <a:pt x="28" y="147"/>
                    </a:lnTo>
                    <a:lnTo>
                      <a:pt x="64" y="46"/>
                    </a:lnTo>
                    <a:lnTo>
                      <a:pt x="94" y="151"/>
                    </a:lnTo>
                    <a:lnTo>
                      <a:pt x="129" y="151"/>
                    </a:lnTo>
                    <a:lnTo>
                      <a:pt x="180" y="9"/>
                    </a:lnTo>
                    <a:lnTo>
                      <a:pt x="148" y="10"/>
                    </a:lnTo>
                    <a:lnTo>
                      <a:pt x="112" y="112"/>
                    </a:lnTo>
                    <a:lnTo>
                      <a:pt x="79" y="0"/>
                    </a:lnTo>
                    <a:lnTo>
                      <a:pt x="48" y="0"/>
                    </a:lnTo>
                    <a:lnTo>
                      <a:pt x="0" y="144"/>
                    </a:lnTo>
                    <a:close/>
                  </a:path>
                </a:pathLst>
              </a:custGeom>
              <a:solidFill>
                <a:schemeClr val="bg2"/>
              </a:solidFill>
              <a:ln w="9525">
                <a:noFill/>
                <a:round/>
                <a:headEnd/>
                <a:tailEnd/>
              </a:ln>
              <a:effectLst/>
            </p:spPr>
            <p:txBody>
              <a:bodyPr/>
              <a:lstStyle/>
              <a:p>
                <a:pPr algn="ctr">
                  <a:defRPr/>
                </a:pPr>
                <a:endParaRPr lang="en-US">
                  <a:latin typeface="Arial" charset="0"/>
                </a:endParaRPr>
              </a:p>
            </p:txBody>
          </p:sp>
          <p:sp>
            <p:nvSpPr>
              <p:cNvPr id="77906" name="Rectangle 82"/>
              <p:cNvSpPr>
                <a:spLocks noChangeArrowheads="1"/>
              </p:cNvSpPr>
              <p:nvPr userDrawn="1"/>
            </p:nvSpPr>
            <p:spPr bwMode="ltGray">
              <a:xfrm rot="6575641">
                <a:off x="-217" y="3138"/>
                <a:ext cx="1226"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77907" name="Rectangle 83"/>
              <p:cNvSpPr>
                <a:spLocks noChangeArrowheads="1"/>
              </p:cNvSpPr>
              <p:nvPr userDrawn="1"/>
            </p:nvSpPr>
            <p:spPr bwMode="ltGray">
              <a:xfrm rot="238799">
                <a:off x="4" y="3146"/>
                <a:ext cx="1031"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77908" name="Rectangle 84"/>
              <p:cNvSpPr>
                <a:spLocks noChangeArrowheads="1"/>
              </p:cNvSpPr>
              <p:nvPr userDrawn="1"/>
            </p:nvSpPr>
            <p:spPr bwMode="ltGray">
              <a:xfrm rot="-2957028">
                <a:off x="907" y="2472"/>
                <a:ext cx="81"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77909" name="Rectangle 85"/>
              <p:cNvSpPr>
                <a:spLocks noChangeArrowheads="1"/>
              </p:cNvSpPr>
              <p:nvPr userDrawn="1"/>
            </p:nvSpPr>
            <p:spPr bwMode="ltGray">
              <a:xfrm rot="-2957028">
                <a:off x="930" y="2486"/>
                <a:ext cx="81"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77910" name="Rectangle 86"/>
              <p:cNvSpPr>
                <a:spLocks noChangeArrowheads="1"/>
              </p:cNvSpPr>
              <p:nvPr userDrawn="1"/>
            </p:nvSpPr>
            <p:spPr bwMode="ltGray">
              <a:xfrm rot="-2957028">
                <a:off x="954" y="2497"/>
                <a:ext cx="86"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77911" name="Rectangle 87"/>
              <p:cNvSpPr>
                <a:spLocks noChangeArrowheads="1"/>
              </p:cNvSpPr>
              <p:nvPr userDrawn="1"/>
            </p:nvSpPr>
            <p:spPr bwMode="ltGray">
              <a:xfrm rot="-2661033">
                <a:off x="974" y="2509"/>
                <a:ext cx="86"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77912" name="Rectangle 88"/>
              <p:cNvSpPr>
                <a:spLocks noChangeArrowheads="1"/>
              </p:cNvSpPr>
              <p:nvPr userDrawn="1"/>
            </p:nvSpPr>
            <p:spPr bwMode="ltGray">
              <a:xfrm rot="-3638503">
                <a:off x="788" y="2426"/>
                <a:ext cx="75"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77913" name="Rectangle 89"/>
              <p:cNvSpPr>
                <a:spLocks noChangeArrowheads="1"/>
              </p:cNvSpPr>
              <p:nvPr userDrawn="1"/>
            </p:nvSpPr>
            <p:spPr bwMode="ltGray">
              <a:xfrm rot="-3638503">
                <a:off x="815" y="2434"/>
                <a:ext cx="75"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77914" name="Rectangle 90"/>
              <p:cNvSpPr>
                <a:spLocks noChangeArrowheads="1"/>
              </p:cNvSpPr>
              <p:nvPr userDrawn="1"/>
            </p:nvSpPr>
            <p:spPr bwMode="ltGray">
              <a:xfrm rot="-3514633">
                <a:off x="837" y="2440"/>
                <a:ext cx="81"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77915" name="Rectangle 91"/>
              <p:cNvSpPr>
                <a:spLocks noChangeArrowheads="1"/>
              </p:cNvSpPr>
              <p:nvPr userDrawn="1"/>
            </p:nvSpPr>
            <p:spPr bwMode="ltGray">
              <a:xfrm rot="-3220799">
                <a:off x="862" y="2452"/>
                <a:ext cx="81"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77916" name="Rectangle 92"/>
              <p:cNvSpPr>
                <a:spLocks noChangeArrowheads="1"/>
              </p:cNvSpPr>
              <p:nvPr userDrawn="1"/>
            </p:nvSpPr>
            <p:spPr bwMode="ltGray">
              <a:xfrm rot="-4338250">
                <a:off x="649" y="2396"/>
                <a:ext cx="75"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77917" name="Rectangle 93"/>
              <p:cNvSpPr>
                <a:spLocks noChangeArrowheads="1"/>
              </p:cNvSpPr>
              <p:nvPr userDrawn="1"/>
            </p:nvSpPr>
            <p:spPr bwMode="ltGray">
              <a:xfrm rot="-4250359">
                <a:off x="677" y="2402"/>
                <a:ext cx="75"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77918" name="Rectangle 94"/>
              <p:cNvSpPr>
                <a:spLocks noChangeArrowheads="1"/>
              </p:cNvSpPr>
              <p:nvPr userDrawn="1"/>
            </p:nvSpPr>
            <p:spPr bwMode="ltGray">
              <a:xfrm rot="-4250359">
                <a:off x="708" y="2406"/>
                <a:ext cx="75"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77919" name="Rectangle 95"/>
              <p:cNvSpPr>
                <a:spLocks noChangeArrowheads="1"/>
              </p:cNvSpPr>
              <p:nvPr userDrawn="1"/>
            </p:nvSpPr>
            <p:spPr bwMode="ltGray">
              <a:xfrm rot="-3989246">
                <a:off x="738" y="2410"/>
                <a:ext cx="75"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77920" name="Rectangle 96"/>
              <p:cNvSpPr>
                <a:spLocks noChangeArrowheads="1"/>
              </p:cNvSpPr>
              <p:nvPr userDrawn="1"/>
            </p:nvSpPr>
            <p:spPr bwMode="ltGray">
              <a:xfrm rot="-4862215">
                <a:off x="503" y="2394"/>
                <a:ext cx="69"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77921" name="Rectangle 97"/>
              <p:cNvSpPr>
                <a:spLocks noChangeArrowheads="1"/>
              </p:cNvSpPr>
              <p:nvPr userDrawn="1"/>
            </p:nvSpPr>
            <p:spPr bwMode="ltGray">
              <a:xfrm rot="-4673370">
                <a:off x="534" y="2392"/>
                <a:ext cx="75"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77922" name="Rectangle 98"/>
              <p:cNvSpPr>
                <a:spLocks noChangeArrowheads="1"/>
              </p:cNvSpPr>
              <p:nvPr userDrawn="1"/>
            </p:nvSpPr>
            <p:spPr bwMode="ltGray">
              <a:xfrm rot="-4646721">
                <a:off x="563" y="2390"/>
                <a:ext cx="75"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77923" name="Rectangle 99"/>
              <p:cNvSpPr>
                <a:spLocks noChangeArrowheads="1"/>
              </p:cNvSpPr>
              <p:nvPr userDrawn="1"/>
            </p:nvSpPr>
            <p:spPr bwMode="ltGray">
              <a:xfrm rot="-4580623">
                <a:off x="595" y="2390"/>
                <a:ext cx="75"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77924" name="Rectangle 100"/>
              <p:cNvSpPr>
                <a:spLocks noChangeArrowheads="1"/>
              </p:cNvSpPr>
              <p:nvPr userDrawn="1"/>
            </p:nvSpPr>
            <p:spPr bwMode="ltGray">
              <a:xfrm rot="-5195129">
                <a:off x="355" y="2414"/>
                <a:ext cx="69"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77925" name="Rectangle 101"/>
              <p:cNvSpPr>
                <a:spLocks noChangeArrowheads="1"/>
              </p:cNvSpPr>
              <p:nvPr userDrawn="1"/>
            </p:nvSpPr>
            <p:spPr bwMode="ltGray">
              <a:xfrm rot="-5360484">
                <a:off x="385" y="2408"/>
                <a:ext cx="69"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77926" name="Rectangle 102"/>
              <p:cNvSpPr>
                <a:spLocks noChangeArrowheads="1"/>
              </p:cNvSpPr>
              <p:nvPr userDrawn="1"/>
            </p:nvSpPr>
            <p:spPr bwMode="ltGray">
              <a:xfrm rot="-5288939">
                <a:off x="419" y="2404"/>
                <a:ext cx="69"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77927" name="Rectangle 103"/>
              <p:cNvSpPr>
                <a:spLocks noChangeArrowheads="1"/>
              </p:cNvSpPr>
              <p:nvPr userDrawn="1"/>
            </p:nvSpPr>
            <p:spPr bwMode="ltGray">
              <a:xfrm rot="-5164854">
                <a:off x="449" y="2400"/>
                <a:ext cx="69"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77928" name="Rectangle 104"/>
              <p:cNvSpPr>
                <a:spLocks noChangeArrowheads="1"/>
              </p:cNvSpPr>
              <p:nvPr userDrawn="1"/>
            </p:nvSpPr>
            <p:spPr bwMode="ltGray">
              <a:xfrm rot="-6132163">
                <a:off x="206" y="2458"/>
                <a:ext cx="63"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77929" name="Rectangle 105"/>
              <p:cNvSpPr>
                <a:spLocks noChangeArrowheads="1"/>
              </p:cNvSpPr>
              <p:nvPr userDrawn="1"/>
            </p:nvSpPr>
            <p:spPr bwMode="ltGray">
              <a:xfrm rot="-6220433">
                <a:off x="237" y="2448"/>
                <a:ext cx="63"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77930" name="Rectangle 106"/>
              <p:cNvSpPr>
                <a:spLocks noChangeArrowheads="1"/>
              </p:cNvSpPr>
              <p:nvPr userDrawn="1"/>
            </p:nvSpPr>
            <p:spPr bwMode="ltGray">
              <a:xfrm rot="-6110943">
                <a:off x="266" y="2438"/>
                <a:ext cx="63"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77931" name="Rectangle 107"/>
              <p:cNvSpPr>
                <a:spLocks noChangeArrowheads="1"/>
              </p:cNvSpPr>
              <p:nvPr userDrawn="1"/>
            </p:nvSpPr>
            <p:spPr bwMode="ltGray">
              <a:xfrm rot="-5919570">
                <a:off x="293" y="2426"/>
                <a:ext cx="69"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77932" name="Rectangle 108"/>
              <p:cNvSpPr>
                <a:spLocks noChangeArrowheads="1"/>
              </p:cNvSpPr>
              <p:nvPr userDrawn="1"/>
            </p:nvSpPr>
            <p:spPr bwMode="ltGray">
              <a:xfrm rot="-7376291">
                <a:off x="6" y="2548"/>
                <a:ext cx="63"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77933" name="Rectangle 109"/>
              <p:cNvSpPr>
                <a:spLocks noChangeArrowheads="1"/>
              </p:cNvSpPr>
              <p:nvPr userDrawn="1"/>
            </p:nvSpPr>
            <p:spPr bwMode="ltGray">
              <a:xfrm rot="-7168347">
                <a:off x="65" y="2516"/>
                <a:ext cx="63"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77934" name="Rectangle 110"/>
              <p:cNvSpPr>
                <a:spLocks noChangeArrowheads="1"/>
              </p:cNvSpPr>
              <p:nvPr userDrawn="1"/>
            </p:nvSpPr>
            <p:spPr bwMode="ltGray">
              <a:xfrm rot="-6802416">
                <a:off x="92" y="2502"/>
                <a:ext cx="63"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77935" name="Rectangle 111"/>
              <p:cNvSpPr>
                <a:spLocks noChangeArrowheads="1"/>
              </p:cNvSpPr>
              <p:nvPr userDrawn="1"/>
            </p:nvSpPr>
            <p:spPr bwMode="ltGray">
              <a:xfrm rot="-6802416">
                <a:off x="119" y="2492"/>
                <a:ext cx="63"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77936" name="Rectangle 112"/>
              <p:cNvSpPr>
                <a:spLocks noChangeArrowheads="1"/>
              </p:cNvSpPr>
              <p:nvPr userDrawn="1"/>
            </p:nvSpPr>
            <p:spPr bwMode="ltGray">
              <a:xfrm rot="-6457704">
                <a:off x="150" y="2478"/>
                <a:ext cx="63"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77937" name="Rectangle 113"/>
              <p:cNvSpPr>
                <a:spLocks noChangeArrowheads="1"/>
              </p:cNvSpPr>
              <p:nvPr userDrawn="1"/>
            </p:nvSpPr>
            <p:spPr bwMode="ltGray">
              <a:xfrm rot="-1876771">
                <a:off x="0" y="3363"/>
                <a:ext cx="75"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77938" name="Rectangle 114"/>
              <p:cNvSpPr>
                <a:spLocks noChangeArrowheads="1"/>
              </p:cNvSpPr>
              <p:nvPr userDrawn="1"/>
            </p:nvSpPr>
            <p:spPr bwMode="ltGray">
              <a:xfrm rot="3283992">
                <a:off x="511" y="3478"/>
                <a:ext cx="242"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77939" name="Rectangle 115"/>
              <p:cNvSpPr>
                <a:spLocks noChangeArrowheads="1"/>
              </p:cNvSpPr>
              <p:nvPr userDrawn="1"/>
            </p:nvSpPr>
            <p:spPr bwMode="ltGray">
              <a:xfrm rot="3283992">
                <a:off x="35" y="2798"/>
                <a:ext cx="242"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77940" name="Rectangle 116"/>
              <p:cNvSpPr>
                <a:spLocks noChangeArrowheads="1"/>
              </p:cNvSpPr>
              <p:nvPr userDrawn="1"/>
            </p:nvSpPr>
            <p:spPr bwMode="ltGray">
              <a:xfrm rot="-1876771">
                <a:off x="700" y="2851"/>
                <a:ext cx="317"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77941" name="Rectangle 117"/>
              <p:cNvSpPr>
                <a:spLocks noChangeArrowheads="1"/>
              </p:cNvSpPr>
              <p:nvPr userDrawn="1"/>
            </p:nvSpPr>
            <p:spPr bwMode="ltGray">
              <a:xfrm rot="5908516">
                <a:off x="200" y="3915"/>
                <a:ext cx="138"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77942" name="Rectangle 118"/>
              <p:cNvSpPr>
                <a:spLocks noChangeArrowheads="1"/>
              </p:cNvSpPr>
              <p:nvPr userDrawn="1"/>
            </p:nvSpPr>
            <p:spPr bwMode="ltGray">
              <a:xfrm rot="6683973">
                <a:off x="45" y="3915"/>
                <a:ext cx="144"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77943" name="Rectangle 119"/>
              <p:cNvSpPr>
                <a:spLocks noChangeArrowheads="1"/>
              </p:cNvSpPr>
              <p:nvPr userDrawn="1"/>
            </p:nvSpPr>
            <p:spPr bwMode="ltGray">
              <a:xfrm rot="5245609">
                <a:off x="361" y="3893"/>
                <a:ext cx="132"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77944" name="Rectangle 120"/>
              <p:cNvSpPr>
                <a:spLocks noChangeArrowheads="1"/>
              </p:cNvSpPr>
              <p:nvPr userDrawn="1"/>
            </p:nvSpPr>
            <p:spPr bwMode="ltGray">
              <a:xfrm rot="4500520">
                <a:off x="522" y="3847"/>
                <a:ext cx="132"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77945" name="Rectangle 121"/>
              <p:cNvSpPr>
                <a:spLocks noChangeArrowheads="1"/>
              </p:cNvSpPr>
              <p:nvPr userDrawn="1"/>
            </p:nvSpPr>
            <p:spPr bwMode="ltGray">
              <a:xfrm rot="3805227">
                <a:off x="670" y="3778"/>
                <a:ext cx="132"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77946" name="Rectangle 122"/>
              <p:cNvSpPr>
                <a:spLocks noChangeArrowheads="1"/>
              </p:cNvSpPr>
              <p:nvPr userDrawn="1"/>
            </p:nvSpPr>
            <p:spPr bwMode="ltGray">
              <a:xfrm rot="3060138">
                <a:off x="813" y="3688"/>
                <a:ext cx="132"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77947" name="Rectangle 123"/>
              <p:cNvSpPr>
                <a:spLocks noChangeArrowheads="1"/>
              </p:cNvSpPr>
              <p:nvPr userDrawn="1"/>
            </p:nvSpPr>
            <p:spPr bwMode="ltGray">
              <a:xfrm rot="2090281">
                <a:off x="938" y="3582"/>
                <a:ext cx="132"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77948" name="Rectangle 124"/>
              <p:cNvSpPr>
                <a:spLocks noChangeArrowheads="1"/>
              </p:cNvSpPr>
              <p:nvPr userDrawn="1"/>
            </p:nvSpPr>
            <p:spPr bwMode="ltGray">
              <a:xfrm rot="-7168347">
                <a:off x="-18" y="2506"/>
                <a:ext cx="132"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77949" name="Rectangle 125"/>
              <p:cNvSpPr>
                <a:spLocks noChangeArrowheads="1"/>
              </p:cNvSpPr>
              <p:nvPr userDrawn="1"/>
            </p:nvSpPr>
            <p:spPr bwMode="ltGray">
              <a:xfrm rot="-6406501">
                <a:off x="136" y="2433"/>
                <a:ext cx="132"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77950" name="Rectangle 126"/>
              <p:cNvSpPr>
                <a:spLocks noChangeArrowheads="1"/>
              </p:cNvSpPr>
              <p:nvPr userDrawn="1"/>
            </p:nvSpPr>
            <p:spPr bwMode="ltGray">
              <a:xfrm rot="-4970620">
                <a:off x="447" y="2364"/>
                <a:ext cx="138"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77951" name="Rectangle 127"/>
              <p:cNvSpPr>
                <a:spLocks noChangeArrowheads="1"/>
              </p:cNvSpPr>
              <p:nvPr userDrawn="1"/>
            </p:nvSpPr>
            <p:spPr bwMode="ltGray">
              <a:xfrm rot="-4298502">
                <a:off x="597" y="2360"/>
                <a:ext cx="150"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77952" name="Rectangle 128"/>
              <p:cNvSpPr>
                <a:spLocks noChangeArrowheads="1"/>
              </p:cNvSpPr>
              <p:nvPr userDrawn="1"/>
            </p:nvSpPr>
            <p:spPr bwMode="ltGray">
              <a:xfrm rot="-3676305">
                <a:off x="739" y="2386"/>
                <a:ext cx="155"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77953" name="Rectangle 129"/>
              <p:cNvSpPr>
                <a:spLocks noChangeArrowheads="1"/>
              </p:cNvSpPr>
              <p:nvPr userDrawn="1"/>
            </p:nvSpPr>
            <p:spPr bwMode="ltGray">
              <a:xfrm rot="-3188616">
                <a:off x="869" y="2430"/>
                <a:ext cx="167"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77954" name="Rectangle 130"/>
              <p:cNvSpPr>
                <a:spLocks noChangeArrowheads="1"/>
              </p:cNvSpPr>
              <p:nvPr userDrawn="1"/>
            </p:nvSpPr>
            <p:spPr bwMode="ltGray">
              <a:xfrm rot="-2610246">
                <a:off x="984" y="2497"/>
                <a:ext cx="167"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77955" name="Rectangle 131"/>
              <p:cNvSpPr>
                <a:spLocks noChangeArrowheads="1"/>
              </p:cNvSpPr>
              <p:nvPr userDrawn="1"/>
            </p:nvSpPr>
            <p:spPr bwMode="ltGray">
              <a:xfrm rot="-2190008">
                <a:off x="1075" y="2585"/>
                <a:ext cx="173"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77956" name="Rectangle 132"/>
              <p:cNvSpPr>
                <a:spLocks noChangeArrowheads="1"/>
              </p:cNvSpPr>
              <p:nvPr userDrawn="1"/>
            </p:nvSpPr>
            <p:spPr bwMode="ltGray">
              <a:xfrm rot="-1728558">
                <a:off x="1147" y="2688"/>
                <a:ext cx="167"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77957" name="Rectangle 133"/>
              <p:cNvSpPr>
                <a:spLocks noChangeArrowheads="1"/>
              </p:cNvSpPr>
              <p:nvPr userDrawn="1"/>
            </p:nvSpPr>
            <p:spPr bwMode="ltGray">
              <a:xfrm rot="-1172118">
                <a:off x="1198" y="2805"/>
                <a:ext cx="167"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77958" name="Rectangle 134"/>
              <p:cNvSpPr>
                <a:spLocks noChangeArrowheads="1"/>
              </p:cNvSpPr>
              <p:nvPr userDrawn="1"/>
            </p:nvSpPr>
            <p:spPr bwMode="ltGray">
              <a:xfrm rot="-753845">
                <a:off x="1218" y="2930"/>
                <a:ext cx="167"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77959" name="Rectangle 135"/>
              <p:cNvSpPr>
                <a:spLocks noChangeArrowheads="1"/>
              </p:cNvSpPr>
              <p:nvPr userDrawn="1"/>
            </p:nvSpPr>
            <p:spPr bwMode="ltGray">
              <a:xfrm rot="-287823">
                <a:off x="1213" y="3066"/>
                <a:ext cx="167"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77960" name="Rectangle 136"/>
              <p:cNvSpPr>
                <a:spLocks noChangeArrowheads="1"/>
              </p:cNvSpPr>
              <p:nvPr userDrawn="1"/>
            </p:nvSpPr>
            <p:spPr bwMode="ltGray">
              <a:xfrm rot="696741">
                <a:off x="1126" y="3337"/>
                <a:ext cx="150"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77961" name="Rectangle 137"/>
              <p:cNvSpPr>
                <a:spLocks noChangeArrowheads="1"/>
              </p:cNvSpPr>
              <p:nvPr userDrawn="1"/>
            </p:nvSpPr>
            <p:spPr bwMode="ltGray">
              <a:xfrm rot="1529990">
                <a:off x="1041" y="3465"/>
                <a:ext cx="140"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77962" name="Freeform 138"/>
              <p:cNvSpPr>
                <a:spLocks/>
              </p:cNvSpPr>
              <p:nvPr userDrawn="1"/>
            </p:nvSpPr>
            <p:spPr bwMode="ltGray">
              <a:xfrm>
                <a:off x="850" y="3136"/>
                <a:ext cx="204" cy="120"/>
              </a:xfrm>
              <a:custGeom>
                <a:avLst/>
                <a:gdLst/>
                <a:ahLst/>
                <a:cxnLst>
                  <a:cxn ang="0">
                    <a:pos x="168" y="120"/>
                  </a:cxn>
                  <a:cxn ang="0">
                    <a:pos x="204" y="12"/>
                  </a:cxn>
                  <a:cxn ang="0">
                    <a:pos x="42" y="0"/>
                  </a:cxn>
                  <a:cxn ang="0">
                    <a:pos x="0" y="108"/>
                  </a:cxn>
                  <a:cxn ang="0">
                    <a:pos x="30" y="114"/>
                  </a:cxn>
                  <a:cxn ang="0">
                    <a:pos x="60" y="30"/>
                  </a:cxn>
                  <a:cxn ang="0">
                    <a:pos x="102" y="36"/>
                  </a:cxn>
                  <a:cxn ang="0">
                    <a:pos x="78" y="108"/>
                  </a:cxn>
                  <a:cxn ang="0">
                    <a:pos x="102" y="108"/>
                  </a:cxn>
                  <a:cxn ang="0">
                    <a:pos x="132" y="36"/>
                  </a:cxn>
                  <a:cxn ang="0">
                    <a:pos x="162" y="36"/>
                  </a:cxn>
                  <a:cxn ang="0">
                    <a:pos x="138" y="114"/>
                  </a:cxn>
                  <a:cxn ang="0">
                    <a:pos x="168" y="120"/>
                  </a:cxn>
                </a:cxnLst>
                <a:rect l="0" t="0" r="r" b="b"/>
                <a:pathLst>
                  <a:path w="204" h="120">
                    <a:moveTo>
                      <a:pt x="168" y="120"/>
                    </a:moveTo>
                    <a:lnTo>
                      <a:pt x="204" y="12"/>
                    </a:lnTo>
                    <a:lnTo>
                      <a:pt x="42" y="0"/>
                    </a:lnTo>
                    <a:lnTo>
                      <a:pt x="0" y="108"/>
                    </a:lnTo>
                    <a:lnTo>
                      <a:pt x="30" y="114"/>
                    </a:lnTo>
                    <a:lnTo>
                      <a:pt x="60" y="30"/>
                    </a:lnTo>
                    <a:lnTo>
                      <a:pt x="102" y="36"/>
                    </a:lnTo>
                    <a:lnTo>
                      <a:pt x="78" y="108"/>
                    </a:lnTo>
                    <a:lnTo>
                      <a:pt x="102" y="108"/>
                    </a:lnTo>
                    <a:lnTo>
                      <a:pt x="132" y="36"/>
                    </a:lnTo>
                    <a:lnTo>
                      <a:pt x="162" y="36"/>
                    </a:lnTo>
                    <a:lnTo>
                      <a:pt x="138" y="114"/>
                    </a:lnTo>
                    <a:lnTo>
                      <a:pt x="168" y="120"/>
                    </a:lnTo>
                    <a:close/>
                  </a:path>
                </a:pathLst>
              </a:custGeom>
              <a:solidFill>
                <a:schemeClr val="bg2"/>
              </a:solidFill>
              <a:ln w="9525">
                <a:noFill/>
                <a:round/>
                <a:headEnd/>
                <a:tailEnd/>
              </a:ln>
            </p:spPr>
            <p:txBody>
              <a:bodyPr/>
              <a:lstStyle/>
              <a:p>
                <a:pPr algn="ctr">
                  <a:defRPr/>
                </a:pPr>
                <a:endParaRPr lang="en-US">
                  <a:latin typeface="Arial" charset="0"/>
                </a:endParaRPr>
              </a:p>
            </p:txBody>
          </p:sp>
          <p:sp>
            <p:nvSpPr>
              <p:cNvPr id="77963" name="Freeform 139"/>
              <p:cNvSpPr>
                <a:spLocks/>
              </p:cNvSpPr>
              <p:nvPr userDrawn="1"/>
            </p:nvSpPr>
            <p:spPr bwMode="ltGray">
              <a:xfrm>
                <a:off x="19" y="2722"/>
                <a:ext cx="90" cy="78"/>
              </a:xfrm>
              <a:custGeom>
                <a:avLst/>
                <a:gdLst/>
                <a:ahLst/>
                <a:cxnLst>
                  <a:cxn ang="0">
                    <a:pos x="66" y="36"/>
                  </a:cxn>
                  <a:cxn ang="0">
                    <a:pos x="66" y="36"/>
                  </a:cxn>
                  <a:cxn ang="0">
                    <a:pos x="18" y="24"/>
                  </a:cxn>
                  <a:cxn ang="0">
                    <a:pos x="0" y="30"/>
                  </a:cxn>
                  <a:cxn ang="0">
                    <a:pos x="36" y="78"/>
                  </a:cxn>
                  <a:cxn ang="0">
                    <a:pos x="48" y="72"/>
                  </a:cxn>
                  <a:cxn ang="0">
                    <a:pos x="24" y="36"/>
                  </a:cxn>
                  <a:cxn ang="0">
                    <a:pos x="24" y="36"/>
                  </a:cxn>
                  <a:cxn ang="0">
                    <a:pos x="72" y="54"/>
                  </a:cxn>
                  <a:cxn ang="0">
                    <a:pos x="90" y="42"/>
                  </a:cxn>
                  <a:cxn ang="0">
                    <a:pos x="54" y="0"/>
                  </a:cxn>
                  <a:cxn ang="0">
                    <a:pos x="42" y="6"/>
                  </a:cxn>
                  <a:cxn ang="0">
                    <a:pos x="66" y="36"/>
                  </a:cxn>
                </a:cxnLst>
                <a:rect l="0" t="0" r="r" b="b"/>
                <a:pathLst>
                  <a:path w="90" h="78">
                    <a:moveTo>
                      <a:pt x="66" y="36"/>
                    </a:moveTo>
                    <a:lnTo>
                      <a:pt x="66" y="36"/>
                    </a:lnTo>
                    <a:lnTo>
                      <a:pt x="18" y="24"/>
                    </a:lnTo>
                    <a:lnTo>
                      <a:pt x="0" y="30"/>
                    </a:lnTo>
                    <a:lnTo>
                      <a:pt x="36" y="78"/>
                    </a:lnTo>
                    <a:lnTo>
                      <a:pt x="48" y="72"/>
                    </a:lnTo>
                    <a:lnTo>
                      <a:pt x="24" y="36"/>
                    </a:lnTo>
                    <a:lnTo>
                      <a:pt x="24" y="36"/>
                    </a:lnTo>
                    <a:lnTo>
                      <a:pt x="72" y="54"/>
                    </a:lnTo>
                    <a:lnTo>
                      <a:pt x="90" y="42"/>
                    </a:lnTo>
                    <a:lnTo>
                      <a:pt x="54" y="0"/>
                    </a:lnTo>
                    <a:lnTo>
                      <a:pt x="42" y="6"/>
                    </a:lnTo>
                    <a:lnTo>
                      <a:pt x="66" y="36"/>
                    </a:lnTo>
                    <a:close/>
                  </a:path>
                </a:pathLst>
              </a:custGeom>
              <a:solidFill>
                <a:schemeClr val="bg2"/>
              </a:solidFill>
              <a:ln w="9525">
                <a:noFill/>
                <a:round/>
                <a:headEnd/>
                <a:tailEnd/>
              </a:ln>
            </p:spPr>
            <p:txBody>
              <a:bodyPr/>
              <a:lstStyle/>
              <a:p>
                <a:pPr algn="ctr">
                  <a:defRPr/>
                </a:pPr>
                <a:endParaRPr lang="en-US">
                  <a:latin typeface="Arial" charset="0"/>
                </a:endParaRPr>
              </a:p>
            </p:txBody>
          </p:sp>
          <p:sp>
            <p:nvSpPr>
              <p:cNvPr id="77964" name="Freeform 140"/>
              <p:cNvSpPr>
                <a:spLocks/>
              </p:cNvSpPr>
              <p:nvPr userDrawn="1"/>
            </p:nvSpPr>
            <p:spPr bwMode="ltGray">
              <a:xfrm>
                <a:off x="97" y="2651"/>
                <a:ext cx="101" cy="89"/>
              </a:xfrm>
              <a:custGeom>
                <a:avLst/>
                <a:gdLst/>
                <a:ahLst/>
                <a:cxnLst>
                  <a:cxn ang="0">
                    <a:pos x="54" y="89"/>
                  </a:cxn>
                  <a:cxn ang="0">
                    <a:pos x="65" y="83"/>
                  </a:cxn>
                  <a:cxn ang="0">
                    <a:pos x="48" y="35"/>
                  </a:cxn>
                  <a:cxn ang="0">
                    <a:pos x="89" y="65"/>
                  </a:cxn>
                  <a:cxn ang="0">
                    <a:pos x="101" y="59"/>
                  </a:cxn>
                  <a:cxn ang="0">
                    <a:pos x="83" y="0"/>
                  </a:cxn>
                  <a:cxn ang="0">
                    <a:pos x="71" y="12"/>
                  </a:cxn>
                  <a:cxn ang="0">
                    <a:pos x="83" y="41"/>
                  </a:cxn>
                  <a:cxn ang="0">
                    <a:pos x="48" y="23"/>
                  </a:cxn>
                  <a:cxn ang="0">
                    <a:pos x="36" y="29"/>
                  </a:cxn>
                  <a:cxn ang="0">
                    <a:pos x="45" y="68"/>
                  </a:cxn>
                  <a:cxn ang="0">
                    <a:pos x="18" y="41"/>
                  </a:cxn>
                  <a:cxn ang="0">
                    <a:pos x="0" y="53"/>
                  </a:cxn>
                  <a:cxn ang="0">
                    <a:pos x="54" y="89"/>
                  </a:cxn>
                </a:cxnLst>
                <a:rect l="0" t="0" r="r" b="b"/>
                <a:pathLst>
                  <a:path w="101" h="89">
                    <a:moveTo>
                      <a:pt x="54" y="89"/>
                    </a:moveTo>
                    <a:lnTo>
                      <a:pt x="65" y="83"/>
                    </a:lnTo>
                    <a:lnTo>
                      <a:pt x="48" y="35"/>
                    </a:lnTo>
                    <a:lnTo>
                      <a:pt x="89" y="65"/>
                    </a:lnTo>
                    <a:lnTo>
                      <a:pt x="101" y="59"/>
                    </a:lnTo>
                    <a:lnTo>
                      <a:pt x="83" y="0"/>
                    </a:lnTo>
                    <a:lnTo>
                      <a:pt x="71" y="12"/>
                    </a:lnTo>
                    <a:lnTo>
                      <a:pt x="83" y="41"/>
                    </a:lnTo>
                    <a:lnTo>
                      <a:pt x="48" y="23"/>
                    </a:lnTo>
                    <a:lnTo>
                      <a:pt x="36" y="29"/>
                    </a:lnTo>
                    <a:lnTo>
                      <a:pt x="45" y="68"/>
                    </a:lnTo>
                    <a:lnTo>
                      <a:pt x="18" y="41"/>
                    </a:lnTo>
                    <a:lnTo>
                      <a:pt x="0" y="53"/>
                    </a:lnTo>
                    <a:lnTo>
                      <a:pt x="54" y="89"/>
                    </a:lnTo>
                    <a:close/>
                  </a:path>
                </a:pathLst>
              </a:custGeom>
              <a:solidFill>
                <a:schemeClr val="bg2"/>
              </a:solidFill>
              <a:ln w="9525">
                <a:noFill/>
                <a:round/>
                <a:headEnd/>
                <a:tailEnd/>
              </a:ln>
            </p:spPr>
            <p:txBody>
              <a:bodyPr/>
              <a:lstStyle/>
              <a:p>
                <a:pPr algn="ctr">
                  <a:defRPr/>
                </a:pPr>
                <a:endParaRPr lang="en-US">
                  <a:latin typeface="Arial" charset="0"/>
                </a:endParaRPr>
              </a:p>
            </p:txBody>
          </p:sp>
          <p:sp>
            <p:nvSpPr>
              <p:cNvPr id="77965" name="Freeform 141"/>
              <p:cNvSpPr>
                <a:spLocks/>
              </p:cNvSpPr>
              <p:nvPr userDrawn="1"/>
            </p:nvSpPr>
            <p:spPr bwMode="ltGray">
              <a:xfrm>
                <a:off x="677" y="3502"/>
                <a:ext cx="83" cy="78"/>
              </a:xfrm>
              <a:custGeom>
                <a:avLst/>
                <a:gdLst/>
                <a:ahLst/>
                <a:cxnLst>
                  <a:cxn ang="0">
                    <a:pos x="36" y="78"/>
                  </a:cxn>
                  <a:cxn ang="0">
                    <a:pos x="83" y="48"/>
                  </a:cxn>
                  <a:cxn ang="0">
                    <a:pos x="54" y="0"/>
                  </a:cxn>
                  <a:cxn ang="0">
                    <a:pos x="0" y="30"/>
                  </a:cxn>
                  <a:cxn ang="0">
                    <a:pos x="6" y="36"/>
                  </a:cxn>
                  <a:cxn ang="0">
                    <a:pos x="42" y="18"/>
                  </a:cxn>
                  <a:cxn ang="0">
                    <a:pos x="54" y="30"/>
                  </a:cxn>
                  <a:cxn ang="0">
                    <a:pos x="24" y="48"/>
                  </a:cxn>
                  <a:cxn ang="0">
                    <a:pos x="30" y="54"/>
                  </a:cxn>
                  <a:cxn ang="0">
                    <a:pos x="60" y="36"/>
                  </a:cxn>
                  <a:cxn ang="0">
                    <a:pos x="66" y="48"/>
                  </a:cxn>
                  <a:cxn ang="0">
                    <a:pos x="30" y="66"/>
                  </a:cxn>
                  <a:cxn ang="0">
                    <a:pos x="36" y="78"/>
                  </a:cxn>
                </a:cxnLst>
                <a:rect l="0" t="0" r="r" b="b"/>
                <a:pathLst>
                  <a:path w="83" h="78">
                    <a:moveTo>
                      <a:pt x="36" y="78"/>
                    </a:moveTo>
                    <a:lnTo>
                      <a:pt x="83" y="48"/>
                    </a:lnTo>
                    <a:lnTo>
                      <a:pt x="54" y="0"/>
                    </a:lnTo>
                    <a:lnTo>
                      <a:pt x="0" y="30"/>
                    </a:lnTo>
                    <a:lnTo>
                      <a:pt x="6" y="36"/>
                    </a:lnTo>
                    <a:lnTo>
                      <a:pt x="42" y="18"/>
                    </a:lnTo>
                    <a:lnTo>
                      <a:pt x="54" y="30"/>
                    </a:lnTo>
                    <a:lnTo>
                      <a:pt x="24" y="48"/>
                    </a:lnTo>
                    <a:lnTo>
                      <a:pt x="30" y="54"/>
                    </a:lnTo>
                    <a:lnTo>
                      <a:pt x="60" y="36"/>
                    </a:lnTo>
                    <a:lnTo>
                      <a:pt x="66" y="48"/>
                    </a:lnTo>
                    <a:lnTo>
                      <a:pt x="30" y="66"/>
                    </a:lnTo>
                    <a:lnTo>
                      <a:pt x="36" y="78"/>
                    </a:lnTo>
                    <a:close/>
                  </a:path>
                </a:pathLst>
              </a:custGeom>
              <a:solidFill>
                <a:schemeClr val="bg2"/>
              </a:solidFill>
              <a:ln w="9525">
                <a:noFill/>
                <a:round/>
                <a:headEnd/>
                <a:tailEnd/>
              </a:ln>
            </p:spPr>
            <p:txBody>
              <a:bodyPr/>
              <a:lstStyle/>
              <a:p>
                <a:pPr algn="ctr">
                  <a:defRPr/>
                </a:pPr>
                <a:endParaRPr lang="en-US">
                  <a:latin typeface="Arial" charset="0"/>
                </a:endParaRPr>
              </a:p>
            </p:txBody>
          </p:sp>
          <p:sp>
            <p:nvSpPr>
              <p:cNvPr id="77966" name="Freeform 142"/>
              <p:cNvSpPr>
                <a:spLocks/>
              </p:cNvSpPr>
              <p:nvPr userDrawn="1"/>
            </p:nvSpPr>
            <p:spPr bwMode="ltGray">
              <a:xfrm>
                <a:off x="940" y="2782"/>
                <a:ext cx="90" cy="72"/>
              </a:xfrm>
              <a:custGeom>
                <a:avLst/>
                <a:gdLst/>
                <a:ahLst/>
                <a:cxnLst>
                  <a:cxn ang="0">
                    <a:pos x="90" y="30"/>
                  </a:cxn>
                  <a:cxn ang="0">
                    <a:pos x="66" y="0"/>
                  </a:cxn>
                  <a:cxn ang="0">
                    <a:pos x="0" y="36"/>
                  </a:cxn>
                  <a:cxn ang="0">
                    <a:pos x="24" y="72"/>
                  </a:cxn>
                  <a:cxn ang="0">
                    <a:pos x="36" y="66"/>
                  </a:cxn>
                  <a:cxn ang="0">
                    <a:pos x="18" y="42"/>
                  </a:cxn>
                  <a:cxn ang="0">
                    <a:pos x="36" y="30"/>
                  </a:cxn>
                  <a:cxn ang="0">
                    <a:pos x="54" y="54"/>
                  </a:cxn>
                  <a:cxn ang="0">
                    <a:pos x="60" y="48"/>
                  </a:cxn>
                  <a:cxn ang="0">
                    <a:pos x="48" y="24"/>
                  </a:cxn>
                  <a:cxn ang="0">
                    <a:pos x="60" y="12"/>
                  </a:cxn>
                  <a:cxn ang="0">
                    <a:pos x="78" y="42"/>
                  </a:cxn>
                  <a:cxn ang="0">
                    <a:pos x="90" y="30"/>
                  </a:cxn>
                </a:cxnLst>
                <a:rect l="0" t="0" r="r" b="b"/>
                <a:pathLst>
                  <a:path w="90" h="72">
                    <a:moveTo>
                      <a:pt x="90" y="30"/>
                    </a:moveTo>
                    <a:lnTo>
                      <a:pt x="66" y="0"/>
                    </a:lnTo>
                    <a:lnTo>
                      <a:pt x="0" y="36"/>
                    </a:lnTo>
                    <a:lnTo>
                      <a:pt x="24" y="72"/>
                    </a:lnTo>
                    <a:lnTo>
                      <a:pt x="36" y="66"/>
                    </a:lnTo>
                    <a:lnTo>
                      <a:pt x="18" y="42"/>
                    </a:lnTo>
                    <a:lnTo>
                      <a:pt x="36" y="30"/>
                    </a:lnTo>
                    <a:lnTo>
                      <a:pt x="54" y="54"/>
                    </a:lnTo>
                    <a:lnTo>
                      <a:pt x="60" y="48"/>
                    </a:lnTo>
                    <a:lnTo>
                      <a:pt x="48" y="24"/>
                    </a:lnTo>
                    <a:lnTo>
                      <a:pt x="60" y="12"/>
                    </a:lnTo>
                    <a:lnTo>
                      <a:pt x="78" y="42"/>
                    </a:lnTo>
                    <a:lnTo>
                      <a:pt x="90" y="30"/>
                    </a:lnTo>
                    <a:close/>
                  </a:path>
                </a:pathLst>
              </a:custGeom>
              <a:solidFill>
                <a:schemeClr val="bg2"/>
              </a:solidFill>
              <a:ln w="9525">
                <a:noFill/>
                <a:round/>
                <a:headEnd/>
                <a:tailEnd/>
              </a:ln>
            </p:spPr>
            <p:txBody>
              <a:bodyPr/>
              <a:lstStyle/>
              <a:p>
                <a:pPr algn="ctr">
                  <a:defRPr/>
                </a:pPr>
                <a:endParaRPr lang="en-US">
                  <a:latin typeface="Arial" charset="0"/>
                </a:endParaRPr>
              </a:p>
            </p:txBody>
          </p:sp>
          <p:sp>
            <p:nvSpPr>
              <p:cNvPr id="77967" name="Freeform 143"/>
              <p:cNvSpPr>
                <a:spLocks/>
              </p:cNvSpPr>
              <p:nvPr userDrawn="1"/>
            </p:nvSpPr>
            <p:spPr bwMode="ltGray">
              <a:xfrm>
                <a:off x="898" y="2716"/>
                <a:ext cx="90" cy="84"/>
              </a:xfrm>
              <a:custGeom>
                <a:avLst/>
                <a:gdLst/>
                <a:ahLst/>
                <a:cxnLst>
                  <a:cxn ang="0">
                    <a:pos x="42" y="60"/>
                  </a:cxn>
                  <a:cxn ang="0">
                    <a:pos x="42" y="60"/>
                  </a:cxn>
                  <a:cxn ang="0">
                    <a:pos x="72" y="12"/>
                  </a:cxn>
                  <a:cxn ang="0">
                    <a:pos x="66" y="0"/>
                  </a:cxn>
                  <a:cxn ang="0">
                    <a:pos x="0" y="42"/>
                  </a:cxn>
                  <a:cxn ang="0">
                    <a:pos x="6" y="54"/>
                  </a:cxn>
                  <a:cxn ang="0">
                    <a:pos x="54" y="24"/>
                  </a:cxn>
                  <a:cxn ang="0">
                    <a:pos x="54" y="24"/>
                  </a:cxn>
                  <a:cxn ang="0">
                    <a:pos x="18" y="72"/>
                  </a:cxn>
                  <a:cxn ang="0">
                    <a:pos x="24" y="84"/>
                  </a:cxn>
                  <a:cxn ang="0">
                    <a:pos x="90" y="42"/>
                  </a:cxn>
                  <a:cxn ang="0">
                    <a:pos x="84" y="30"/>
                  </a:cxn>
                  <a:cxn ang="0">
                    <a:pos x="42" y="60"/>
                  </a:cxn>
                </a:cxnLst>
                <a:rect l="0" t="0" r="r" b="b"/>
                <a:pathLst>
                  <a:path w="90" h="84">
                    <a:moveTo>
                      <a:pt x="42" y="60"/>
                    </a:moveTo>
                    <a:lnTo>
                      <a:pt x="42" y="60"/>
                    </a:lnTo>
                    <a:lnTo>
                      <a:pt x="72" y="12"/>
                    </a:lnTo>
                    <a:lnTo>
                      <a:pt x="66" y="0"/>
                    </a:lnTo>
                    <a:lnTo>
                      <a:pt x="0" y="42"/>
                    </a:lnTo>
                    <a:lnTo>
                      <a:pt x="6" y="54"/>
                    </a:lnTo>
                    <a:lnTo>
                      <a:pt x="54" y="24"/>
                    </a:lnTo>
                    <a:lnTo>
                      <a:pt x="54" y="24"/>
                    </a:lnTo>
                    <a:lnTo>
                      <a:pt x="18" y="72"/>
                    </a:lnTo>
                    <a:lnTo>
                      <a:pt x="24" y="84"/>
                    </a:lnTo>
                    <a:lnTo>
                      <a:pt x="90" y="42"/>
                    </a:lnTo>
                    <a:lnTo>
                      <a:pt x="84" y="30"/>
                    </a:lnTo>
                    <a:lnTo>
                      <a:pt x="42" y="60"/>
                    </a:lnTo>
                    <a:close/>
                  </a:path>
                </a:pathLst>
              </a:custGeom>
              <a:solidFill>
                <a:schemeClr val="bg2"/>
              </a:solidFill>
              <a:ln w="9525">
                <a:noFill/>
                <a:round/>
                <a:headEnd/>
                <a:tailEnd/>
              </a:ln>
            </p:spPr>
            <p:txBody>
              <a:bodyPr/>
              <a:lstStyle/>
              <a:p>
                <a:pPr algn="ctr">
                  <a:defRPr/>
                </a:pPr>
                <a:endParaRPr lang="en-US">
                  <a:latin typeface="Arial" charset="0"/>
                </a:endParaRPr>
              </a:p>
            </p:txBody>
          </p:sp>
          <p:sp>
            <p:nvSpPr>
              <p:cNvPr id="77968" name="Freeform 144"/>
              <p:cNvSpPr>
                <a:spLocks/>
              </p:cNvSpPr>
              <p:nvPr userDrawn="1"/>
            </p:nvSpPr>
            <p:spPr bwMode="ltGray">
              <a:xfrm>
                <a:off x="7" y="3837"/>
                <a:ext cx="6" cy="12"/>
              </a:xfrm>
              <a:custGeom>
                <a:avLst/>
                <a:gdLst/>
                <a:ahLst/>
                <a:cxnLst>
                  <a:cxn ang="0">
                    <a:pos x="6" y="0"/>
                  </a:cxn>
                  <a:cxn ang="0">
                    <a:pos x="6" y="0"/>
                  </a:cxn>
                  <a:cxn ang="0">
                    <a:pos x="0" y="0"/>
                  </a:cxn>
                  <a:cxn ang="0">
                    <a:pos x="0" y="0"/>
                  </a:cxn>
                  <a:cxn ang="0">
                    <a:pos x="0" y="12"/>
                  </a:cxn>
                  <a:cxn ang="0">
                    <a:pos x="6" y="0"/>
                  </a:cxn>
                  <a:cxn ang="0">
                    <a:pos x="6" y="0"/>
                  </a:cxn>
                </a:cxnLst>
                <a:rect l="0" t="0" r="r" b="b"/>
                <a:pathLst>
                  <a:path w="6" h="12">
                    <a:moveTo>
                      <a:pt x="6" y="0"/>
                    </a:moveTo>
                    <a:lnTo>
                      <a:pt x="6" y="0"/>
                    </a:lnTo>
                    <a:lnTo>
                      <a:pt x="0" y="0"/>
                    </a:lnTo>
                    <a:lnTo>
                      <a:pt x="0" y="0"/>
                    </a:lnTo>
                    <a:lnTo>
                      <a:pt x="0" y="12"/>
                    </a:lnTo>
                    <a:lnTo>
                      <a:pt x="6" y="0"/>
                    </a:lnTo>
                    <a:lnTo>
                      <a:pt x="6" y="0"/>
                    </a:lnTo>
                    <a:close/>
                  </a:path>
                </a:pathLst>
              </a:custGeom>
              <a:solidFill>
                <a:schemeClr val="bg2"/>
              </a:solidFill>
              <a:ln w="9525">
                <a:noFill/>
                <a:round/>
                <a:headEnd/>
                <a:tailEnd/>
              </a:ln>
            </p:spPr>
            <p:txBody>
              <a:bodyPr/>
              <a:lstStyle/>
              <a:p>
                <a:pPr algn="ctr">
                  <a:defRPr/>
                </a:pPr>
                <a:endParaRPr lang="en-US">
                  <a:latin typeface="Arial" charset="0"/>
                </a:endParaRPr>
              </a:p>
            </p:txBody>
          </p:sp>
          <p:sp>
            <p:nvSpPr>
              <p:cNvPr id="77969" name="Freeform 145"/>
              <p:cNvSpPr>
                <a:spLocks/>
              </p:cNvSpPr>
              <p:nvPr userDrawn="1"/>
            </p:nvSpPr>
            <p:spPr bwMode="ltGray">
              <a:xfrm>
                <a:off x="7" y="2555"/>
                <a:ext cx="30" cy="48"/>
              </a:xfrm>
              <a:custGeom>
                <a:avLst/>
                <a:gdLst/>
                <a:ahLst/>
                <a:cxnLst>
                  <a:cxn ang="0">
                    <a:pos x="18" y="48"/>
                  </a:cxn>
                  <a:cxn ang="0">
                    <a:pos x="18" y="48"/>
                  </a:cxn>
                  <a:cxn ang="0">
                    <a:pos x="30" y="42"/>
                  </a:cxn>
                  <a:cxn ang="0">
                    <a:pos x="0" y="0"/>
                  </a:cxn>
                  <a:cxn ang="0">
                    <a:pos x="0" y="24"/>
                  </a:cxn>
                  <a:cxn ang="0">
                    <a:pos x="18" y="48"/>
                  </a:cxn>
                  <a:cxn ang="0">
                    <a:pos x="18" y="48"/>
                  </a:cxn>
                </a:cxnLst>
                <a:rect l="0" t="0" r="r" b="b"/>
                <a:pathLst>
                  <a:path w="30" h="48">
                    <a:moveTo>
                      <a:pt x="18" y="48"/>
                    </a:moveTo>
                    <a:lnTo>
                      <a:pt x="18" y="48"/>
                    </a:lnTo>
                    <a:lnTo>
                      <a:pt x="30" y="42"/>
                    </a:lnTo>
                    <a:lnTo>
                      <a:pt x="0" y="0"/>
                    </a:lnTo>
                    <a:lnTo>
                      <a:pt x="0" y="24"/>
                    </a:lnTo>
                    <a:lnTo>
                      <a:pt x="18" y="48"/>
                    </a:lnTo>
                    <a:lnTo>
                      <a:pt x="18" y="48"/>
                    </a:lnTo>
                    <a:close/>
                  </a:path>
                </a:pathLst>
              </a:custGeom>
              <a:solidFill>
                <a:schemeClr val="bg2"/>
              </a:solidFill>
              <a:ln w="9525">
                <a:noFill/>
                <a:round/>
                <a:headEnd/>
                <a:tailEnd/>
              </a:ln>
            </p:spPr>
            <p:txBody>
              <a:bodyPr/>
              <a:lstStyle/>
              <a:p>
                <a:pPr algn="ctr">
                  <a:defRPr/>
                </a:pPr>
                <a:endParaRPr lang="en-US">
                  <a:latin typeface="Arial" charset="0"/>
                </a:endParaRPr>
              </a:p>
            </p:txBody>
          </p:sp>
          <p:sp>
            <p:nvSpPr>
              <p:cNvPr id="77970" name="Freeform 146"/>
              <p:cNvSpPr>
                <a:spLocks/>
              </p:cNvSpPr>
              <p:nvPr userDrawn="1"/>
            </p:nvSpPr>
            <p:spPr bwMode="ltGray">
              <a:xfrm>
                <a:off x="7" y="3843"/>
                <a:ext cx="36" cy="66"/>
              </a:xfrm>
              <a:custGeom>
                <a:avLst/>
                <a:gdLst/>
                <a:ahLst/>
                <a:cxnLst>
                  <a:cxn ang="0">
                    <a:pos x="36" y="0"/>
                  </a:cxn>
                  <a:cxn ang="0">
                    <a:pos x="24" y="0"/>
                  </a:cxn>
                  <a:cxn ang="0">
                    <a:pos x="24" y="0"/>
                  </a:cxn>
                  <a:cxn ang="0">
                    <a:pos x="0" y="36"/>
                  </a:cxn>
                  <a:cxn ang="0">
                    <a:pos x="0" y="66"/>
                  </a:cxn>
                  <a:cxn ang="0">
                    <a:pos x="36" y="0"/>
                  </a:cxn>
                  <a:cxn ang="0">
                    <a:pos x="36" y="0"/>
                  </a:cxn>
                </a:cxnLst>
                <a:rect l="0" t="0" r="r" b="b"/>
                <a:pathLst>
                  <a:path w="36" h="66">
                    <a:moveTo>
                      <a:pt x="36" y="0"/>
                    </a:moveTo>
                    <a:lnTo>
                      <a:pt x="24" y="0"/>
                    </a:lnTo>
                    <a:lnTo>
                      <a:pt x="24" y="0"/>
                    </a:lnTo>
                    <a:lnTo>
                      <a:pt x="0" y="36"/>
                    </a:lnTo>
                    <a:lnTo>
                      <a:pt x="0" y="66"/>
                    </a:lnTo>
                    <a:lnTo>
                      <a:pt x="36" y="0"/>
                    </a:lnTo>
                    <a:lnTo>
                      <a:pt x="36" y="0"/>
                    </a:lnTo>
                    <a:close/>
                  </a:path>
                </a:pathLst>
              </a:custGeom>
              <a:solidFill>
                <a:schemeClr val="bg2"/>
              </a:solidFill>
              <a:ln w="9525">
                <a:noFill/>
                <a:round/>
                <a:headEnd/>
                <a:tailEnd/>
              </a:ln>
            </p:spPr>
            <p:txBody>
              <a:bodyPr/>
              <a:lstStyle/>
              <a:p>
                <a:pPr algn="ctr">
                  <a:defRPr/>
                </a:pPr>
                <a:endParaRPr lang="en-US">
                  <a:latin typeface="Arial" charset="0"/>
                </a:endParaRPr>
              </a:p>
            </p:txBody>
          </p:sp>
          <p:sp>
            <p:nvSpPr>
              <p:cNvPr id="77971" name="Rectangle 147"/>
              <p:cNvSpPr>
                <a:spLocks noChangeArrowheads="1"/>
              </p:cNvSpPr>
              <p:nvPr userDrawn="1"/>
            </p:nvSpPr>
            <p:spPr bwMode="ltGray">
              <a:xfrm rot="244926">
                <a:off x="1177" y="3201"/>
                <a:ext cx="161"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77972" name="Rectangle 148"/>
              <p:cNvSpPr>
                <a:spLocks noChangeArrowheads="1"/>
              </p:cNvSpPr>
              <p:nvPr userDrawn="1"/>
            </p:nvSpPr>
            <p:spPr bwMode="ltGray">
              <a:xfrm rot="-5598588">
                <a:off x="290" y="2386"/>
                <a:ext cx="138"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77973" name="Freeform 149"/>
              <p:cNvSpPr>
                <a:spLocks/>
              </p:cNvSpPr>
              <p:nvPr userDrawn="1"/>
            </p:nvSpPr>
            <p:spPr bwMode="ltGray">
              <a:xfrm>
                <a:off x="139" y="3573"/>
                <a:ext cx="144" cy="154"/>
              </a:xfrm>
              <a:custGeom>
                <a:avLst/>
                <a:gdLst/>
                <a:ahLst/>
                <a:cxnLst>
                  <a:cxn ang="0">
                    <a:pos x="0" y="102"/>
                  </a:cxn>
                  <a:cxn ang="0">
                    <a:pos x="59" y="154"/>
                  </a:cxn>
                  <a:cxn ang="0">
                    <a:pos x="117" y="120"/>
                  </a:cxn>
                  <a:cxn ang="0">
                    <a:pos x="62" y="55"/>
                  </a:cxn>
                  <a:cxn ang="0">
                    <a:pos x="104" y="34"/>
                  </a:cxn>
                  <a:cxn ang="0">
                    <a:pos x="117" y="53"/>
                  </a:cxn>
                  <a:cxn ang="0">
                    <a:pos x="141" y="47"/>
                  </a:cxn>
                  <a:cxn ang="0">
                    <a:pos x="97" y="2"/>
                  </a:cxn>
                  <a:cxn ang="0">
                    <a:pos x="36" y="33"/>
                  </a:cxn>
                  <a:cxn ang="0">
                    <a:pos x="90" y="107"/>
                  </a:cxn>
                  <a:cxn ang="0">
                    <a:pos x="28" y="101"/>
                  </a:cxn>
                  <a:cxn ang="0">
                    <a:pos x="0" y="102"/>
                  </a:cxn>
                </a:cxnLst>
                <a:rect l="0" t="0" r="r" b="b"/>
                <a:pathLst>
                  <a:path w="144" h="154">
                    <a:moveTo>
                      <a:pt x="0" y="102"/>
                    </a:moveTo>
                    <a:cubicBezTo>
                      <a:pt x="6" y="140"/>
                      <a:pt x="25" y="154"/>
                      <a:pt x="59" y="154"/>
                    </a:cubicBezTo>
                    <a:cubicBezTo>
                      <a:pt x="111" y="152"/>
                      <a:pt x="106" y="130"/>
                      <a:pt x="117" y="120"/>
                    </a:cubicBezTo>
                    <a:cubicBezTo>
                      <a:pt x="119" y="61"/>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w="9525">
                <a:noFill/>
                <a:round/>
                <a:headEnd/>
                <a:tailEnd/>
              </a:ln>
              <a:effectLst/>
            </p:spPr>
            <p:txBody>
              <a:bodyPr/>
              <a:lstStyle/>
              <a:p>
                <a:pPr algn="ctr">
                  <a:defRPr/>
                </a:pPr>
                <a:endParaRPr lang="en-US">
                  <a:latin typeface="Arial" charset="0"/>
                </a:endParaRPr>
              </a:p>
            </p:txBody>
          </p:sp>
          <p:sp>
            <p:nvSpPr>
              <p:cNvPr id="77974" name="Freeform 150"/>
              <p:cNvSpPr>
                <a:spLocks/>
              </p:cNvSpPr>
              <p:nvPr userDrawn="1"/>
            </p:nvSpPr>
            <p:spPr bwMode="ltGray">
              <a:xfrm rot="-2857037">
                <a:off x="619" y="3550"/>
                <a:ext cx="68" cy="69"/>
              </a:xfrm>
              <a:custGeom>
                <a:avLst/>
                <a:gdLst/>
                <a:ahLst/>
                <a:cxnLst>
                  <a:cxn ang="0">
                    <a:pos x="0" y="102"/>
                  </a:cxn>
                  <a:cxn ang="0">
                    <a:pos x="59" y="154"/>
                  </a:cxn>
                  <a:cxn ang="0">
                    <a:pos x="117" y="120"/>
                  </a:cxn>
                  <a:cxn ang="0">
                    <a:pos x="62" y="55"/>
                  </a:cxn>
                  <a:cxn ang="0">
                    <a:pos x="104" y="34"/>
                  </a:cxn>
                  <a:cxn ang="0">
                    <a:pos x="117" y="53"/>
                  </a:cxn>
                  <a:cxn ang="0">
                    <a:pos x="141" y="47"/>
                  </a:cxn>
                  <a:cxn ang="0">
                    <a:pos x="97" y="2"/>
                  </a:cxn>
                  <a:cxn ang="0">
                    <a:pos x="36" y="33"/>
                  </a:cxn>
                  <a:cxn ang="0">
                    <a:pos x="90" y="107"/>
                  </a:cxn>
                  <a:cxn ang="0">
                    <a:pos x="28" y="101"/>
                  </a:cxn>
                  <a:cxn ang="0">
                    <a:pos x="0" y="102"/>
                  </a:cxn>
                </a:cxnLst>
                <a:rect l="0" t="0" r="r" b="b"/>
                <a:pathLst>
                  <a:path w="144" h="154">
                    <a:moveTo>
                      <a:pt x="0" y="102"/>
                    </a:moveTo>
                    <a:cubicBezTo>
                      <a:pt x="6" y="140"/>
                      <a:pt x="25" y="154"/>
                      <a:pt x="59" y="154"/>
                    </a:cubicBezTo>
                    <a:cubicBezTo>
                      <a:pt x="111" y="152"/>
                      <a:pt x="106" y="130"/>
                      <a:pt x="117" y="120"/>
                    </a:cubicBezTo>
                    <a:cubicBezTo>
                      <a:pt x="113" y="47"/>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w="9525">
                <a:noFill/>
                <a:round/>
                <a:headEnd/>
                <a:tailEnd/>
              </a:ln>
              <a:effectLst/>
            </p:spPr>
            <p:txBody>
              <a:bodyPr/>
              <a:lstStyle/>
              <a:p>
                <a:pPr algn="ctr">
                  <a:defRPr/>
                </a:pPr>
                <a:endParaRPr lang="en-US">
                  <a:latin typeface="Arial" charset="0"/>
                </a:endParaRPr>
              </a:p>
            </p:txBody>
          </p:sp>
          <p:sp>
            <p:nvSpPr>
              <p:cNvPr id="77975" name="Freeform 151"/>
              <p:cNvSpPr>
                <a:spLocks/>
              </p:cNvSpPr>
              <p:nvPr userDrawn="1"/>
            </p:nvSpPr>
            <p:spPr bwMode="ltGray">
              <a:xfrm>
                <a:off x="235" y="2503"/>
                <a:ext cx="348" cy="1272"/>
              </a:xfrm>
              <a:custGeom>
                <a:avLst/>
                <a:gdLst/>
                <a:ahLst/>
                <a:cxnLst>
                  <a:cxn ang="0">
                    <a:pos x="0" y="0"/>
                  </a:cxn>
                  <a:cxn ang="0">
                    <a:pos x="287" y="582"/>
                  </a:cxn>
                  <a:cxn ang="0">
                    <a:pos x="348" y="1272"/>
                  </a:cxn>
                  <a:cxn ang="0">
                    <a:pos x="54" y="676"/>
                  </a:cxn>
                  <a:cxn ang="0">
                    <a:pos x="0" y="0"/>
                  </a:cxn>
                </a:cxnLst>
                <a:rect l="0" t="0" r="r" b="b"/>
                <a:pathLst>
                  <a:path w="348" h="1272">
                    <a:moveTo>
                      <a:pt x="0" y="0"/>
                    </a:moveTo>
                    <a:lnTo>
                      <a:pt x="287" y="582"/>
                    </a:lnTo>
                    <a:lnTo>
                      <a:pt x="348" y="1272"/>
                    </a:lnTo>
                    <a:lnTo>
                      <a:pt x="54" y="676"/>
                    </a:lnTo>
                    <a:lnTo>
                      <a:pt x="0" y="0"/>
                    </a:lnTo>
                    <a:close/>
                  </a:path>
                </a:pathLst>
              </a:custGeom>
              <a:gradFill rotWithShape="0">
                <a:gsLst>
                  <a:gs pos="0">
                    <a:schemeClr val="bg2"/>
                  </a:gs>
                  <a:gs pos="100000">
                    <a:schemeClr val="bg2">
                      <a:gamma/>
                      <a:shade val="96863"/>
                      <a:invGamma/>
                    </a:schemeClr>
                  </a:gs>
                </a:gsLst>
                <a:lin ang="18900000" scaled="1"/>
              </a:gradFill>
              <a:ln w="9525" cap="flat" cmpd="sng">
                <a:noFill/>
                <a:prstDash val="solid"/>
                <a:round/>
                <a:headEnd type="none" w="med" len="med"/>
                <a:tailEnd type="none" w="med" len="med"/>
              </a:ln>
              <a:effectLst/>
            </p:spPr>
            <p:txBody>
              <a:bodyPr/>
              <a:lstStyle/>
              <a:p>
                <a:pPr algn="ctr">
                  <a:defRPr/>
                </a:pPr>
                <a:endParaRPr lang="en-US">
                  <a:latin typeface="Arial" charset="0"/>
                </a:endParaRPr>
              </a:p>
            </p:txBody>
          </p:sp>
          <p:sp>
            <p:nvSpPr>
              <p:cNvPr id="77976" name="Oval 152"/>
              <p:cNvSpPr>
                <a:spLocks noChangeArrowheads="1"/>
              </p:cNvSpPr>
              <p:nvPr userDrawn="1"/>
            </p:nvSpPr>
            <p:spPr bwMode="ltGray">
              <a:xfrm rot="-1684349">
                <a:off x="296" y="3047"/>
                <a:ext cx="221" cy="174"/>
              </a:xfrm>
              <a:prstGeom prst="ellipse">
                <a:avLst/>
              </a:prstGeom>
              <a:gradFill rotWithShape="0">
                <a:gsLst>
                  <a:gs pos="0">
                    <a:schemeClr val="bg2">
                      <a:gamma/>
                      <a:shade val="90980"/>
                      <a:invGamma/>
                    </a:schemeClr>
                  </a:gs>
                  <a:gs pos="50000">
                    <a:schemeClr val="bg2"/>
                  </a:gs>
                  <a:gs pos="100000">
                    <a:schemeClr val="bg2">
                      <a:gamma/>
                      <a:shade val="90980"/>
                      <a:invGamma/>
                    </a:schemeClr>
                  </a:gs>
                </a:gsLst>
                <a:lin ang="18900000" scaled="1"/>
              </a:gradFill>
              <a:ln w="9525">
                <a:noFill/>
                <a:round/>
                <a:headEnd/>
                <a:tailEnd/>
              </a:ln>
              <a:effectLst/>
            </p:spPr>
            <p:txBody>
              <a:bodyPr/>
              <a:lstStyle/>
              <a:p>
                <a:pPr algn="ctr">
                  <a:defRPr/>
                </a:pPr>
                <a:endParaRPr lang="en-US">
                  <a:latin typeface="Arial" charset="0"/>
                </a:endParaRPr>
              </a:p>
            </p:txBody>
          </p:sp>
        </p:grpSp>
      </p:grpSp>
      <p:sp>
        <p:nvSpPr>
          <p:cNvPr id="3075" name="Rectangle 153"/>
          <p:cNvSpPr>
            <a:spLocks noGrp="1" noRot="1" noChangeArrowheads="1"/>
          </p:cNvSpPr>
          <p:nvPr>
            <p:ph type="title"/>
          </p:nvPr>
        </p:nvSpPr>
        <p:spPr bwMode="auto">
          <a:xfrm>
            <a:off x="301625" y="228600"/>
            <a:ext cx="854075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77978" name="Rectangle 154"/>
          <p:cNvSpPr>
            <a:spLocks noGrp="1" noChangeArrowheads="1"/>
          </p:cNvSpPr>
          <p:nvPr>
            <p:ph type="dt" sz="half" idx="2"/>
          </p:nvPr>
        </p:nvSpPr>
        <p:spPr bwMode="auto">
          <a:xfrm>
            <a:off x="301625" y="6245225"/>
            <a:ext cx="228917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000">
                <a:latin typeface="Arial" charset="0"/>
              </a:defRPr>
            </a:lvl1pPr>
          </a:lstStyle>
          <a:p>
            <a:pPr>
              <a:defRPr/>
            </a:pPr>
            <a:endParaRPr lang="en-US"/>
          </a:p>
        </p:txBody>
      </p:sp>
      <p:sp>
        <p:nvSpPr>
          <p:cNvPr id="77979" name="Rectangle 15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atin typeface="Arial" charset="0"/>
              </a:defRPr>
            </a:lvl1pPr>
          </a:lstStyle>
          <a:p>
            <a:pPr>
              <a:defRPr/>
            </a:pPr>
            <a:endParaRPr lang="en-US"/>
          </a:p>
        </p:txBody>
      </p:sp>
      <p:sp>
        <p:nvSpPr>
          <p:cNvPr id="77980" name="Rectangle 156"/>
          <p:cNvSpPr>
            <a:spLocks noGrp="1" noChangeArrowheads="1"/>
          </p:cNvSpPr>
          <p:nvPr>
            <p:ph type="sldNum" sz="quarter" idx="4"/>
          </p:nvPr>
        </p:nvSpPr>
        <p:spPr bwMode="auto">
          <a:xfrm>
            <a:off x="6553200" y="6245225"/>
            <a:ext cx="228917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latin typeface="Arial" charset="0"/>
              </a:defRPr>
            </a:lvl1pPr>
          </a:lstStyle>
          <a:p>
            <a:pPr>
              <a:defRPr/>
            </a:pPr>
            <a:fld id="{67D18B14-5FBE-4DCA-B53D-CE7BFAB1D025}" type="slidenum">
              <a:rPr lang="en-US"/>
              <a:pPr>
                <a:defRPr/>
              </a:pPr>
              <a:t>‹#›</a:t>
            </a:fld>
            <a:endParaRPr lang="en-US"/>
          </a:p>
        </p:txBody>
      </p:sp>
      <p:sp>
        <p:nvSpPr>
          <p:cNvPr id="3079" name="Rectangle 157"/>
          <p:cNvSpPr>
            <a:spLocks noGrp="1" noRot="1" noChangeArrowheads="1"/>
          </p:cNvSpPr>
          <p:nvPr>
            <p:ph type="body" idx="1"/>
          </p:nvPr>
        </p:nvSpPr>
        <p:spPr bwMode="auto">
          <a:xfrm>
            <a:off x="301625" y="1600200"/>
            <a:ext cx="8540750" cy="44989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dk2" tx1="lt1" bg2="dk1" tx2="lt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 id="2147483794" r:id="rId10"/>
    <p:sldLayoutId id="2147483795" r:id="rId11"/>
    <p:sldLayoutId id="2147483873"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ahoma" pitchFamily="34" charset="0"/>
        </a:defRPr>
      </a:lvl2pPr>
      <a:lvl3pPr algn="ctr" rtl="0" eaLnBrk="0" fontAlgn="base" hangingPunct="0">
        <a:spcBef>
          <a:spcPct val="0"/>
        </a:spcBef>
        <a:spcAft>
          <a:spcPct val="0"/>
        </a:spcAft>
        <a:defRPr sz="4400">
          <a:solidFill>
            <a:schemeClr val="tx2"/>
          </a:solidFill>
          <a:latin typeface="Tahoma" pitchFamily="34" charset="0"/>
        </a:defRPr>
      </a:lvl3pPr>
      <a:lvl4pPr algn="ctr" rtl="0" eaLnBrk="0" fontAlgn="base" hangingPunct="0">
        <a:spcBef>
          <a:spcPct val="0"/>
        </a:spcBef>
        <a:spcAft>
          <a:spcPct val="0"/>
        </a:spcAft>
        <a:defRPr sz="4400">
          <a:solidFill>
            <a:schemeClr val="tx2"/>
          </a:solidFill>
          <a:latin typeface="Tahoma" pitchFamily="34" charset="0"/>
        </a:defRPr>
      </a:lvl4pPr>
      <a:lvl5pPr algn="ctr" rtl="0" eaLnBrk="0" fontAlgn="base" hangingPunct="0">
        <a:spcBef>
          <a:spcPct val="0"/>
        </a:spcBef>
        <a:spcAft>
          <a:spcPct val="0"/>
        </a:spcAft>
        <a:defRPr sz="4400">
          <a:solidFill>
            <a:schemeClr val="tx2"/>
          </a:solidFill>
          <a:latin typeface="Tahoma" pitchFamily="34" charset="0"/>
        </a:defRPr>
      </a:lvl5pPr>
      <a:lvl6pPr marL="457200" algn="ctr" rtl="0" eaLnBrk="0" fontAlgn="base" hangingPunct="0">
        <a:spcBef>
          <a:spcPct val="0"/>
        </a:spcBef>
        <a:spcAft>
          <a:spcPct val="0"/>
        </a:spcAft>
        <a:defRPr sz="4400">
          <a:solidFill>
            <a:schemeClr val="tx2"/>
          </a:solidFill>
          <a:latin typeface="Tahoma" pitchFamily="34" charset="0"/>
        </a:defRPr>
      </a:lvl6pPr>
      <a:lvl7pPr marL="914400" algn="ctr" rtl="0" eaLnBrk="0" fontAlgn="base" hangingPunct="0">
        <a:spcBef>
          <a:spcPct val="0"/>
        </a:spcBef>
        <a:spcAft>
          <a:spcPct val="0"/>
        </a:spcAft>
        <a:defRPr sz="4400">
          <a:solidFill>
            <a:schemeClr val="tx2"/>
          </a:solidFill>
          <a:latin typeface="Tahoma" pitchFamily="34" charset="0"/>
        </a:defRPr>
      </a:lvl7pPr>
      <a:lvl8pPr marL="1371600" algn="ctr" rtl="0" eaLnBrk="0" fontAlgn="base" hangingPunct="0">
        <a:spcBef>
          <a:spcPct val="0"/>
        </a:spcBef>
        <a:spcAft>
          <a:spcPct val="0"/>
        </a:spcAft>
        <a:defRPr sz="4400">
          <a:solidFill>
            <a:schemeClr val="tx2"/>
          </a:solidFill>
          <a:latin typeface="Tahoma" pitchFamily="34" charset="0"/>
        </a:defRPr>
      </a:lvl8pPr>
      <a:lvl9pPr marL="1828800" algn="ctr" rtl="0" eaLnBrk="0" fontAlgn="base" hangingPunct="0">
        <a:spcBef>
          <a:spcPct val="0"/>
        </a:spcBef>
        <a:spcAft>
          <a:spcPct val="0"/>
        </a:spcAft>
        <a:defRPr sz="4400">
          <a:solidFill>
            <a:schemeClr val="tx2"/>
          </a:solidFill>
          <a:latin typeface="Tahoma" pitchFamily="34" charset="0"/>
        </a:defRPr>
      </a:lvl9pPr>
    </p:titleStyle>
    <p:bodyStyle>
      <a:lvl1pPr marL="342900" indent="-342900" algn="l" rtl="0" eaLnBrk="0" fontAlgn="base" hangingPunct="0">
        <a:spcBef>
          <a:spcPct val="20000"/>
        </a:spcBef>
        <a:spcAft>
          <a:spcPct val="0"/>
        </a:spcAft>
        <a:buClr>
          <a:schemeClr val="hlink"/>
        </a:buClr>
        <a:buSzPct val="80000"/>
        <a:buFont typeface="Arial" pitchFamily="34"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folHlink"/>
        </a:buClr>
        <a:buFont typeface="Wingdings"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hlink"/>
        </a:buClr>
        <a:buSzPct val="80000"/>
        <a:buFont typeface="Arial" pitchFamily="34" charset="0"/>
        <a:buChar char="►"/>
        <a:defRPr sz="2400">
          <a:solidFill>
            <a:schemeClr val="tx1"/>
          </a:solidFill>
          <a:latin typeface="+mn-lt"/>
        </a:defRPr>
      </a:lvl3pPr>
      <a:lvl4pPr marL="1600200" indent="-228600" algn="l" rtl="0" eaLnBrk="0" fontAlgn="base" hangingPunct="0">
        <a:spcBef>
          <a:spcPct val="20000"/>
        </a:spcBef>
        <a:spcAft>
          <a:spcPct val="0"/>
        </a:spcAft>
        <a:buClr>
          <a:schemeClr val="folHlink"/>
        </a:buClr>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hlink"/>
        </a:buClr>
        <a:buSzPct val="80000"/>
        <a:buFont typeface="Arial" pitchFamily="34" charset="0"/>
        <a:buChar char="►"/>
        <a:defRPr sz="2000">
          <a:solidFill>
            <a:schemeClr val="tx1"/>
          </a:solidFill>
          <a:latin typeface="+mn-lt"/>
        </a:defRPr>
      </a:lvl5pPr>
      <a:lvl6pPr marL="2514600" indent="-228600" algn="l" rtl="0" eaLnBrk="0" fontAlgn="base" hangingPunct="0">
        <a:spcBef>
          <a:spcPct val="20000"/>
        </a:spcBef>
        <a:spcAft>
          <a:spcPct val="0"/>
        </a:spcAft>
        <a:buClr>
          <a:schemeClr val="hlink"/>
        </a:buClr>
        <a:buSzPct val="80000"/>
        <a:buFont typeface="Arial" charset="0"/>
        <a:buChar char="►"/>
        <a:defRPr sz="2000">
          <a:solidFill>
            <a:schemeClr val="tx1"/>
          </a:solidFill>
          <a:latin typeface="+mn-lt"/>
        </a:defRPr>
      </a:lvl6pPr>
      <a:lvl7pPr marL="2971800" indent="-228600" algn="l" rtl="0" eaLnBrk="0" fontAlgn="base" hangingPunct="0">
        <a:spcBef>
          <a:spcPct val="20000"/>
        </a:spcBef>
        <a:spcAft>
          <a:spcPct val="0"/>
        </a:spcAft>
        <a:buClr>
          <a:schemeClr val="hlink"/>
        </a:buClr>
        <a:buSzPct val="80000"/>
        <a:buFont typeface="Arial" charset="0"/>
        <a:buChar char="►"/>
        <a:defRPr sz="2000">
          <a:solidFill>
            <a:schemeClr val="tx1"/>
          </a:solidFill>
          <a:latin typeface="+mn-lt"/>
        </a:defRPr>
      </a:lvl7pPr>
      <a:lvl8pPr marL="3429000" indent="-228600" algn="l" rtl="0" eaLnBrk="0" fontAlgn="base" hangingPunct="0">
        <a:spcBef>
          <a:spcPct val="20000"/>
        </a:spcBef>
        <a:spcAft>
          <a:spcPct val="0"/>
        </a:spcAft>
        <a:buClr>
          <a:schemeClr val="hlink"/>
        </a:buClr>
        <a:buSzPct val="80000"/>
        <a:buFont typeface="Arial" charset="0"/>
        <a:buChar char="►"/>
        <a:defRPr sz="2000">
          <a:solidFill>
            <a:schemeClr val="tx1"/>
          </a:solidFill>
          <a:latin typeface="+mn-lt"/>
        </a:defRPr>
      </a:lvl8pPr>
      <a:lvl9pPr marL="3886200" indent="-228600" algn="l" rtl="0" eaLnBrk="0" fontAlgn="base" hangingPunct="0">
        <a:spcBef>
          <a:spcPct val="20000"/>
        </a:spcBef>
        <a:spcAft>
          <a:spcPct val="0"/>
        </a:spcAft>
        <a:buClr>
          <a:schemeClr val="hlink"/>
        </a:buClr>
        <a:buSzPct val="80000"/>
        <a:buFont typeface="Arial" charset="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17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717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DA2DE6F3-36E6-4887-9609-5A4E4405316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94D30768-F9CC-4974-AACE-C9F3D3180807}" type="slidenum">
              <a:rPr lang="en-US" smtClean="0"/>
              <a:pPr>
                <a:defRPr/>
              </a:pPr>
              <a:t>‹#›</a:t>
            </a:fld>
            <a:endParaRPr lang="en-US"/>
          </a:p>
        </p:txBody>
      </p:sp>
    </p:spTree>
  </p:cSld>
  <p:clrMap bg1="lt1" tx1="dk1" bg2="lt2" tx2="dk2" accent1="accent1" accent2="accent2" accent3="accent3" accent4="accent4" accent5="accent5" accent6="accent6" hlink="hlink" folHlink="folHlink"/>
  <p:sldLayoutIdLst>
    <p:sldLayoutId id="2147483911" r:id="rId1"/>
    <p:sldLayoutId id="2147483912" r:id="rId2"/>
    <p:sldLayoutId id="2147483913" r:id="rId3"/>
    <p:sldLayoutId id="2147483914" r:id="rId4"/>
    <p:sldLayoutId id="2147483915" r:id="rId5"/>
    <p:sldLayoutId id="2147483916" r:id="rId6"/>
    <p:sldLayoutId id="2147483917" r:id="rId7"/>
    <p:sldLayoutId id="2147483918" r:id="rId8"/>
    <p:sldLayoutId id="2147483919" r:id="rId9"/>
    <p:sldLayoutId id="2147483920" r:id="rId10"/>
    <p:sldLayoutId id="214748392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94D30768-F9CC-4974-AACE-C9F3D3180807}" type="slidenum">
              <a:rPr lang="en-US" smtClean="0"/>
              <a:pPr>
                <a:defRPr/>
              </a:pPr>
              <a:t>‹#›</a:t>
            </a:fld>
            <a:endParaRPr lang="en-US"/>
          </a:p>
        </p:txBody>
      </p:sp>
    </p:spTree>
  </p:cSld>
  <p:clrMap bg1="lt1" tx1="dk1" bg2="lt2" tx2="dk2" accent1="accent1" accent2="accent2" accent3="accent3" accent4="accent4" accent5="accent5" accent6="accent6" hlink="hlink" folHlink="folHlink"/>
  <p:sldLayoutIdLst>
    <p:sldLayoutId id="2147483971" r:id="rId1"/>
    <p:sldLayoutId id="2147483972" r:id="rId2"/>
    <p:sldLayoutId id="2147483973" r:id="rId3"/>
    <p:sldLayoutId id="2147483974" r:id="rId4"/>
    <p:sldLayoutId id="2147483975" r:id="rId5"/>
    <p:sldLayoutId id="2147483976" r:id="rId6"/>
    <p:sldLayoutId id="2147483977" r:id="rId7"/>
    <p:sldLayoutId id="2147483978" r:id="rId8"/>
    <p:sldLayoutId id="2147483979" r:id="rId9"/>
    <p:sldLayoutId id="2147483980" r:id="rId10"/>
    <p:sldLayoutId id="214748398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94D30768-F9CC-4974-AACE-C9F3D3180807}" type="slidenum">
              <a:rPr lang="en-US" smtClean="0"/>
              <a:pPr>
                <a:defRPr/>
              </a:pPr>
              <a:t>‹#›</a:t>
            </a:fld>
            <a:endParaRPr lang="en-US"/>
          </a:p>
        </p:txBody>
      </p:sp>
    </p:spTree>
  </p:cSld>
  <p:clrMap bg1="lt1" tx1="dk1" bg2="lt2" tx2="dk2" accent1="accent1" accent2="accent2" accent3="accent3" accent4="accent4" accent5="accent5" accent6="accent6" hlink="hlink" folHlink="folHlink"/>
  <p:sldLayoutIdLst>
    <p:sldLayoutId id="2147484010" r:id="rId1"/>
    <p:sldLayoutId id="2147484011" r:id="rId2"/>
    <p:sldLayoutId id="2147484012" r:id="rId3"/>
    <p:sldLayoutId id="2147484013" r:id="rId4"/>
    <p:sldLayoutId id="2147484014" r:id="rId5"/>
    <p:sldLayoutId id="2147484015" r:id="rId6"/>
    <p:sldLayoutId id="2147484016" r:id="rId7"/>
    <p:sldLayoutId id="2147484017" r:id="rId8"/>
    <p:sldLayoutId id="2147484018" r:id="rId9"/>
    <p:sldLayoutId id="2147484019" r:id="rId10"/>
    <p:sldLayoutId id="2147484020" r:id="rId11"/>
    <p:sldLayoutId id="2147484021"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1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7.xml"/><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hyperlink" Target="http://hiscentral.cuahsi.org/startree.aspx"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slideLayout" Target="../slideLayouts/slideLayout60.xml"/><Relationship Id="rId1" Type="http://schemas.openxmlformats.org/officeDocument/2006/relationships/themeOverride" Target="../theme/themeOverride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hyperlink" Target="http://water.sdsc.edu/CUAHSI/index.html" TargetMode="External"/><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hyperlink" Target="http://www.cuahsi.org/"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emf"/><Relationship Id="rId18" Type="http://schemas.openxmlformats.org/officeDocument/2006/relationships/image" Target="../media/image27.jpeg"/><Relationship Id="rId3" Type="http://schemas.openxmlformats.org/officeDocument/2006/relationships/notesSlide" Target="../notesSlides/notesSlide6.xml"/><Relationship Id="rId21" Type="http://schemas.openxmlformats.org/officeDocument/2006/relationships/image" Target="../media/image28.jpeg"/><Relationship Id="rId7" Type="http://schemas.openxmlformats.org/officeDocument/2006/relationships/image" Target="../media/image16.png"/><Relationship Id="rId12" Type="http://schemas.openxmlformats.org/officeDocument/2006/relationships/image" Target="../media/image21.emf"/><Relationship Id="rId17" Type="http://schemas.openxmlformats.org/officeDocument/2006/relationships/image" Target="../media/image26.jpeg"/><Relationship Id="rId2" Type="http://schemas.openxmlformats.org/officeDocument/2006/relationships/slideLayout" Target="../slideLayouts/slideLayout7.xml"/><Relationship Id="rId16" Type="http://schemas.openxmlformats.org/officeDocument/2006/relationships/image" Target="../media/image25.emf"/><Relationship Id="rId20" Type="http://schemas.openxmlformats.org/officeDocument/2006/relationships/hyperlink" Target="http://www.antweb.org/images/google_earth_4.jpg" TargetMode="External"/><Relationship Id="rId1" Type="http://schemas.openxmlformats.org/officeDocument/2006/relationships/vmlDrawing" Target="../drawings/vmlDrawing1.vml"/><Relationship Id="rId6" Type="http://schemas.openxmlformats.org/officeDocument/2006/relationships/image" Target="../media/image15.png"/><Relationship Id="rId11" Type="http://schemas.openxmlformats.org/officeDocument/2006/relationships/image" Target="../media/image20.emf"/><Relationship Id="rId24" Type="http://schemas.openxmlformats.org/officeDocument/2006/relationships/image" Target="../media/image31.png"/><Relationship Id="rId5" Type="http://schemas.openxmlformats.org/officeDocument/2006/relationships/image" Target="../media/image14.png"/><Relationship Id="rId15" Type="http://schemas.openxmlformats.org/officeDocument/2006/relationships/image" Target="../media/image24.emf"/><Relationship Id="rId23" Type="http://schemas.openxmlformats.org/officeDocument/2006/relationships/image" Target="../media/image30.png"/><Relationship Id="rId10" Type="http://schemas.openxmlformats.org/officeDocument/2006/relationships/image" Target="../media/image19.emf"/><Relationship Id="rId19" Type="http://schemas.openxmlformats.org/officeDocument/2006/relationships/oleObject" Target="../embeddings/oleObject1.bin"/><Relationship Id="rId4" Type="http://schemas.openxmlformats.org/officeDocument/2006/relationships/image" Target="../media/image13.png"/><Relationship Id="rId9" Type="http://schemas.openxmlformats.org/officeDocument/2006/relationships/image" Target="../media/image18.emf"/><Relationship Id="rId14" Type="http://schemas.openxmlformats.org/officeDocument/2006/relationships/image" Target="../media/image23.emf"/><Relationship Id="rId22" Type="http://schemas.openxmlformats.org/officeDocument/2006/relationships/image" Target="../media/image29.png"/></Relationships>
</file>

<file path=ppt/slides/_rels/slide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slideLayout" Target="../slideLayouts/slideLayout31.xml"/><Relationship Id="rId1" Type="http://schemas.openxmlformats.org/officeDocument/2006/relationships/themeOverride" Target="../theme/themeOverride1.xml"/><Relationship Id="rId4" Type="http://schemas.openxmlformats.org/officeDocument/2006/relationships/image" Target="../media/image33.png"/></Relationships>
</file>

<file path=ppt/slides/_rels/slide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slideLayout" Target="../slideLayouts/slideLayout42.xml"/><Relationship Id="rId1" Type="http://schemas.openxmlformats.org/officeDocument/2006/relationships/themeOverride" Target="../theme/themeOverride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ctrTitle"/>
          </p:nvPr>
        </p:nvSpPr>
        <p:spPr>
          <a:xfrm>
            <a:off x="228600" y="1120775"/>
            <a:ext cx="8534400" cy="1470025"/>
          </a:xfrm>
        </p:spPr>
        <p:txBody>
          <a:bodyPr/>
          <a:lstStyle/>
          <a:p>
            <a:r>
              <a:rPr lang="en-US" b="1" dirty="0" smtClean="0"/>
              <a:t>CUAHSI </a:t>
            </a:r>
            <a:r>
              <a:rPr lang="en-US" b="1" dirty="0" smtClean="0"/>
              <a:t/>
            </a:r>
            <a:br>
              <a:rPr lang="en-US" b="1" dirty="0" smtClean="0"/>
            </a:br>
            <a:r>
              <a:rPr lang="en-US" b="1" dirty="0" smtClean="0"/>
              <a:t>Hydrologic Parameter Ontology </a:t>
            </a:r>
            <a:endParaRPr lang="en-US" b="1" dirty="0" smtClean="0"/>
          </a:p>
        </p:txBody>
      </p:sp>
      <p:sp>
        <p:nvSpPr>
          <p:cNvPr id="12291" name="Rectangle 3"/>
          <p:cNvSpPr>
            <a:spLocks noGrp="1" noChangeArrowheads="1"/>
          </p:cNvSpPr>
          <p:nvPr>
            <p:ph type="subTitle" idx="1"/>
          </p:nvPr>
        </p:nvSpPr>
        <p:spPr>
          <a:xfrm>
            <a:off x="914400" y="4343400"/>
            <a:ext cx="6858000" cy="1447800"/>
          </a:xfrm>
        </p:spPr>
        <p:txBody>
          <a:bodyPr/>
          <a:lstStyle/>
          <a:p>
            <a:pPr algn="l">
              <a:lnSpc>
                <a:spcPct val="85000"/>
              </a:lnSpc>
            </a:pPr>
            <a:r>
              <a:rPr lang="en-US" sz="1800" dirty="0" smtClean="0"/>
              <a:t>	       Ilya Zaslavsky         Michael Piasecki</a:t>
            </a:r>
            <a:endParaRPr lang="en-US" sz="1800" dirty="0" smtClean="0"/>
          </a:p>
          <a:p>
            <a:pPr algn="l">
              <a:lnSpc>
                <a:spcPct val="85000"/>
              </a:lnSpc>
            </a:pPr>
            <a:endParaRPr lang="en-US" sz="1800" dirty="0" smtClean="0"/>
          </a:p>
          <a:p>
            <a:pPr algn="l">
              <a:lnSpc>
                <a:spcPct val="85000"/>
              </a:lnSpc>
            </a:pPr>
            <a:r>
              <a:rPr lang="en-US" sz="1800" dirty="0" smtClean="0"/>
              <a:t>		</a:t>
            </a:r>
            <a:r>
              <a:rPr lang="en-US" sz="1800" i="1" dirty="0" smtClean="0"/>
              <a:t>SDSC,		Drexel</a:t>
            </a:r>
          </a:p>
          <a:p>
            <a:pPr algn="l">
              <a:lnSpc>
                <a:spcPct val="85000"/>
              </a:lnSpc>
            </a:pPr>
            <a:r>
              <a:rPr lang="en-US" sz="1800" i="1" dirty="0" smtClean="0"/>
              <a:t>            		UCSD		University</a:t>
            </a:r>
            <a:endParaRPr lang="en-US" sz="1800" i="1" dirty="0" smtClean="0"/>
          </a:p>
        </p:txBody>
      </p:sp>
      <p:pic>
        <p:nvPicPr>
          <p:cNvPr id="12292" name="Picture 410" descr="logo"/>
          <p:cNvPicPr>
            <a:picLocks noChangeAspect="1" noChangeArrowheads="1"/>
          </p:cNvPicPr>
          <p:nvPr/>
        </p:nvPicPr>
        <p:blipFill>
          <a:blip r:embed="rId3" cstate="print"/>
          <a:srcRect/>
          <a:stretch>
            <a:fillRect/>
          </a:stretch>
        </p:blipFill>
        <p:spPr bwMode="auto">
          <a:xfrm>
            <a:off x="6477000" y="3332956"/>
            <a:ext cx="2157413" cy="649288"/>
          </a:xfrm>
          <a:prstGeom prst="rect">
            <a:avLst/>
          </a:prstGeom>
          <a:noFill/>
          <a:ln w="9525">
            <a:noFill/>
            <a:miter lim="800000"/>
            <a:headEnd/>
            <a:tailEnd/>
          </a:ln>
        </p:spPr>
      </p:pic>
      <p:pic>
        <p:nvPicPr>
          <p:cNvPr id="12294" name="Picture 412" descr="sponsor_1"/>
          <p:cNvPicPr>
            <a:picLocks noChangeAspect="1" noChangeArrowheads="1"/>
          </p:cNvPicPr>
          <p:nvPr/>
        </p:nvPicPr>
        <p:blipFill>
          <a:blip r:embed="rId4" cstate="print"/>
          <a:srcRect/>
          <a:stretch>
            <a:fillRect/>
          </a:stretch>
        </p:blipFill>
        <p:spPr bwMode="auto">
          <a:xfrm>
            <a:off x="304800" y="2971800"/>
            <a:ext cx="1371600" cy="1371600"/>
          </a:xfrm>
          <a:prstGeom prst="rect">
            <a:avLst/>
          </a:prstGeom>
          <a:noFill/>
          <a:ln w="9525">
            <a:noFill/>
            <a:miter lim="800000"/>
            <a:headEnd/>
            <a:tailEnd/>
          </a:ln>
        </p:spPr>
      </p:pic>
      <p:sp>
        <p:nvSpPr>
          <p:cNvPr id="12295" name="TextBox 10"/>
          <p:cNvSpPr txBox="1">
            <a:spLocks noChangeArrowheads="1"/>
          </p:cNvSpPr>
          <p:nvPr/>
        </p:nvSpPr>
        <p:spPr bwMode="auto">
          <a:xfrm>
            <a:off x="2698830" y="6473825"/>
            <a:ext cx="3071675" cy="307777"/>
          </a:xfrm>
          <a:prstGeom prst="rect">
            <a:avLst/>
          </a:prstGeom>
          <a:noFill/>
          <a:ln w="9525">
            <a:noFill/>
            <a:miter lim="800000"/>
            <a:headEnd/>
            <a:tailEnd/>
          </a:ln>
        </p:spPr>
        <p:txBody>
          <a:bodyPr wrap="none">
            <a:spAutoFit/>
          </a:bodyPr>
          <a:lstStyle/>
          <a:p>
            <a:pPr algn="ctr"/>
            <a:r>
              <a:rPr lang="en-US" sz="1400" dirty="0" smtClean="0"/>
              <a:t>Hydro DWG Session, June 15, 2010</a:t>
            </a:r>
            <a:endParaRPr lang="en-US" sz="1400" dirty="0"/>
          </a:p>
        </p:txBody>
      </p:sp>
      <p:cxnSp>
        <p:nvCxnSpPr>
          <p:cNvPr id="12296" name="Straight Connector 12"/>
          <p:cNvCxnSpPr>
            <a:cxnSpLocks noChangeShapeType="1"/>
          </p:cNvCxnSpPr>
          <p:nvPr/>
        </p:nvCxnSpPr>
        <p:spPr bwMode="auto">
          <a:xfrm>
            <a:off x="152400" y="6399213"/>
            <a:ext cx="8763000" cy="1587"/>
          </a:xfrm>
          <a:prstGeom prst="line">
            <a:avLst/>
          </a:prstGeom>
          <a:noFill/>
          <a:ln w="9525" algn="ctr">
            <a:solidFill>
              <a:schemeClr val="tx1"/>
            </a:solidFill>
            <a:round/>
            <a:headEnd/>
            <a:tailEnd/>
          </a:ln>
        </p:spPr>
      </p:cxn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EPA Catalog Update</a:t>
            </a:r>
            <a:endParaRPr lang="en-US" dirty="0"/>
          </a:p>
        </p:txBody>
      </p:sp>
      <p:sp>
        <p:nvSpPr>
          <p:cNvPr id="3" name="Content Placeholder 2"/>
          <p:cNvSpPr>
            <a:spLocks noGrp="1"/>
          </p:cNvSpPr>
          <p:nvPr>
            <p:ph idx="1"/>
          </p:nvPr>
        </p:nvSpPr>
        <p:spPr>
          <a:xfrm>
            <a:off x="457200" y="1295400"/>
            <a:ext cx="8229600" cy="5181600"/>
          </a:xfrm>
        </p:spPr>
        <p:txBody>
          <a:bodyPr>
            <a:normAutofit fontScale="62500" lnSpcReduction="20000"/>
          </a:bodyPr>
          <a:lstStyle/>
          <a:p>
            <a:r>
              <a:rPr lang="en-US" dirty="0" smtClean="0"/>
              <a:t>A </a:t>
            </a:r>
            <a:r>
              <a:rPr lang="en-US" dirty="0"/>
              <a:t>database dump is provided by </a:t>
            </a:r>
            <a:r>
              <a:rPr lang="en-US" dirty="0" smtClean="0"/>
              <a:t>EPA: Oracle </a:t>
            </a:r>
            <a:r>
              <a:rPr lang="en-US" dirty="0"/>
              <a:t>tables (64 tables). </a:t>
            </a:r>
          </a:p>
          <a:p>
            <a:r>
              <a:rPr lang="en-US" dirty="0" smtClean="0"/>
              <a:t>L</a:t>
            </a:r>
            <a:r>
              <a:rPr lang="en-US" dirty="0" smtClean="0"/>
              <a:t>oaded </a:t>
            </a:r>
            <a:r>
              <a:rPr lang="en-US" dirty="0"/>
              <a:t>in a local Oracle instance </a:t>
            </a:r>
            <a:r>
              <a:rPr lang="en-US" dirty="0" smtClean="0"/>
              <a:t>(on kyle.ucsd.edu</a:t>
            </a:r>
            <a:r>
              <a:rPr lang="en-US" dirty="0"/>
              <a:t>) with large amount of disk space (several TB</a:t>
            </a:r>
            <a:r>
              <a:rPr lang="en-US" dirty="0" smtClean="0"/>
              <a:t>). Takes </a:t>
            </a:r>
            <a:r>
              <a:rPr lang="en-US" dirty="0"/>
              <a:t>one day.</a:t>
            </a:r>
          </a:p>
          <a:p>
            <a:r>
              <a:rPr lang="en-US" dirty="0"/>
              <a:t>Migration to SQL Server, using standard SQL Server migration utility. The large STORET table, called FA_REGULAR_RESULT (with 78 mil rows and 150 columns) takes about 5 days to </a:t>
            </a:r>
            <a:r>
              <a:rPr lang="en-US" dirty="0" smtClean="0"/>
              <a:t>load</a:t>
            </a:r>
            <a:endParaRPr lang="en-US" dirty="0"/>
          </a:p>
          <a:p>
            <a:r>
              <a:rPr lang="en-US" dirty="0"/>
              <a:t>Mapping these tables to </a:t>
            </a:r>
            <a:r>
              <a:rPr lang="en-US" dirty="0" err="1"/>
              <a:t>HISCentral</a:t>
            </a:r>
            <a:r>
              <a:rPr lang="en-US" dirty="0"/>
              <a:t> catalog tables. The essential tables </a:t>
            </a:r>
            <a:r>
              <a:rPr lang="en-US" dirty="0" smtClean="0"/>
              <a:t>are </a:t>
            </a:r>
            <a:r>
              <a:rPr lang="en-US" dirty="0"/>
              <a:t>DI_XXXXXX tables (dimension tables) and FA_XXXXXX tables (fact tables). </a:t>
            </a:r>
          </a:p>
          <a:p>
            <a:r>
              <a:rPr lang="en-US" dirty="0" smtClean="0"/>
              <a:t>The </a:t>
            </a:r>
            <a:r>
              <a:rPr lang="en-US" dirty="0"/>
              <a:t>tables </a:t>
            </a:r>
            <a:r>
              <a:rPr lang="en-US" dirty="0" smtClean="0"/>
              <a:t>are </a:t>
            </a:r>
            <a:r>
              <a:rPr lang="en-US" dirty="0"/>
              <a:t>used to: a) create a table of sites (from the fact table of stations), b) extract information about source, organization, and other characteristics expected by ODM, from respective fact and dimension tables, c) compute series start and end dates (from the main fact table), and create  series catalog. The latter takes one day, once all views and temporary tables are defined and created. </a:t>
            </a:r>
            <a:endParaRPr lang="en-US" dirty="0" smtClean="0"/>
          </a:p>
          <a:p>
            <a:r>
              <a:rPr lang="en-US" dirty="0" smtClean="0"/>
              <a:t>Currently</a:t>
            </a:r>
            <a:r>
              <a:rPr lang="en-US" dirty="0"/>
              <a:t>, 20 views are used to do the mappings. </a:t>
            </a:r>
            <a:r>
              <a:rPr lang="en-US" dirty="0" smtClean="0"/>
              <a:t>If the structure </a:t>
            </a:r>
            <a:r>
              <a:rPr lang="en-US" dirty="0"/>
              <a:t>of the Oracle database </a:t>
            </a:r>
            <a:r>
              <a:rPr lang="en-US" dirty="0" smtClean="0"/>
              <a:t>changes, </a:t>
            </a:r>
            <a:r>
              <a:rPr lang="en-US" dirty="0"/>
              <a:t>the views have to be </a:t>
            </a:r>
            <a:r>
              <a:rPr lang="en-US" dirty="0" smtClean="0"/>
              <a:t>redone.</a:t>
            </a:r>
          </a:p>
          <a:p>
            <a:r>
              <a:rPr lang="en-US" dirty="0" smtClean="0"/>
              <a:t>Once </a:t>
            </a:r>
            <a:r>
              <a:rPr lang="en-US" dirty="0"/>
              <a:t>this STORET catalog database is created, the </a:t>
            </a:r>
            <a:r>
              <a:rPr lang="en-US" dirty="0" err="1"/>
              <a:t>HISCentral</a:t>
            </a:r>
            <a:r>
              <a:rPr lang="en-US" dirty="0"/>
              <a:t> is updated with the new metadata using the federal repository catalog </a:t>
            </a:r>
            <a:r>
              <a:rPr lang="en-US" dirty="0" smtClean="0"/>
              <a:t>harvester.</a:t>
            </a:r>
            <a:endParaRPr lang="en-US" dirty="0"/>
          </a:p>
          <a:p>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152400" y="152400"/>
            <a:ext cx="8839200" cy="1041400"/>
          </a:xfrm>
        </p:spPr>
        <p:txBody>
          <a:bodyPr/>
          <a:lstStyle/>
          <a:p>
            <a:r>
              <a:rPr lang="en-US" smtClean="0"/>
              <a:t>Managing Varying Semantics</a:t>
            </a:r>
          </a:p>
        </p:txBody>
      </p:sp>
      <p:pic>
        <p:nvPicPr>
          <p:cNvPr id="77827" name="Picture 1027"/>
          <p:cNvPicPr>
            <a:picLocks noChangeAspect="1" noChangeArrowheads="1"/>
          </p:cNvPicPr>
          <p:nvPr/>
        </p:nvPicPr>
        <p:blipFill>
          <a:blip r:embed="rId3" cstate="print"/>
          <a:srcRect/>
          <a:stretch>
            <a:fillRect/>
          </a:stretch>
        </p:blipFill>
        <p:spPr bwMode="auto">
          <a:xfrm>
            <a:off x="5715000" y="1752600"/>
            <a:ext cx="2933700" cy="3810000"/>
          </a:xfrm>
          <a:prstGeom prst="rect">
            <a:avLst/>
          </a:prstGeom>
          <a:noFill/>
          <a:ln w="9525">
            <a:noFill/>
            <a:miter lim="800000"/>
            <a:headEnd/>
            <a:tailEnd/>
          </a:ln>
        </p:spPr>
      </p:pic>
      <p:sp>
        <p:nvSpPr>
          <p:cNvPr id="77829" name="Text Box 1029"/>
          <p:cNvSpPr txBox="1">
            <a:spLocks noChangeArrowheads="1"/>
          </p:cNvSpPr>
          <p:nvPr/>
        </p:nvSpPr>
        <p:spPr bwMode="auto">
          <a:xfrm>
            <a:off x="609600" y="4652963"/>
            <a:ext cx="4876800" cy="1976437"/>
          </a:xfrm>
          <a:prstGeom prst="rect">
            <a:avLst/>
          </a:prstGeom>
          <a:noFill/>
          <a:ln w="9525">
            <a:noFill/>
            <a:miter lim="800000"/>
            <a:headEnd/>
            <a:tailEnd/>
          </a:ln>
        </p:spPr>
        <p:txBody>
          <a:bodyPr>
            <a:spAutoFit/>
          </a:bodyPr>
          <a:lstStyle/>
          <a:p>
            <a:pPr algn="ctr" eaLnBrk="0" hangingPunct="0">
              <a:lnSpc>
                <a:spcPct val="85000"/>
              </a:lnSpc>
              <a:spcBef>
                <a:spcPct val="20000"/>
              </a:spcBef>
              <a:buClr>
                <a:schemeClr val="tx1"/>
              </a:buClr>
              <a:buSzPct val="100000"/>
            </a:pPr>
            <a:r>
              <a:rPr lang="en-US" sz="2400" b="1">
                <a:solidFill>
                  <a:srgbClr val="FFFF00"/>
                </a:solidFill>
                <a:latin typeface="Helvetica" pitchFamily="34" charset="0"/>
              </a:rPr>
              <a:t>Nitrogen: </a:t>
            </a:r>
            <a:r>
              <a:rPr lang="en-US" sz="2000" b="1">
                <a:latin typeface="Helvetica" pitchFamily="34" charset="0"/>
              </a:rPr>
              <a:t>e.g. NWIS parameter # 625 is labeled ‘ammonia + organic nitrogen‘, Kjeldahl method is used for determination but not mentioned in parameter description. In STORET this parameter is referred to as Kjeldahl Nitrogen.</a:t>
            </a:r>
          </a:p>
        </p:txBody>
      </p:sp>
      <p:sp>
        <p:nvSpPr>
          <p:cNvPr id="6" name="Text Box 1028"/>
          <p:cNvSpPr txBox="1">
            <a:spLocks noChangeArrowheads="1"/>
          </p:cNvSpPr>
          <p:nvPr/>
        </p:nvSpPr>
        <p:spPr bwMode="auto">
          <a:xfrm>
            <a:off x="5638800" y="5715000"/>
            <a:ext cx="3276600" cy="381000"/>
          </a:xfrm>
          <a:prstGeom prst="rect">
            <a:avLst/>
          </a:prstGeom>
          <a:noFill/>
          <a:ln w="9525">
            <a:noFill/>
            <a:miter lim="800000"/>
            <a:headEnd/>
            <a:tailEnd/>
          </a:ln>
        </p:spPr>
        <p:txBody>
          <a:bodyPr>
            <a:spAutoFit/>
          </a:bodyPr>
          <a:lstStyle/>
          <a:p>
            <a:pPr algn="ctr" eaLnBrk="0" hangingPunct="0">
              <a:lnSpc>
                <a:spcPct val="95000"/>
              </a:lnSpc>
              <a:spcBef>
                <a:spcPct val="20000"/>
              </a:spcBef>
              <a:buClr>
                <a:schemeClr val="tx1"/>
              </a:buClr>
              <a:buSzPct val="100000"/>
            </a:pPr>
            <a:r>
              <a:rPr lang="en-US" sz="2000" b="1">
                <a:solidFill>
                  <a:srgbClr val="FFFF00"/>
                </a:solidFill>
                <a:latin typeface="Helvetica" pitchFamily="34" charset="0"/>
              </a:rPr>
              <a:t>And: </a:t>
            </a:r>
            <a:r>
              <a:rPr lang="en-US" sz="2000" b="1" i="1">
                <a:solidFill>
                  <a:srgbClr val="FFFF00"/>
                </a:solidFill>
                <a:latin typeface="Helvetica" pitchFamily="34" charset="0"/>
              </a:rPr>
              <a:t>Dissloved oxygen</a:t>
            </a:r>
          </a:p>
        </p:txBody>
      </p:sp>
      <p:graphicFrame>
        <p:nvGraphicFramePr>
          <p:cNvPr id="7" name="Group 51"/>
          <p:cNvGraphicFramePr>
            <a:graphicFrameLocks noGrp="1"/>
          </p:cNvGraphicFramePr>
          <p:nvPr/>
        </p:nvGraphicFramePr>
        <p:xfrm>
          <a:off x="685800" y="1695450"/>
          <a:ext cx="4419601" cy="2266161"/>
        </p:xfrm>
        <a:graphic>
          <a:graphicData uri="http://schemas.openxmlformats.org/drawingml/2006/table">
            <a:tbl>
              <a:tblPr/>
              <a:tblGrid>
                <a:gridCol w="2170113"/>
                <a:gridCol w="2249488"/>
              </a:tblGrid>
              <a:tr h="398707">
                <a:tc>
                  <a:txBody>
                    <a:bodyPr/>
                    <a:lstStyle/>
                    <a:p>
                      <a:pPr marL="0" marR="0" lvl="0" indent="0" algn="l" defTabSz="914400" rtl="0" eaLnBrk="0" fontAlgn="base" latinLnBrk="0" hangingPunct="0">
                        <a:lnSpc>
                          <a:spcPct val="95000"/>
                        </a:lnSpc>
                        <a:spcBef>
                          <a:spcPct val="20000"/>
                        </a:spcBef>
                        <a:spcAft>
                          <a:spcPct val="0"/>
                        </a:spcAft>
                        <a:buClr>
                          <a:schemeClr val="tx1"/>
                        </a:buClr>
                        <a:buSzPct val="100000"/>
                        <a:buFontTx/>
                        <a:buNone/>
                        <a:tabLst/>
                      </a:pPr>
                      <a:r>
                        <a:rPr kumimoji="0" lang="en-US" sz="2000" b="0" i="0" u="none" strike="noStrike" cap="none" normalizeH="0" baseline="0" dirty="0">
                          <a:ln>
                            <a:noFill/>
                          </a:ln>
                          <a:solidFill>
                            <a:schemeClr val="tx1"/>
                          </a:solidFill>
                          <a:effectLst/>
                          <a:latin typeface="Times New Roman" pitchFamily="-123" charset="0"/>
                          <a:ea typeface="ＭＳ Ｐゴシック" pitchFamily="-123" charset="-128"/>
                          <a:cs typeface="ＭＳ Ｐゴシック" pitchFamily="-123" charset="-128"/>
                        </a:rPr>
                        <a:t>acre feet</a:t>
                      </a:r>
                      <a:endParaRPr kumimoji="0" lang="en-US" sz="2000" b="1" i="0" u="none" strike="noStrike" cap="none" normalizeH="0" baseline="0" dirty="0">
                        <a:ln>
                          <a:noFill/>
                        </a:ln>
                        <a:solidFill>
                          <a:schemeClr val="tx1"/>
                        </a:solidFill>
                        <a:effectLst/>
                        <a:latin typeface="Helvetica" pitchFamily="-123" charset="0"/>
                        <a:ea typeface="ＭＳ Ｐゴシック" pitchFamily="-123" charset="-128"/>
                        <a:cs typeface="ＭＳ Ｐゴシック" pitchFamily="-123"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5000"/>
                        </a:lnSpc>
                        <a:spcBef>
                          <a:spcPct val="20000"/>
                        </a:spcBef>
                        <a:spcAft>
                          <a:spcPct val="0"/>
                        </a:spcAft>
                        <a:buClr>
                          <a:schemeClr val="tx1"/>
                        </a:buClr>
                        <a:buSzPct val="100000"/>
                        <a:buFontTx/>
                        <a:buNone/>
                        <a:tabLst/>
                      </a:pPr>
                      <a:r>
                        <a:rPr kumimoji="0" lang="en-US" sz="2000" b="0" i="0" u="none" strike="noStrike" cap="none" normalizeH="0" baseline="0">
                          <a:ln>
                            <a:noFill/>
                          </a:ln>
                          <a:solidFill>
                            <a:schemeClr val="tx1"/>
                          </a:solidFill>
                          <a:effectLst/>
                          <a:latin typeface="Times New Roman" pitchFamily="-123" charset="0"/>
                          <a:ea typeface="ＭＳ Ｐゴシック" pitchFamily="-123" charset="-128"/>
                          <a:cs typeface="ＭＳ Ｐゴシック" pitchFamily="-123" charset="-128"/>
                        </a:rPr>
                        <a:t>acre-feet</a:t>
                      </a:r>
                      <a:endParaRPr kumimoji="0" lang="en-US" sz="2000" b="1" i="0" u="none" strike="noStrike" cap="none" normalizeH="0" baseline="0">
                        <a:ln>
                          <a:noFill/>
                        </a:ln>
                        <a:solidFill>
                          <a:schemeClr val="tx1"/>
                        </a:solidFill>
                        <a:effectLst/>
                        <a:latin typeface="Helvetica" pitchFamily="-123" charset="0"/>
                        <a:ea typeface="ＭＳ Ｐゴシック" pitchFamily="-123" charset="-128"/>
                        <a:cs typeface="ＭＳ Ｐゴシック" pitchFamily="-123"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55436">
                <a:tc>
                  <a:txBody>
                    <a:bodyPr/>
                    <a:lstStyle/>
                    <a:p>
                      <a:pPr marL="0" marR="0" lvl="0" indent="0" algn="l" defTabSz="914400" rtl="0" eaLnBrk="0" fontAlgn="base" latinLnBrk="0" hangingPunct="0">
                        <a:lnSpc>
                          <a:spcPct val="95000"/>
                        </a:lnSpc>
                        <a:spcBef>
                          <a:spcPct val="20000"/>
                        </a:spcBef>
                        <a:spcAft>
                          <a:spcPct val="0"/>
                        </a:spcAft>
                        <a:buClr>
                          <a:schemeClr val="tx1"/>
                        </a:buClr>
                        <a:buSzPct val="100000"/>
                        <a:buFontTx/>
                        <a:buNone/>
                        <a:tabLst/>
                      </a:pPr>
                      <a:r>
                        <a:rPr kumimoji="0" lang="en-US" sz="2000" b="0" i="0" u="none" strike="noStrike" cap="none" normalizeH="0" baseline="0">
                          <a:ln>
                            <a:noFill/>
                          </a:ln>
                          <a:solidFill>
                            <a:schemeClr val="tx1"/>
                          </a:solidFill>
                          <a:effectLst/>
                          <a:latin typeface="Times New Roman" pitchFamily="-123" charset="0"/>
                          <a:ea typeface="ＭＳ Ｐゴシック" pitchFamily="-123" charset="-128"/>
                          <a:cs typeface="ＭＳ Ｐゴシック" pitchFamily="-123" charset="-128"/>
                        </a:rPr>
                        <a:t>micrograms per kilogram</a:t>
                      </a:r>
                      <a:endParaRPr kumimoji="0" lang="en-US" sz="2000" b="1" i="0" u="none" strike="noStrike" cap="none" normalizeH="0" baseline="0">
                        <a:ln>
                          <a:noFill/>
                        </a:ln>
                        <a:solidFill>
                          <a:schemeClr val="tx1"/>
                        </a:solidFill>
                        <a:effectLst/>
                        <a:latin typeface="Helvetica" pitchFamily="-123" charset="0"/>
                        <a:ea typeface="ＭＳ Ｐゴシック" pitchFamily="-123" charset="-128"/>
                        <a:cs typeface="ＭＳ Ｐゴシック" pitchFamily="-123"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5000"/>
                        </a:lnSpc>
                        <a:spcBef>
                          <a:spcPct val="20000"/>
                        </a:spcBef>
                        <a:spcAft>
                          <a:spcPct val="0"/>
                        </a:spcAft>
                        <a:buClr>
                          <a:schemeClr val="tx1"/>
                        </a:buClr>
                        <a:buSzPct val="100000"/>
                        <a:buFontTx/>
                        <a:buNone/>
                        <a:tabLst/>
                      </a:pPr>
                      <a:r>
                        <a:rPr kumimoji="0" lang="en-US" sz="2000" b="0" i="0" u="none" strike="noStrike" cap="none" normalizeH="0" baseline="0">
                          <a:ln>
                            <a:noFill/>
                          </a:ln>
                          <a:solidFill>
                            <a:schemeClr val="tx1"/>
                          </a:solidFill>
                          <a:effectLst/>
                          <a:latin typeface="Times New Roman" pitchFamily="-123" charset="0"/>
                          <a:ea typeface="ＭＳ Ｐゴシック" pitchFamily="-123" charset="-128"/>
                          <a:cs typeface="ＭＳ Ｐゴシック" pitchFamily="-123" charset="-128"/>
                        </a:rPr>
                        <a:t>micrograms per kilgram</a:t>
                      </a:r>
                      <a:endParaRPr kumimoji="0" lang="en-US" sz="2000" b="1" i="0" u="none" strike="noStrike" cap="none" normalizeH="0" baseline="0">
                        <a:ln>
                          <a:noFill/>
                        </a:ln>
                        <a:solidFill>
                          <a:schemeClr val="tx1"/>
                        </a:solidFill>
                        <a:effectLst/>
                        <a:latin typeface="Helvetica" pitchFamily="-123" charset="0"/>
                        <a:ea typeface="ＭＳ Ｐゴシック" pitchFamily="-123" charset="-128"/>
                        <a:cs typeface="ＭＳ Ｐゴシック" pitchFamily="-123"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8707">
                <a:tc>
                  <a:txBody>
                    <a:bodyPr/>
                    <a:lstStyle/>
                    <a:p>
                      <a:pPr marL="0" marR="0" lvl="0" indent="0" algn="l" defTabSz="914400" rtl="0" eaLnBrk="0" fontAlgn="base" latinLnBrk="0" hangingPunct="0">
                        <a:lnSpc>
                          <a:spcPct val="95000"/>
                        </a:lnSpc>
                        <a:spcBef>
                          <a:spcPct val="20000"/>
                        </a:spcBef>
                        <a:spcAft>
                          <a:spcPct val="0"/>
                        </a:spcAft>
                        <a:buClr>
                          <a:schemeClr val="tx1"/>
                        </a:buClr>
                        <a:buSzPct val="100000"/>
                        <a:buFontTx/>
                        <a:buNone/>
                        <a:tabLst/>
                      </a:pPr>
                      <a:r>
                        <a:rPr kumimoji="0" lang="en-US" sz="2000" b="0" i="0" u="none" strike="noStrike" cap="none" normalizeH="0" baseline="0">
                          <a:ln>
                            <a:noFill/>
                          </a:ln>
                          <a:solidFill>
                            <a:schemeClr val="tx1"/>
                          </a:solidFill>
                          <a:effectLst/>
                          <a:latin typeface="Times New Roman" pitchFamily="-123" charset="0"/>
                          <a:ea typeface="ＭＳ Ｐゴシック" pitchFamily="-123" charset="-128"/>
                          <a:cs typeface="ＭＳ Ｐゴシック" pitchFamily="-123" charset="-128"/>
                        </a:rPr>
                        <a:t>FTU</a:t>
                      </a:r>
                      <a:endParaRPr kumimoji="0" lang="en-US" sz="2000" b="1" i="0" u="none" strike="noStrike" cap="none" normalizeH="0" baseline="0">
                        <a:ln>
                          <a:noFill/>
                        </a:ln>
                        <a:solidFill>
                          <a:schemeClr val="tx1"/>
                        </a:solidFill>
                        <a:effectLst/>
                        <a:latin typeface="Helvetica" pitchFamily="-123" charset="0"/>
                        <a:ea typeface="ＭＳ Ｐゴシック" pitchFamily="-123" charset="-128"/>
                        <a:cs typeface="ＭＳ Ｐゴシック" pitchFamily="-123"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5000"/>
                        </a:lnSpc>
                        <a:spcBef>
                          <a:spcPct val="20000"/>
                        </a:spcBef>
                        <a:spcAft>
                          <a:spcPct val="0"/>
                        </a:spcAft>
                        <a:buClr>
                          <a:schemeClr val="tx1"/>
                        </a:buClr>
                        <a:buSzPct val="100000"/>
                        <a:buFontTx/>
                        <a:buNone/>
                        <a:tabLst/>
                      </a:pPr>
                      <a:r>
                        <a:rPr kumimoji="0" lang="en-US" sz="2000" b="0" i="0" u="none" strike="noStrike" cap="none" normalizeH="0" baseline="0">
                          <a:ln>
                            <a:noFill/>
                          </a:ln>
                          <a:solidFill>
                            <a:schemeClr val="tx1"/>
                          </a:solidFill>
                          <a:effectLst/>
                          <a:latin typeface="Times New Roman" pitchFamily="-123" charset="0"/>
                          <a:ea typeface="ＭＳ Ｐゴシック" pitchFamily="-123" charset="-128"/>
                          <a:cs typeface="ＭＳ Ｐゴシック" pitchFamily="-123" charset="-128"/>
                        </a:rPr>
                        <a:t>NTU</a:t>
                      </a:r>
                      <a:endParaRPr kumimoji="0" lang="en-US" sz="2000" b="1" i="0" u="none" strike="noStrike" cap="none" normalizeH="0" baseline="0">
                        <a:ln>
                          <a:noFill/>
                        </a:ln>
                        <a:solidFill>
                          <a:schemeClr val="tx1"/>
                        </a:solidFill>
                        <a:effectLst/>
                        <a:latin typeface="Helvetica" pitchFamily="-123" charset="0"/>
                        <a:ea typeface="ＭＳ Ｐゴシック" pitchFamily="-123" charset="-128"/>
                        <a:cs typeface="ＭＳ Ｐゴシック" pitchFamily="-123"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9480">
                <a:tc>
                  <a:txBody>
                    <a:bodyPr/>
                    <a:lstStyle/>
                    <a:p>
                      <a:pPr marL="0" marR="0" lvl="0" indent="0" algn="l" defTabSz="914400" rtl="0" eaLnBrk="0" fontAlgn="base" latinLnBrk="0" hangingPunct="0">
                        <a:lnSpc>
                          <a:spcPct val="95000"/>
                        </a:lnSpc>
                        <a:spcBef>
                          <a:spcPct val="20000"/>
                        </a:spcBef>
                        <a:spcAft>
                          <a:spcPct val="0"/>
                        </a:spcAft>
                        <a:buClr>
                          <a:schemeClr val="tx1"/>
                        </a:buClr>
                        <a:buSzPct val="100000"/>
                        <a:buFontTx/>
                        <a:buNone/>
                        <a:tabLst/>
                      </a:pPr>
                      <a:r>
                        <a:rPr kumimoji="0" lang="en-US" sz="2000" b="0" i="0" u="none" strike="noStrike" cap="none" normalizeH="0" baseline="0">
                          <a:ln>
                            <a:noFill/>
                          </a:ln>
                          <a:solidFill>
                            <a:schemeClr val="tx1"/>
                          </a:solidFill>
                          <a:effectLst/>
                          <a:latin typeface="Times New Roman" pitchFamily="-123" charset="0"/>
                          <a:ea typeface="ＭＳ Ｐゴシック" pitchFamily="-123" charset="-128"/>
                          <a:cs typeface="ＭＳ Ｐゴシック" pitchFamily="-123" charset="-128"/>
                        </a:rPr>
                        <a:t>mho</a:t>
                      </a:r>
                      <a:endParaRPr kumimoji="0" lang="en-US" sz="2000" b="1" i="0" u="none" strike="noStrike" cap="none" normalizeH="0" baseline="0">
                        <a:ln>
                          <a:noFill/>
                        </a:ln>
                        <a:solidFill>
                          <a:schemeClr val="tx1"/>
                        </a:solidFill>
                        <a:effectLst/>
                        <a:latin typeface="Helvetica" pitchFamily="-123" charset="0"/>
                        <a:ea typeface="ＭＳ Ｐゴシック" pitchFamily="-123" charset="-128"/>
                        <a:cs typeface="ＭＳ Ｐゴシック" pitchFamily="-123"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5000"/>
                        </a:lnSpc>
                        <a:spcBef>
                          <a:spcPct val="20000"/>
                        </a:spcBef>
                        <a:spcAft>
                          <a:spcPct val="0"/>
                        </a:spcAft>
                        <a:buClr>
                          <a:schemeClr val="tx1"/>
                        </a:buClr>
                        <a:buSzPct val="100000"/>
                        <a:buFontTx/>
                        <a:buNone/>
                        <a:tabLst/>
                      </a:pPr>
                      <a:r>
                        <a:rPr kumimoji="0" lang="en-US" sz="2000" b="0" i="0" u="none" strike="noStrike" cap="none" normalizeH="0" baseline="0">
                          <a:ln>
                            <a:noFill/>
                          </a:ln>
                          <a:solidFill>
                            <a:schemeClr val="tx1"/>
                          </a:solidFill>
                          <a:effectLst/>
                          <a:latin typeface="Times New Roman" pitchFamily="-123" charset="0"/>
                          <a:ea typeface="ＭＳ Ｐゴシック" pitchFamily="-123" charset="-128"/>
                          <a:cs typeface="ＭＳ Ｐゴシック" pitchFamily="-123" charset="-128"/>
                        </a:rPr>
                        <a:t>Siemens</a:t>
                      </a:r>
                      <a:endParaRPr kumimoji="0" lang="en-US" sz="2000" b="1" i="0" u="none" strike="noStrike" cap="none" normalizeH="0" baseline="0">
                        <a:ln>
                          <a:noFill/>
                        </a:ln>
                        <a:solidFill>
                          <a:schemeClr val="tx1"/>
                        </a:solidFill>
                        <a:effectLst/>
                        <a:latin typeface="Helvetica" pitchFamily="-123" charset="0"/>
                        <a:ea typeface="ＭＳ Ｐゴシック" pitchFamily="-123" charset="-128"/>
                        <a:cs typeface="ＭＳ Ｐゴシック" pitchFamily="-123"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8707">
                <a:tc>
                  <a:txBody>
                    <a:bodyPr/>
                    <a:lstStyle/>
                    <a:p>
                      <a:pPr marL="0" marR="0" lvl="0" indent="0" algn="l" defTabSz="914400" rtl="0" eaLnBrk="0" fontAlgn="base" latinLnBrk="0" hangingPunct="0">
                        <a:lnSpc>
                          <a:spcPct val="95000"/>
                        </a:lnSpc>
                        <a:spcBef>
                          <a:spcPct val="20000"/>
                        </a:spcBef>
                        <a:spcAft>
                          <a:spcPct val="0"/>
                        </a:spcAft>
                        <a:buClr>
                          <a:schemeClr val="tx1"/>
                        </a:buClr>
                        <a:buSzPct val="100000"/>
                        <a:buFontTx/>
                        <a:buNone/>
                        <a:tabLst/>
                      </a:pPr>
                      <a:r>
                        <a:rPr kumimoji="0" lang="en-US" sz="2000" b="0" i="0" u="none" strike="noStrike" cap="none" normalizeH="0" baseline="0">
                          <a:ln>
                            <a:noFill/>
                          </a:ln>
                          <a:solidFill>
                            <a:schemeClr val="tx1"/>
                          </a:solidFill>
                          <a:effectLst/>
                          <a:latin typeface="Times New Roman" pitchFamily="-123" charset="0"/>
                          <a:ea typeface="ＭＳ Ｐゴシック" pitchFamily="-123" charset="-128"/>
                          <a:cs typeface="ＭＳ Ｐゴシック" pitchFamily="-123" charset="-128"/>
                        </a:rPr>
                        <a:t>ppm</a:t>
                      </a:r>
                      <a:endParaRPr kumimoji="0" lang="en-US" sz="2000" b="1" i="0" u="none" strike="noStrike" cap="none" normalizeH="0" baseline="0">
                        <a:ln>
                          <a:noFill/>
                        </a:ln>
                        <a:solidFill>
                          <a:schemeClr val="tx1"/>
                        </a:solidFill>
                        <a:effectLst/>
                        <a:latin typeface="Helvetica" pitchFamily="-123" charset="0"/>
                        <a:ea typeface="ＭＳ Ｐゴシック" pitchFamily="-123" charset="-128"/>
                        <a:cs typeface="ＭＳ Ｐゴシック" pitchFamily="-123"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5000"/>
                        </a:lnSpc>
                        <a:spcBef>
                          <a:spcPct val="20000"/>
                        </a:spcBef>
                        <a:spcAft>
                          <a:spcPct val="0"/>
                        </a:spcAft>
                        <a:buClr>
                          <a:schemeClr val="tx1"/>
                        </a:buClr>
                        <a:buSzPct val="100000"/>
                        <a:buFontTx/>
                        <a:buNone/>
                        <a:tabLst/>
                      </a:pPr>
                      <a:r>
                        <a:rPr kumimoji="0" lang="en-US" sz="2000" b="0" i="0" u="none" strike="noStrike" cap="none" normalizeH="0" baseline="0" dirty="0">
                          <a:ln>
                            <a:noFill/>
                          </a:ln>
                          <a:solidFill>
                            <a:schemeClr val="tx1"/>
                          </a:solidFill>
                          <a:effectLst/>
                          <a:latin typeface="Times New Roman" pitchFamily="-123" charset="0"/>
                          <a:ea typeface="ＭＳ Ｐゴシック" pitchFamily="-123" charset="-128"/>
                          <a:cs typeface="ＭＳ Ｐゴシック" pitchFamily="-123" charset="-128"/>
                        </a:rPr>
                        <a:t>mg/kg</a:t>
                      </a:r>
                      <a:endParaRPr kumimoji="0" lang="en-US" sz="2000" b="1" i="0" u="none" strike="noStrike" cap="none" normalizeH="0" baseline="0" dirty="0">
                        <a:ln>
                          <a:noFill/>
                        </a:ln>
                        <a:solidFill>
                          <a:schemeClr val="tx1"/>
                        </a:solidFill>
                        <a:effectLst/>
                        <a:latin typeface="Helvetica" pitchFamily="-123" charset="0"/>
                        <a:ea typeface="ＭＳ Ｐゴシック" pitchFamily="-123" charset="-128"/>
                        <a:cs typeface="ＭＳ Ｐゴシック" pitchFamily="-123"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7674" name="TextBox 7"/>
          <p:cNvSpPr txBox="1">
            <a:spLocks noChangeArrowheads="1"/>
          </p:cNvSpPr>
          <p:nvPr/>
        </p:nvSpPr>
        <p:spPr bwMode="auto">
          <a:xfrm>
            <a:off x="304800" y="1219200"/>
            <a:ext cx="2633663" cy="369888"/>
          </a:xfrm>
          <a:prstGeom prst="rect">
            <a:avLst/>
          </a:prstGeom>
          <a:noFill/>
          <a:ln w="9525">
            <a:noFill/>
            <a:miter lim="800000"/>
            <a:headEnd/>
            <a:tailEnd/>
          </a:ln>
        </p:spPr>
        <p:txBody>
          <a:bodyPr wrap="none">
            <a:spAutoFit/>
          </a:bodyPr>
          <a:lstStyle/>
          <a:p>
            <a:pPr algn="ctr"/>
            <a:r>
              <a:rPr lang="en-US" i="1">
                <a:solidFill>
                  <a:srgbClr val="FFC000"/>
                </a:solidFill>
              </a:rPr>
              <a:t>In measurement units…</a:t>
            </a:r>
          </a:p>
        </p:txBody>
      </p:sp>
      <p:sp>
        <p:nvSpPr>
          <p:cNvPr id="27675" name="TextBox 9"/>
          <p:cNvSpPr txBox="1">
            <a:spLocks noChangeArrowheads="1"/>
          </p:cNvSpPr>
          <p:nvPr/>
        </p:nvSpPr>
        <p:spPr bwMode="auto">
          <a:xfrm>
            <a:off x="304800" y="4278313"/>
            <a:ext cx="2479675" cy="369887"/>
          </a:xfrm>
          <a:prstGeom prst="rect">
            <a:avLst/>
          </a:prstGeom>
          <a:noFill/>
          <a:ln w="9525">
            <a:noFill/>
            <a:miter lim="800000"/>
            <a:headEnd/>
            <a:tailEnd/>
          </a:ln>
        </p:spPr>
        <p:txBody>
          <a:bodyPr wrap="none">
            <a:spAutoFit/>
          </a:bodyPr>
          <a:lstStyle/>
          <a:p>
            <a:pPr algn="ctr"/>
            <a:r>
              <a:rPr lang="en-US" i="1">
                <a:solidFill>
                  <a:srgbClr val="FFC000"/>
                </a:solidFill>
              </a:rPr>
              <a:t>In parameter names…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782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782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9"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0-#ppt_w/2"/>
                                          </p:val>
                                        </p:tav>
                                        <p:tav tm="100000">
                                          <p:val>
                                            <p:strVal val="#ppt_x"/>
                                          </p:val>
                                        </p:tav>
                                      </p:tavLst>
                                    </p:anim>
                                    <p:anim calcmode="lin" valueType="num">
                                      <p:cBhvr additive="base">
                                        <p:cTn id="16" dur="500" fill="hold"/>
                                        <p:tgtEl>
                                          <p:spTgt spid="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29" grpId="0"/>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1" name="Title 1"/>
          <p:cNvSpPr>
            <a:spLocks noGrp="1"/>
          </p:cNvSpPr>
          <p:nvPr>
            <p:ph type="title" idx="4294967295"/>
          </p:nvPr>
        </p:nvSpPr>
        <p:spPr>
          <a:xfrm>
            <a:off x="408560" y="856032"/>
            <a:ext cx="7059040" cy="685800"/>
          </a:xfrm>
        </p:spPr>
        <p:txBody>
          <a:bodyPr/>
          <a:lstStyle/>
          <a:p>
            <a:pPr algn="l" eaLnBrk="1" hangingPunct="1"/>
            <a:r>
              <a:rPr lang="en-US" b="0" dirty="0" smtClean="0"/>
              <a:t>Semantic Mediation</a:t>
            </a:r>
          </a:p>
        </p:txBody>
      </p:sp>
      <p:sp>
        <p:nvSpPr>
          <p:cNvPr id="19462" name="Content Placeholder 2"/>
          <p:cNvSpPr>
            <a:spLocks noGrp="1"/>
          </p:cNvSpPr>
          <p:nvPr>
            <p:ph idx="4294967295"/>
          </p:nvPr>
        </p:nvSpPr>
        <p:spPr>
          <a:xfrm>
            <a:off x="457200" y="1752600"/>
            <a:ext cx="8229600" cy="4344988"/>
          </a:xfrm>
        </p:spPr>
        <p:txBody>
          <a:bodyPr/>
          <a:lstStyle/>
          <a:p>
            <a:pPr eaLnBrk="1" hangingPunct="1">
              <a:lnSpc>
                <a:spcPct val="90000"/>
              </a:lnSpc>
            </a:pPr>
            <a:r>
              <a:rPr lang="en-US" b="1" dirty="0" smtClean="0">
                <a:solidFill>
                  <a:srgbClr val="595959"/>
                </a:solidFill>
              </a:rPr>
              <a:t>Hyponymy</a:t>
            </a:r>
          </a:p>
          <a:p>
            <a:pPr eaLnBrk="1" hangingPunct="1">
              <a:lnSpc>
                <a:spcPct val="90000"/>
              </a:lnSpc>
              <a:buFontTx/>
              <a:buNone/>
            </a:pPr>
            <a:r>
              <a:rPr lang="en-US" sz="2000" b="1" dirty="0" smtClean="0">
                <a:solidFill>
                  <a:srgbClr val="1C1C1C"/>
                </a:solidFill>
              </a:rPr>
              <a:t>     Parameter </a:t>
            </a:r>
            <a:r>
              <a:rPr lang="en-US" sz="2000" b="1" dirty="0" smtClean="0"/>
              <a:t>“Groundwater level”</a:t>
            </a:r>
            <a:r>
              <a:rPr lang="en-US" sz="2000" b="1" dirty="0" smtClean="0">
                <a:solidFill>
                  <a:srgbClr val="1C1C1C"/>
                </a:solidFill>
              </a:rPr>
              <a:t>, </a:t>
            </a:r>
            <a:r>
              <a:rPr lang="en-US" sz="2000" b="1" dirty="0" smtClean="0"/>
              <a:t>“Stream  stage”</a:t>
            </a:r>
            <a:r>
              <a:rPr lang="en-US" sz="2000" b="1" dirty="0" smtClean="0">
                <a:solidFill>
                  <a:srgbClr val="1C1C1C"/>
                </a:solidFill>
              </a:rPr>
              <a:t>, </a:t>
            </a:r>
            <a:r>
              <a:rPr lang="en-US" sz="2000" b="1" dirty="0" smtClean="0"/>
              <a:t>“Reservoir </a:t>
            </a:r>
          </a:p>
          <a:p>
            <a:pPr eaLnBrk="1" hangingPunct="1">
              <a:lnSpc>
                <a:spcPct val="90000"/>
              </a:lnSpc>
              <a:buFontTx/>
              <a:buNone/>
            </a:pPr>
            <a:r>
              <a:rPr lang="en-US" sz="2000" b="1" dirty="0" smtClean="0"/>
              <a:t>     level”</a:t>
            </a:r>
            <a:r>
              <a:rPr lang="en-US" sz="2000" b="1" dirty="0" smtClean="0">
                <a:solidFill>
                  <a:srgbClr val="1C1C1C"/>
                </a:solidFill>
              </a:rPr>
              <a:t> versus </a:t>
            </a:r>
            <a:r>
              <a:rPr lang="en-US" sz="2000" b="1" dirty="0" smtClean="0"/>
              <a:t>“Water level”, which Water Level?</a:t>
            </a:r>
          </a:p>
          <a:p>
            <a:pPr eaLnBrk="1" hangingPunct="1">
              <a:lnSpc>
                <a:spcPct val="90000"/>
              </a:lnSpc>
              <a:buFontTx/>
              <a:buNone/>
            </a:pPr>
            <a:endParaRPr lang="en-US" sz="2000" b="1" dirty="0" smtClean="0"/>
          </a:p>
          <a:p>
            <a:pPr eaLnBrk="1" hangingPunct="1">
              <a:lnSpc>
                <a:spcPct val="90000"/>
              </a:lnSpc>
            </a:pPr>
            <a:r>
              <a:rPr lang="en-US" b="1" dirty="0" err="1" smtClean="0">
                <a:solidFill>
                  <a:srgbClr val="595959"/>
                </a:solidFill>
              </a:rPr>
              <a:t>Polysemy</a:t>
            </a:r>
            <a:endParaRPr lang="en-US" b="1" dirty="0" smtClean="0">
              <a:solidFill>
                <a:srgbClr val="595959"/>
              </a:solidFill>
            </a:endParaRPr>
          </a:p>
          <a:p>
            <a:pPr eaLnBrk="1" hangingPunct="1">
              <a:lnSpc>
                <a:spcPct val="90000"/>
              </a:lnSpc>
              <a:buFontTx/>
              <a:buNone/>
            </a:pPr>
            <a:r>
              <a:rPr lang="en-US" sz="2000" b="1" dirty="0" smtClean="0">
                <a:solidFill>
                  <a:srgbClr val="1C1C1C"/>
                </a:solidFill>
              </a:rPr>
              <a:t>     Parameter have multiple meanings, for example “stage”, i.e. a</a:t>
            </a:r>
            <a:br>
              <a:rPr lang="en-US" sz="2000" b="1" dirty="0" smtClean="0">
                <a:solidFill>
                  <a:srgbClr val="1C1C1C"/>
                </a:solidFill>
              </a:rPr>
            </a:br>
            <a:r>
              <a:rPr lang="en-US" sz="2000" b="1" dirty="0" smtClean="0">
                <a:solidFill>
                  <a:srgbClr val="1C1C1C"/>
                </a:solidFill>
              </a:rPr>
              <a:t>water level measurement versus an art performance venue</a:t>
            </a:r>
            <a:r>
              <a:rPr lang="en-US" sz="2000" b="1" dirty="0" smtClean="0"/>
              <a:t> </a:t>
            </a:r>
          </a:p>
          <a:p>
            <a:pPr eaLnBrk="1" hangingPunct="1">
              <a:lnSpc>
                <a:spcPct val="90000"/>
              </a:lnSpc>
              <a:buFontTx/>
              <a:buNone/>
            </a:pPr>
            <a:endParaRPr lang="en-US" sz="2000" b="1" dirty="0" smtClean="0"/>
          </a:p>
          <a:p>
            <a:pPr eaLnBrk="1" hangingPunct="1">
              <a:lnSpc>
                <a:spcPct val="80000"/>
              </a:lnSpc>
            </a:pPr>
            <a:r>
              <a:rPr lang="en-US" b="1" dirty="0" smtClean="0">
                <a:solidFill>
                  <a:srgbClr val="595959"/>
                </a:solidFill>
              </a:rPr>
              <a:t>Synonymy</a:t>
            </a:r>
            <a:r>
              <a:rPr lang="en-US" b="1" dirty="0" smtClean="0">
                <a:solidFill>
                  <a:srgbClr val="1C1C1C"/>
                </a:solidFill>
              </a:rPr>
              <a:t> </a:t>
            </a:r>
            <a:endParaRPr lang="en-US" sz="2000" b="1" dirty="0" smtClean="0">
              <a:solidFill>
                <a:srgbClr val="1C1C1C"/>
              </a:solidFill>
            </a:endParaRPr>
          </a:p>
          <a:p>
            <a:pPr eaLnBrk="1" hangingPunct="1">
              <a:lnSpc>
                <a:spcPct val="80000"/>
              </a:lnSpc>
              <a:buFont typeface="Wingdings 3" pitchFamily="18" charset="2"/>
              <a:buNone/>
            </a:pPr>
            <a:r>
              <a:rPr lang="en-US" sz="2000" b="1" dirty="0" smtClean="0">
                <a:solidFill>
                  <a:srgbClr val="1C1C1C"/>
                </a:solidFill>
              </a:rPr>
              <a:t>    ‘Total </a:t>
            </a:r>
            <a:r>
              <a:rPr lang="en-US" sz="2000" b="1" dirty="0" err="1" smtClean="0">
                <a:solidFill>
                  <a:srgbClr val="1C1C1C"/>
                </a:solidFill>
              </a:rPr>
              <a:t>Kjeldahl</a:t>
            </a:r>
            <a:r>
              <a:rPr lang="en-US" sz="2000" b="1" dirty="0" smtClean="0">
                <a:solidFill>
                  <a:srgbClr val="1C1C1C"/>
                </a:solidFill>
              </a:rPr>
              <a:t> Nitrogen’ vs. ‘</a:t>
            </a:r>
            <a:r>
              <a:rPr lang="en-US" sz="2000" b="1" dirty="0" err="1" smtClean="0">
                <a:solidFill>
                  <a:srgbClr val="1C1C1C"/>
                </a:solidFill>
              </a:rPr>
              <a:t>Ammonia+Organic</a:t>
            </a:r>
            <a:r>
              <a:rPr lang="en-US" sz="2000" b="1" dirty="0" smtClean="0">
                <a:solidFill>
                  <a:srgbClr val="1C1C1C"/>
                </a:solidFill>
              </a:rPr>
              <a:t> Nitrogen’, or </a:t>
            </a:r>
            <a:br>
              <a:rPr lang="en-US" sz="2000" b="1" dirty="0" smtClean="0">
                <a:solidFill>
                  <a:srgbClr val="1C1C1C"/>
                </a:solidFill>
              </a:rPr>
            </a:br>
            <a:r>
              <a:rPr lang="en-US" sz="2000" b="1" dirty="0" smtClean="0">
                <a:solidFill>
                  <a:srgbClr val="1C1C1C"/>
                </a:solidFill>
              </a:rPr>
              <a:t>‘Stream Gauge’ </a:t>
            </a:r>
            <a:r>
              <a:rPr lang="en-US" sz="2000" b="1" dirty="0" smtClean="0">
                <a:solidFill>
                  <a:srgbClr val="1C1C1C"/>
                </a:solidFill>
                <a:sym typeface="Wingdings" pitchFamily="2" charset="2"/>
              </a:rPr>
              <a:t>’Stream Stage’  ‘Gauge Height’  ‘Gauge’</a:t>
            </a:r>
            <a:endParaRPr lang="en-US" dirty="0"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
          <p:cNvPicPr>
            <a:picLocks noChangeAspect="1" noChangeArrowheads="1"/>
          </p:cNvPicPr>
          <p:nvPr/>
        </p:nvPicPr>
        <p:blipFill>
          <a:blip r:embed="rId3" cstate="print"/>
          <a:srcRect l="938" t="19459" r="1875" b="9081"/>
          <a:stretch>
            <a:fillRect/>
          </a:stretch>
        </p:blipFill>
        <p:spPr bwMode="auto">
          <a:xfrm>
            <a:off x="-34008" y="762000"/>
            <a:ext cx="9178008" cy="4876800"/>
          </a:xfrm>
          <a:prstGeom prst="rect">
            <a:avLst/>
          </a:prstGeom>
          <a:noFill/>
          <a:ln w="9525">
            <a:noFill/>
            <a:miter lim="800000"/>
            <a:headEnd/>
            <a:tailEnd/>
          </a:ln>
        </p:spPr>
      </p:pic>
      <p:sp>
        <p:nvSpPr>
          <p:cNvPr id="21509" name="Title 1"/>
          <p:cNvSpPr>
            <a:spLocks noGrp="1"/>
          </p:cNvSpPr>
          <p:nvPr>
            <p:ph type="title" idx="4294967295"/>
          </p:nvPr>
        </p:nvSpPr>
        <p:spPr>
          <a:xfrm>
            <a:off x="533400" y="533400"/>
            <a:ext cx="5867400" cy="838200"/>
          </a:xfrm>
        </p:spPr>
        <p:txBody>
          <a:bodyPr/>
          <a:lstStyle/>
          <a:p>
            <a:pPr algn="l" eaLnBrk="1" hangingPunct="1"/>
            <a:r>
              <a:rPr lang="en-US" b="0" dirty="0" smtClean="0"/>
              <a:t>Hydrologic Ontology</a:t>
            </a:r>
          </a:p>
        </p:txBody>
      </p:sp>
      <p:sp>
        <p:nvSpPr>
          <p:cNvPr id="10" name="TextBox 9">
            <a:hlinkClick r:id="rId4"/>
          </p:cNvPr>
          <p:cNvSpPr txBox="1"/>
          <p:nvPr/>
        </p:nvSpPr>
        <p:spPr>
          <a:xfrm>
            <a:off x="304800" y="5879068"/>
            <a:ext cx="4339650" cy="369332"/>
          </a:xfrm>
          <a:prstGeom prst="rect">
            <a:avLst/>
          </a:prstGeom>
          <a:solidFill>
            <a:srgbClr val="FFFF00"/>
          </a:solidFill>
        </p:spPr>
        <p:txBody>
          <a:bodyPr wrap="none" rtlCol="0">
            <a:spAutoFit/>
          </a:bodyPr>
          <a:lstStyle/>
          <a:p>
            <a:r>
              <a:rPr lang="en-US" dirty="0" smtClean="0">
                <a:hlinkClick r:id="rId4"/>
              </a:rPr>
              <a:t>http://hiscentral.cuahsi.org/startree.aspx </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0"/>
          <p:cNvGrpSpPr/>
          <p:nvPr/>
        </p:nvGrpSpPr>
        <p:grpSpPr>
          <a:xfrm>
            <a:off x="3195637" y="1752600"/>
            <a:ext cx="5719763" cy="4257675"/>
            <a:chOff x="2509837" y="1752600"/>
            <a:chExt cx="5719763" cy="4257675"/>
          </a:xfrm>
        </p:grpSpPr>
        <p:pic>
          <p:nvPicPr>
            <p:cNvPr id="66562" name="Object 4"/>
            <p:cNvPicPr>
              <a:picLocks noChangeArrowheads="1"/>
            </p:cNvPicPr>
            <p:nvPr/>
          </p:nvPicPr>
          <p:blipFill>
            <a:blip r:embed="rId3" cstate="print"/>
            <a:srcRect b="-258"/>
            <a:stretch>
              <a:fillRect/>
            </a:stretch>
          </p:blipFill>
          <p:spPr bwMode="auto">
            <a:xfrm>
              <a:off x="2509837" y="1752600"/>
              <a:ext cx="5719763" cy="4257675"/>
            </a:xfrm>
            <a:prstGeom prst="rect">
              <a:avLst/>
            </a:prstGeom>
            <a:noFill/>
            <a:ln w="9525">
              <a:noFill/>
              <a:miter lim="800000"/>
              <a:headEnd/>
              <a:tailEnd/>
            </a:ln>
          </p:spPr>
        </p:pic>
        <p:sp>
          <p:nvSpPr>
            <p:cNvPr id="9" name="TextBox 8"/>
            <p:cNvSpPr txBox="1"/>
            <p:nvPr/>
          </p:nvSpPr>
          <p:spPr>
            <a:xfrm>
              <a:off x="3600856" y="1809344"/>
              <a:ext cx="1219200" cy="246888"/>
            </a:xfrm>
            <a:prstGeom prst="rect">
              <a:avLst/>
            </a:prstGeom>
            <a:solidFill>
              <a:schemeClr val="bg1"/>
            </a:solidFill>
            <a:ln>
              <a:solidFill>
                <a:schemeClr val="tx1"/>
              </a:solidFill>
            </a:ln>
          </p:spPr>
          <p:txBody>
            <a:bodyPr wrap="square" rtlCol="0">
              <a:spAutoFit/>
            </a:bodyPr>
            <a:lstStyle/>
            <a:p>
              <a:pPr algn="ctr"/>
              <a:r>
                <a:rPr lang="en-US" sz="1100" b="1" dirty="0" err="1" smtClean="0">
                  <a:solidFill>
                    <a:schemeClr val="tx1"/>
                  </a:solidFill>
                </a:rPr>
                <a:t>HydroSphere</a:t>
              </a:r>
              <a:endParaRPr lang="en-US" sz="1100" b="1" dirty="0">
                <a:solidFill>
                  <a:schemeClr val="tx1"/>
                </a:solidFill>
              </a:endParaRPr>
            </a:p>
          </p:txBody>
        </p:sp>
      </p:grpSp>
      <p:sp>
        <p:nvSpPr>
          <p:cNvPr id="10" name="TextBox 9"/>
          <p:cNvSpPr txBox="1"/>
          <p:nvPr/>
        </p:nvSpPr>
        <p:spPr>
          <a:xfrm>
            <a:off x="304800" y="2362200"/>
            <a:ext cx="2082621" cy="369332"/>
          </a:xfrm>
          <a:prstGeom prst="rect">
            <a:avLst/>
          </a:prstGeom>
          <a:noFill/>
        </p:spPr>
        <p:txBody>
          <a:bodyPr wrap="none" rtlCol="0">
            <a:spAutoFit/>
          </a:bodyPr>
          <a:lstStyle/>
          <a:p>
            <a:r>
              <a:rPr lang="en-US" dirty="0" smtClean="0"/>
              <a:t>Example: Nitrogen</a:t>
            </a:r>
            <a:endParaRPr lang="en-US" dirty="0"/>
          </a:p>
        </p:txBody>
      </p:sp>
      <p:grpSp>
        <p:nvGrpSpPr>
          <p:cNvPr id="3" name="Group 24"/>
          <p:cNvGrpSpPr/>
          <p:nvPr/>
        </p:nvGrpSpPr>
        <p:grpSpPr>
          <a:xfrm>
            <a:off x="228600" y="2971800"/>
            <a:ext cx="2895600" cy="2363788"/>
            <a:chOff x="228600" y="2971800"/>
            <a:chExt cx="2895600" cy="2363788"/>
          </a:xfrm>
        </p:grpSpPr>
        <p:cxnSp>
          <p:nvCxnSpPr>
            <p:cNvPr id="14" name="Straight Connector 13"/>
            <p:cNvCxnSpPr/>
            <p:nvPr/>
          </p:nvCxnSpPr>
          <p:spPr bwMode="auto">
            <a:xfrm rot="10800000">
              <a:off x="2819400" y="2971800"/>
              <a:ext cx="304800" cy="1588"/>
            </a:xfrm>
            <a:prstGeom prst="line">
              <a:avLst/>
            </a:prstGeom>
            <a:noFill/>
            <a:ln w="25400" cap="flat" cmpd="sng" algn="ctr">
              <a:solidFill>
                <a:schemeClr val="tx1"/>
              </a:solidFill>
              <a:prstDash val="solid"/>
              <a:round/>
              <a:headEnd type="none" w="med" len="med"/>
              <a:tailEnd type="none" w="med" len="med"/>
            </a:ln>
            <a:effectLst/>
          </p:spPr>
        </p:cxnSp>
        <p:cxnSp>
          <p:nvCxnSpPr>
            <p:cNvPr id="15" name="Straight Connector 14"/>
            <p:cNvCxnSpPr/>
            <p:nvPr/>
          </p:nvCxnSpPr>
          <p:spPr bwMode="auto">
            <a:xfrm rot="10800000">
              <a:off x="2819400" y="5334000"/>
              <a:ext cx="304800" cy="1588"/>
            </a:xfrm>
            <a:prstGeom prst="line">
              <a:avLst/>
            </a:prstGeom>
            <a:noFill/>
            <a:ln w="25400" cap="flat" cmpd="sng" algn="ctr">
              <a:solidFill>
                <a:schemeClr val="tx1"/>
              </a:solidFill>
              <a:prstDash val="solid"/>
              <a:round/>
              <a:headEnd type="none" w="med" len="med"/>
              <a:tailEnd type="none" w="med" len="med"/>
            </a:ln>
            <a:effectLst/>
          </p:spPr>
        </p:cxnSp>
        <p:cxnSp>
          <p:nvCxnSpPr>
            <p:cNvPr id="19" name="Straight Connector 18"/>
            <p:cNvCxnSpPr/>
            <p:nvPr/>
          </p:nvCxnSpPr>
          <p:spPr bwMode="auto">
            <a:xfrm rot="5400000">
              <a:off x="1639094" y="4152106"/>
              <a:ext cx="2362200" cy="1588"/>
            </a:xfrm>
            <a:prstGeom prst="line">
              <a:avLst/>
            </a:prstGeom>
            <a:noFill/>
            <a:ln w="25400" cap="flat" cmpd="sng" algn="ctr">
              <a:solidFill>
                <a:schemeClr val="tx1"/>
              </a:solidFill>
              <a:prstDash val="solid"/>
              <a:round/>
              <a:headEnd type="none" w="med" len="med"/>
              <a:tailEnd type="none" w="med" len="med"/>
            </a:ln>
            <a:effectLst/>
          </p:spPr>
        </p:cxnSp>
        <p:sp>
          <p:nvSpPr>
            <p:cNvPr id="22" name="TextBox 21"/>
            <p:cNvSpPr txBox="1"/>
            <p:nvPr/>
          </p:nvSpPr>
          <p:spPr>
            <a:xfrm>
              <a:off x="228600" y="3352800"/>
              <a:ext cx="2557110" cy="1200329"/>
            </a:xfrm>
            <a:prstGeom prst="rect">
              <a:avLst/>
            </a:prstGeom>
            <a:noFill/>
          </p:spPr>
          <p:txBody>
            <a:bodyPr wrap="none" rtlCol="0">
              <a:spAutoFit/>
            </a:bodyPr>
            <a:lstStyle/>
            <a:p>
              <a:r>
                <a:rPr lang="en-US" dirty="0" smtClean="0"/>
                <a:t>All Concepts in those</a:t>
              </a:r>
              <a:br>
                <a:rPr lang="en-US" dirty="0" smtClean="0"/>
              </a:br>
              <a:r>
                <a:rPr lang="en-US" dirty="0" smtClean="0"/>
                <a:t>two layers make up the</a:t>
              </a:r>
              <a:br>
                <a:rPr lang="en-US" dirty="0" smtClean="0"/>
              </a:br>
              <a:r>
                <a:rPr lang="en-US" dirty="0" smtClean="0"/>
                <a:t>pool of permissible</a:t>
              </a:r>
              <a:br>
                <a:rPr lang="en-US" dirty="0" smtClean="0"/>
              </a:br>
              <a:r>
                <a:rPr lang="en-US" dirty="0" smtClean="0">
                  <a:solidFill>
                    <a:srgbClr val="00B050"/>
                  </a:solidFill>
                </a:rPr>
                <a:t>Search Keywords</a:t>
              </a:r>
              <a:endParaRPr lang="en-US" dirty="0">
                <a:solidFill>
                  <a:srgbClr val="00B050"/>
                </a:solidFill>
              </a:endParaRPr>
            </a:p>
          </p:txBody>
        </p:sp>
      </p:grpSp>
      <p:grpSp>
        <p:nvGrpSpPr>
          <p:cNvPr id="4" name="Group 25"/>
          <p:cNvGrpSpPr/>
          <p:nvPr/>
        </p:nvGrpSpPr>
        <p:grpSpPr>
          <a:xfrm>
            <a:off x="228600" y="4209871"/>
            <a:ext cx="2895600" cy="1200329"/>
            <a:chOff x="228600" y="4209871"/>
            <a:chExt cx="2895600" cy="1200329"/>
          </a:xfrm>
        </p:grpSpPr>
        <p:cxnSp>
          <p:nvCxnSpPr>
            <p:cNvPr id="27" name="Straight Connector 26"/>
            <p:cNvCxnSpPr/>
            <p:nvPr/>
          </p:nvCxnSpPr>
          <p:spPr bwMode="auto">
            <a:xfrm rot="10800000">
              <a:off x="2819400" y="4267200"/>
              <a:ext cx="304800" cy="1588"/>
            </a:xfrm>
            <a:prstGeom prst="line">
              <a:avLst/>
            </a:prstGeom>
            <a:noFill/>
            <a:ln w="25400" cap="flat" cmpd="sng" algn="ctr">
              <a:solidFill>
                <a:schemeClr val="tx1"/>
              </a:solidFill>
              <a:prstDash val="solid"/>
              <a:round/>
              <a:headEnd type="none" w="med" len="med"/>
              <a:tailEnd type="none" w="med" len="med"/>
            </a:ln>
            <a:effectLst/>
          </p:spPr>
        </p:cxnSp>
        <p:cxnSp>
          <p:nvCxnSpPr>
            <p:cNvPr id="28" name="Straight Connector 27"/>
            <p:cNvCxnSpPr/>
            <p:nvPr/>
          </p:nvCxnSpPr>
          <p:spPr bwMode="auto">
            <a:xfrm rot="10800000">
              <a:off x="2819400" y="5334000"/>
              <a:ext cx="304800" cy="1588"/>
            </a:xfrm>
            <a:prstGeom prst="line">
              <a:avLst/>
            </a:prstGeom>
            <a:noFill/>
            <a:ln w="25400" cap="flat" cmpd="sng" algn="ctr">
              <a:solidFill>
                <a:schemeClr val="tx1"/>
              </a:solidFill>
              <a:prstDash val="solid"/>
              <a:round/>
              <a:headEnd type="none" w="med" len="med"/>
              <a:tailEnd type="none" w="med" len="med"/>
            </a:ln>
            <a:effectLst/>
          </p:spPr>
        </p:cxnSp>
        <p:cxnSp>
          <p:nvCxnSpPr>
            <p:cNvPr id="29" name="Straight Connector 28"/>
            <p:cNvCxnSpPr/>
            <p:nvPr/>
          </p:nvCxnSpPr>
          <p:spPr bwMode="auto">
            <a:xfrm rot="5400000">
              <a:off x="2286000" y="4800600"/>
              <a:ext cx="1066800" cy="1588"/>
            </a:xfrm>
            <a:prstGeom prst="line">
              <a:avLst/>
            </a:prstGeom>
            <a:noFill/>
            <a:ln w="25400" cap="flat" cmpd="sng" algn="ctr">
              <a:solidFill>
                <a:schemeClr val="tx1"/>
              </a:solidFill>
              <a:prstDash val="solid"/>
              <a:round/>
              <a:headEnd type="none" w="med" len="med"/>
              <a:tailEnd type="none" w="med" len="med"/>
            </a:ln>
            <a:effectLst/>
          </p:spPr>
        </p:cxnSp>
        <p:sp>
          <p:nvSpPr>
            <p:cNvPr id="30" name="TextBox 29"/>
            <p:cNvSpPr txBox="1"/>
            <p:nvPr/>
          </p:nvSpPr>
          <p:spPr>
            <a:xfrm>
              <a:off x="228600" y="4209871"/>
              <a:ext cx="2210862" cy="1200329"/>
            </a:xfrm>
            <a:prstGeom prst="rect">
              <a:avLst/>
            </a:prstGeom>
            <a:noFill/>
          </p:spPr>
          <p:txBody>
            <a:bodyPr wrap="none" rtlCol="0">
              <a:spAutoFit/>
            </a:bodyPr>
            <a:lstStyle/>
            <a:p>
              <a:r>
                <a:rPr lang="en-US" dirty="0" smtClean="0"/>
                <a:t>All Concepts in this </a:t>
              </a:r>
              <a:br>
                <a:rPr lang="en-US" dirty="0" smtClean="0"/>
              </a:br>
              <a:r>
                <a:rPr lang="en-US" dirty="0" smtClean="0"/>
                <a:t>layer provide the </a:t>
              </a:r>
              <a:br>
                <a:rPr lang="en-US" dirty="0" smtClean="0"/>
              </a:br>
              <a:r>
                <a:rPr lang="en-US" dirty="0" smtClean="0"/>
                <a:t>pool of permissible</a:t>
              </a:r>
              <a:br>
                <a:rPr lang="en-US" dirty="0" smtClean="0"/>
              </a:br>
              <a:r>
                <a:rPr lang="en-US" dirty="0" smtClean="0">
                  <a:solidFill>
                    <a:srgbClr val="00B050"/>
                  </a:solidFill>
                </a:rPr>
                <a:t>Tagging Targets </a:t>
              </a:r>
              <a:endParaRPr lang="en-US" dirty="0">
                <a:solidFill>
                  <a:srgbClr val="00B050"/>
                </a:solidFill>
              </a:endParaRPr>
            </a:p>
          </p:txBody>
        </p:sp>
      </p:grpSp>
      <p:sp>
        <p:nvSpPr>
          <p:cNvPr id="31" name="Text Box 3"/>
          <p:cNvSpPr txBox="1">
            <a:spLocks noChangeArrowheads="1"/>
          </p:cNvSpPr>
          <p:nvPr/>
        </p:nvSpPr>
        <p:spPr bwMode="auto">
          <a:xfrm>
            <a:off x="405552" y="911319"/>
            <a:ext cx="4647426" cy="584775"/>
          </a:xfrm>
          <a:prstGeom prst="rect">
            <a:avLst/>
          </a:prstGeom>
          <a:noFill/>
          <a:ln w="9525" algn="ctr">
            <a:noFill/>
            <a:miter lim="800000"/>
            <a:headEnd/>
            <a:tailEnd/>
          </a:ln>
        </p:spPr>
        <p:txBody>
          <a:bodyPr wrap="none">
            <a:spAutoFit/>
          </a:bodyPr>
          <a:lstStyle/>
          <a:p>
            <a:r>
              <a:rPr lang="en-US" sz="3200" dirty="0" smtClean="0"/>
              <a:t>Layered Ontology Model</a:t>
            </a:r>
            <a:endParaRPr lang="en-US"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 presetClass="exit" presetSubtype="16" fill="hold" nodeType="clickEffect">
                                  <p:stCondLst>
                                    <p:cond delay="0"/>
                                  </p:stCondLst>
                                  <p:childTnLst>
                                    <p:animEffect transition="out" filter="box(in)">
                                      <p:cBhvr>
                                        <p:cTn id="11" dur="500"/>
                                        <p:tgtEl>
                                          <p:spTgt spid="3"/>
                                        </p:tgtEl>
                                      </p:cBhvr>
                                    </p:animEffect>
                                    <p:set>
                                      <p:cBhvr>
                                        <p:cTn id="12" dur="1" fill="hold">
                                          <p:stCondLst>
                                            <p:cond delay="499"/>
                                          </p:stCondLst>
                                        </p:cTn>
                                        <p:tgtEl>
                                          <p:spTgt spid="3"/>
                                        </p:tgtEl>
                                        <p:attrNameLst>
                                          <p:attrName>style.visibility</p:attrName>
                                        </p:attrNameLst>
                                      </p:cBhvr>
                                      <p:to>
                                        <p:strVal val="hidden"/>
                                      </p:to>
                                    </p:set>
                                  </p:childTnLst>
                                </p:cTn>
                              </p:par>
                              <p:par>
                                <p:cTn id="13" presetID="3" presetClass="entr" presetSubtype="1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linds(horizontal)">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382000" cy="1143000"/>
          </a:xfrm>
        </p:spPr>
        <p:txBody>
          <a:bodyPr>
            <a:normAutofit fontScale="90000"/>
          </a:bodyPr>
          <a:lstStyle/>
          <a:p>
            <a:r>
              <a:rPr lang="en-US" dirty="0" smtClean="0"/>
              <a:t>Tagging variables in submitted datasets</a:t>
            </a:r>
            <a:endParaRPr lang="en-US" dirty="0"/>
          </a:p>
        </p:txBody>
      </p:sp>
      <p:pic>
        <p:nvPicPr>
          <p:cNvPr id="2050" name="Picture 2"/>
          <p:cNvPicPr>
            <a:picLocks noChangeAspect="1" noChangeArrowheads="1"/>
          </p:cNvPicPr>
          <p:nvPr/>
        </p:nvPicPr>
        <p:blipFill>
          <a:blip r:embed="rId3" cstate="print"/>
          <a:srcRect/>
          <a:stretch>
            <a:fillRect/>
          </a:stretch>
        </p:blipFill>
        <p:spPr bwMode="auto">
          <a:xfrm>
            <a:off x="304800" y="1447800"/>
            <a:ext cx="6197418" cy="5124450"/>
          </a:xfrm>
          <a:prstGeom prst="rect">
            <a:avLst/>
          </a:prstGeom>
          <a:noFill/>
          <a:ln w="9525">
            <a:noFill/>
            <a:miter lim="800000"/>
            <a:headEnd/>
            <a:tailEnd/>
          </a:ln>
        </p:spPr>
      </p:pic>
      <p:sp>
        <p:nvSpPr>
          <p:cNvPr id="5" name="TextBox 4"/>
          <p:cNvSpPr txBox="1"/>
          <p:nvPr/>
        </p:nvSpPr>
        <p:spPr>
          <a:xfrm>
            <a:off x="6629400" y="1447800"/>
            <a:ext cx="2438400" cy="4893647"/>
          </a:xfrm>
          <a:prstGeom prst="rect">
            <a:avLst/>
          </a:prstGeom>
          <a:noFill/>
        </p:spPr>
        <p:txBody>
          <a:bodyPr wrap="square" rtlCol="0">
            <a:spAutoFit/>
          </a:bodyPr>
          <a:lstStyle/>
          <a:p>
            <a:r>
              <a:rPr lang="en-US" sz="2400" dirty="0" smtClean="0"/>
              <a:t>Time series can be </a:t>
            </a:r>
            <a:r>
              <a:rPr lang="en-US" sz="2400" dirty="0" smtClean="0"/>
              <a:t>discovered </a:t>
            </a:r>
            <a:r>
              <a:rPr lang="en-US" sz="2400" dirty="0" smtClean="0"/>
              <a:t>by keywords, once variables are associated with concepts in hydrologic ontology. The tagger application is available as part of </a:t>
            </a:r>
            <a:r>
              <a:rPr lang="en-US" sz="2400" dirty="0" smtClean="0"/>
              <a:t>HIS Web </a:t>
            </a:r>
            <a:r>
              <a:rPr lang="en-US" sz="2400" dirty="0" smtClean="0"/>
              <a:t>Service Registry</a:t>
            </a:r>
            <a:endParaRPr lang="en-US" sz="2400" dirty="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Rounded Rectangle 63"/>
          <p:cNvSpPr/>
          <p:nvPr/>
        </p:nvSpPr>
        <p:spPr bwMode="auto">
          <a:xfrm>
            <a:off x="1828800" y="1600200"/>
            <a:ext cx="1752600" cy="4572000"/>
          </a:xfrm>
          <a:prstGeom prst="roundRect">
            <a:avLst/>
          </a:prstGeom>
          <a:solidFill>
            <a:srgbClr val="FFC000"/>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6BB6"/>
              </a:solidFill>
              <a:effectLst/>
              <a:latin typeface="Arial" charset="0"/>
            </a:endParaRPr>
          </a:p>
        </p:txBody>
      </p:sp>
      <p:sp>
        <p:nvSpPr>
          <p:cNvPr id="19" name="Rounded Rectangle 18"/>
          <p:cNvSpPr/>
          <p:nvPr/>
        </p:nvSpPr>
        <p:spPr bwMode="auto">
          <a:xfrm>
            <a:off x="3677665" y="5257800"/>
            <a:ext cx="5394960" cy="914400"/>
          </a:xfrm>
          <a:prstGeom prst="roundRect">
            <a:avLst/>
          </a:prstGeom>
          <a:solidFill>
            <a:srgbClr val="FF7C8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6BB6"/>
              </a:solidFill>
              <a:effectLst/>
              <a:latin typeface="Arial" charset="0"/>
            </a:endParaRPr>
          </a:p>
        </p:txBody>
      </p:sp>
      <p:sp>
        <p:nvSpPr>
          <p:cNvPr id="18" name="Rounded Rectangle 17"/>
          <p:cNvSpPr/>
          <p:nvPr/>
        </p:nvSpPr>
        <p:spPr bwMode="auto">
          <a:xfrm>
            <a:off x="3672840" y="4541520"/>
            <a:ext cx="5394960" cy="640080"/>
          </a:xfrm>
          <a:prstGeom prst="roundRect">
            <a:avLst/>
          </a:prstGeom>
          <a:solidFill>
            <a:srgbClr val="FFFF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6BB6"/>
              </a:solidFill>
              <a:effectLst/>
              <a:latin typeface="Arial" charset="0"/>
            </a:endParaRPr>
          </a:p>
        </p:txBody>
      </p:sp>
      <p:sp>
        <p:nvSpPr>
          <p:cNvPr id="17" name="Rounded Rectangle 16"/>
          <p:cNvSpPr/>
          <p:nvPr/>
        </p:nvSpPr>
        <p:spPr bwMode="auto">
          <a:xfrm>
            <a:off x="3672840" y="3764280"/>
            <a:ext cx="5394960" cy="731520"/>
          </a:xfrm>
          <a:prstGeom prst="roundRect">
            <a:avLst/>
          </a:prstGeom>
          <a:solidFill>
            <a:srgbClr val="92D050"/>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6BB6"/>
              </a:solidFill>
              <a:effectLst/>
              <a:latin typeface="Arial" charset="0"/>
            </a:endParaRPr>
          </a:p>
        </p:txBody>
      </p:sp>
      <p:sp>
        <p:nvSpPr>
          <p:cNvPr id="16" name="Rounded Rectangle 15"/>
          <p:cNvSpPr/>
          <p:nvPr/>
        </p:nvSpPr>
        <p:spPr bwMode="auto">
          <a:xfrm>
            <a:off x="3672840" y="1981200"/>
            <a:ext cx="5394960" cy="1737360"/>
          </a:xfrm>
          <a:prstGeom prst="roundRect">
            <a:avLst/>
          </a:prstGeom>
          <a:solidFill>
            <a:srgbClr val="00B0F0"/>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6BB6"/>
              </a:solidFill>
              <a:effectLst/>
              <a:latin typeface="Arial" charset="0"/>
            </a:endParaRPr>
          </a:p>
        </p:txBody>
      </p:sp>
      <p:grpSp>
        <p:nvGrpSpPr>
          <p:cNvPr id="2" name="Group 14"/>
          <p:cNvGrpSpPr/>
          <p:nvPr/>
        </p:nvGrpSpPr>
        <p:grpSpPr>
          <a:xfrm>
            <a:off x="228600" y="3581400"/>
            <a:ext cx="1536856" cy="381000"/>
            <a:chOff x="381000" y="2438400"/>
            <a:chExt cx="1536856" cy="381000"/>
          </a:xfrm>
        </p:grpSpPr>
        <p:sp>
          <p:nvSpPr>
            <p:cNvPr id="10" name="Rectangle 9"/>
            <p:cNvSpPr/>
            <p:nvPr/>
          </p:nvSpPr>
          <p:spPr bwMode="auto">
            <a:xfrm>
              <a:off x="381000" y="2438400"/>
              <a:ext cx="1524000" cy="381000"/>
            </a:xfrm>
            <a:prstGeom prst="rect">
              <a:avLst/>
            </a:prstGeom>
            <a:solidFill>
              <a:srgbClr val="FFC000"/>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6BB6"/>
                </a:solidFill>
                <a:effectLst/>
                <a:latin typeface="Arial" charset="0"/>
              </a:endParaRPr>
            </a:p>
          </p:txBody>
        </p:sp>
        <p:sp>
          <p:nvSpPr>
            <p:cNvPr id="8" name="TextBox 7"/>
            <p:cNvSpPr txBox="1"/>
            <p:nvPr/>
          </p:nvSpPr>
          <p:spPr>
            <a:xfrm>
              <a:off x="457200" y="2438400"/>
              <a:ext cx="1460656" cy="338554"/>
            </a:xfrm>
            <a:prstGeom prst="rect">
              <a:avLst/>
            </a:prstGeom>
            <a:noFill/>
          </p:spPr>
          <p:txBody>
            <a:bodyPr wrap="none" rtlCol="0">
              <a:spAutoFit/>
            </a:bodyPr>
            <a:lstStyle/>
            <a:p>
              <a:r>
                <a:rPr lang="en-US" sz="1600" dirty="0" err="1" smtClean="0"/>
                <a:t>nitriteNitrogen</a:t>
              </a:r>
              <a:endParaRPr lang="en-US" sz="1600" dirty="0"/>
            </a:p>
          </p:txBody>
        </p:sp>
      </p:grpSp>
      <p:graphicFrame>
        <p:nvGraphicFramePr>
          <p:cNvPr id="11" name="Table 10"/>
          <p:cNvGraphicFramePr>
            <a:graphicFrameLocks noGrp="1"/>
          </p:cNvGraphicFramePr>
          <p:nvPr/>
        </p:nvGraphicFramePr>
        <p:xfrm>
          <a:off x="3886200" y="2057400"/>
          <a:ext cx="5105400" cy="1619250"/>
        </p:xfrm>
        <a:graphic>
          <a:graphicData uri="http://schemas.openxmlformats.org/drawingml/2006/table">
            <a:tbl>
              <a:tblPr/>
              <a:tblGrid>
                <a:gridCol w="914400"/>
                <a:gridCol w="4191000"/>
              </a:tblGrid>
              <a:tr h="161925">
                <a:tc>
                  <a:txBody>
                    <a:bodyPr/>
                    <a:lstStyle/>
                    <a:p>
                      <a:pPr algn="l" fontAlgn="b"/>
                      <a:r>
                        <a:rPr lang="en-US" sz="1000" b="0" i="0" u="none" strike="noStrike" dirty="0">
                          <a:latin typeface="Arial"/>
                        </a:rPr>
                        <a:t>NWIS:00613</a:t>
                      </a:r>
                    </a:p>
                  </a:txBody>
                  <a:tcPr marL="9525" marR="9525" marT="9525" marB="0" anchor="b">
                    <a:lnL>
                      <a:noFill/>
                    </a:lnL>
                    <a:lnR>
                      <a:noFill/>
                    </a:lnR>
                    <a:lnT>
                      <a:noFill/>
                    </a:lnT>
                    <a:lnB>
                      <a:noFill/>
                    </a:lnB>
                  </a:tcPr>
                </a:tc>
                <a:tc>
                  <a:txBody>
                    <a:bodyPr/>
                    <a:lstStyle/>
                    <a:p>
                      <a:pPr algn="l" fontAlgn="b"/>
                      <a:r>
                        <a:rPr lang="en-US" sz="1000" b="0" i="0" u="none" strike="noStrike" dirty="0">
                          <a:latin typeface="Arial"/>
                        </a:rPr>
                        <a:t>Nitrite, water, filtered, milligrams per liter as nitrogen</a:t>
                      </a:r>
                    </a:p>
                  </a:txBody>
                  <a:tcPr marL="9525" marR="9525" marT="9525" marB="0" anchor="b">
                    <a:lnL>
                      <a:noFill/>
                    </a:lnL>
                    <a:lnR>
                      <a:noFill/>
                    </a:lnR>
                    <a:lnT>
                      <a:noFill/>
                    </a:lnT>
                    <a:lnB>
                      <a:noFill/>
                    </a:lnB>
                  </a:tcPr>
                </a:tc>
              </a:tr>
              <a:tr h="161925">
                <a:tc>
                  <a:txBody>
                    <a:bodyPr/>
                    <a:lstStyle/>
                    <a:p>
                      <a:pPr algn="l" fontAlgn="b"/>
                      <a:r>
                        <a:rPr lang="en-US" sz="1000" b="0" i="0" u="none" strike="noStrike">
                          <a:latin typeface="Arial"/>
                        </a:rPr>
                        <a:t>NWIS:00615</a:t>
                      </a:r>
                    </a:p>
                  </a:txBody>
                  <a:tcPr marL="9525" marR="9525" marT="9525" marB="0" anchor="b">
                    <a:lnL>
                      <a:noFill/>
                    </a:lnL>
                    <a:lnR>
                      <a:noFill/>
                    </a:lnR>
                    <a:lnT>
                      <a:noFill/>
                    </a:lnT>
                    <a:lnB>
                      <a:noFill/>
                    </a:lnB>
                  </a:tcPr>
                </a:tc>
                <a:tc>
                  <a:txBody>
                    <a:bodyPr/>
                    <a:lstStyle/>
                    <a:p>
                      <a:pPr algn="l" fontAlgn="b"/>
                      <a:r>
                        <a:rPr lang="en-US" sz="1000" b="0" i="0" u="none" strike="noStrike">
                          <a:latin typeface="Arial"/>
                        </a:rPr>
                        <a:t>Nitrite, water, unfiltered, milligrams per liter as nitrogen</a:t>
                      </a:r>
                    </a:p>
                  </a:txBody>
                  <a:tcPr marL="9525" marR="9525" marT="9525" marB="0" anchor="b">
                    <a:lnL>
                      <a:noFill/>
                    </a:lnL>
                    <a:lnR>
                      <a:noFill/>
                    </a:lnR>
                    <a:lnT>
                      <a:noFill/>
                    </a:lnT>
                    <a:lnB>
                      <a:noFill/>
                    </a:lnB>
                  </a:tcPr>
                </a:tc>
              </a:tr>
              <a:tr h="161925">
                <a:tc>
                  <a:txBody>
                    <a:bodyPr/>
                    <a:lstStyle/>
                    <a:p>
                      <a:pPr algn="l" fontAlgn="b"/>
                      <a:r>
                        <a:rPr lang="en-US" sz="1000" b="0" i="0" u="none" strike="noStrike">
                          <a:latin typeface="Arial"/>
                        </a:rPr>
                        <a:t>NWIS:00616</a:t>
                      </a:r>
                    </a:p>
                  </a:txBody>
                  <a:tcPr marL="9525" marR="9525" marT="9525" marB="0" anchor="b">
                    <a:lnL>
                      <a:noFill/>
                    </a:lnL>
                    <a:lnR>
                      <a:noFill/>
                    </a:lnR>
                    <a:lnT>
                      <a:noFill/>
                    </a:lnT>
                    <a:lnB>
                      <a:noFill/>
                    </a:lnB>
                  </a:tcPr>
                </a:tc>
                <a:tc>
                  <a:txBody>
                    <a:bodyPr/>
                    <a:lstStyle/>
                    <a:p>
                      <a:pPr algn="l" fontAlgn="b"/>
                      <a:r>
                        <a:rPr lang="en-US" sz="1000" b="0" i="0" u="none" strike="noStrike">
                          <a:latin typeface="Arial"/>
                        </a:rPr>
                        <a:t>Nitrite, bed sediment, total, dry weight, milligrams per kilogram as nitrogen</a:t>
                      </a:r>
                    </a:p>
                  </a:txBody>
                  <a:tcPr marL="9525" marR="9525" marT="9525" marB="0" anchor="b">
                    <a:lnL>
                      <a:noFill/>
                    </a:lnL>
                    <a:lnR>
                      <a:noFill/>
                    </a:lnR>
                    <a:lnT>
                      <a:noFill/>
                    </a:lnT>
                    <a:lnB>
                      <a:noFill/>
                    </a:lnB>
                  </a:tcPr>
                </a:tc>
              </a:tr>
              <a:tr h="161925">
                <a:tc>
                  <a:txBody>
                    <a:bodyPr/>
                    <a:lstStyle/>
                    <a:p>
                      <a:pPr algn="l" fontAlgn="b"/>
                      <a:r>
                        <a:rPr lang="en-US" sz="1000" b="0" i="0" u="none" strike="noStrike">
                          <a:latin typeface="Arial"/>
                        </a:rPr>
                        <a:t>NWIS:62954</a:t>
                      </a:r>
                    </a:p>
                  </a:txBody>
                  <a:tcPr marL="9525" marR="9525" marT="9525" marB="0" anchor="b">
                    <a:lnL>
                      <a:noFill/>
                    </a:lnL>
                    <a:lnR>
                      <a:noFill/>
                    </a:lnR>
                    <a:lnT>
                      <a:noFill/>
                    </a:lnT>
                    <a:lnB>
                      <a:noFill/>
                    </a:lnB>
                  </a:tcPr>
                </a:tc>
                <a:tc>
                  <a:txBody>
                    <a:bodyPr/>
                    <a:lstStyle/>
                    <a:p>
                      <a:pPr algn="l" fontAlgn="b"/>
                      <a:r>
                        <a:rPr lang="en-US" sz="1000" b="0" i="0" u="none" strike="noStrike">
                          <a:latin typeface="Arial"/>
                        </a:rPr>
                        <a:t>Nitrite, solids, dry weight, micrograms per gram as nitrogen</a:t>
                      </a:r>
                    </a:p>
                  </a:txBody>
                  <a:tcPr marL="9525" marR="9525" marT="9525" marB="0" anchor="b">
                    <a:lnL>
                      <a:noFill/>
                    </a:lnL>
                    <a:lnR>
                      <a:noFill/>
                    </a:lnR>
                    <a:lnT>
                      <a:noFill/>
                    </a:lnT>
                    <a:lnB>
                      <a:noFill/>
                    </a:lnB>
                  </a:tcPr>
                </a:tc>
              </a:tr>
              <a:tr h="161925">
                <a:tc>
                  <a:txBody>
                    <a:bodyPr/>
                    <a:lstStyle/>
                    <a:p>
                      <a:pPr algn="l" fontAlgn="b"/>
                      <a:r>
                        <a:rPr lang="en-US" sz="1000" b="0" i="0" u="none" strike="noStrike">
                          <a:latin typeface="Arial"/>
                        </a:rPr>
                        <a:t>NWIS:71855</a:t>
                      </a:r>
                    </a:p>
                  </a:txBody>
                  <a:tcPr marL="9525" marR="9525" marT="9525" marB="0" anchor="b">
                    <a:lnL>
                      <a:noFill/>
                    </a:lnL>
                    <a:lnR>
                      <a:noFill/>
                    </a:lnR>
                    <a:lnT>
                      <a:noFill/>
                    </a:lnT>
                    <a:lnB>
                      <a:noFill/>
                    </a:lnB>
                  </a:tcPr>
                </a:tc>
                <a:tc>
                  <a:txBody>
                    <a:bodyPr/>
                    <a:lstStyle/>
                    <a:p>
                      <a:pPr algn="l" fontAlgn="b"/>
                      <a:r>
                        <a:rPr lang="en-US" sz="1000" b="0" i="0" u="none" strike="noStrike">
                          <a:latin typeface="Arial"/>
                        </a:rPr>
                        <a:t>Nitrite, water, unfiltered, milligrams per liter</a:t>
                      </a:r>
                    </a:p>
                  </a:txBody>
                  <a:tcPr marL="9525" marR="9525" marT="9525" marB="0" anchor="b">
                    <a:lnL>
                      <a:noFill/>
                    </a:lnL>
                    <a:lnR>
                      <a:noFill/>
                    </a:lnR>
                    <a:lnT>
                      <a:noFill/>
                    </a:lnT>
                    <a:lnB>
                      <a:noFill/>
                    </a:lnB>
                  </a:tcPr>
                </a:tc>
              </a:tr>
              <a:tr h="161925">
                <a:tc>
                  <a:txBody>
                    <a:bodyPr/>
                    <a:lstStyle/>
                    <a:p>
                      <a:pPr algn="l" fontAlgn="b"/>
                      <a:r>
                        <a:rPr lang="en-US" sz="1000" b="0" i="0" u="none" strike="noStrike">
                          <a:latin typeface="Arial"/>
                        </a:rPr>
                        <a:t>NWIS:71856</a:t>
                      </a:r>
                    </a:p>
                  </a:txBody>
                  <a:tcPr marL="9525" marR="9525" marT="9525" marB="0" anchor="b">
                    <a:lnL>
                      <a:noFill/>
                    </a:lnL>
                    <a:lnR>
                      <a:noFill/>
                    </a:lnR>
                    <a:lnT>
                      <a:noFill/>
                    </a:lnT>
                    <a:lnB>
                      <a:noFill/>
                    </a:lnB>
                  </a:tcPr>
                </a:tc>
                <a:tc>
                  <a:txBody>
                    <a:bodyPr/>
                    <a:lstStyle/>
                    <a:p>
                      <a:pPr algn="l" fontAlgn="b"/>
                      <a:r>
                        <a:rPr lang="en-US" sz="1000" b="0" i="0" u="none" strike="noStrike">
                          <a:latin typeface="Arial"/>
                        </a:rPr>
                        <a:t>Nitrite, water, filtered, milligrams per liter</a:t>
                      </a:r>
                    </a:p>
                  </a:txBody>
                  <a:tcPr marL="9525" marR="9525" marT="9525" marB="0" anchor="b">
                    <a:lnL>
                      <a:noFill/>
                    </a:lnL>
                    <a:lnR>
                      <a:noFill/>
                    </a:lnR>
                    <a:lnT>
                      <a:noFill/>
                    </a:lnT>
                    <a:lnB>
                      <a:noFill/>
                    </a:lnB>
                  </a:tcPr>
                </a:tc>
              </a:tr>
              <a:tr h="161925">
                <a:tc>
                  <a:txBody>
                    <a:bodyPr/>
                    <a:lstStyle/>
                    <a:p>
                      <a:pPr algn="l" fontAlgn="b"/>
                      <a:r>
                        <a:rPr lang="en-US" sz="1000" b="0" i="0" u="none" strike="noStrike">
                          <a:latin typeface="Arial"/>
                        </a:rPr>
                        <a:t>NWIS:76009</a:t>
                      </a:r>
                    </a:p>
                  </a:txBody>
                  <a:tcPr marL="9525" marR="9525" marT="9525" marB="0" anchor="b">
                    <a:lnL>
                      <a:noFill/>
                    </a:lnL>
                    <a:lnR>
                      <a:noFill/>
                    </a:lnR>
                    <a:lnT>
                      <a:noFill/>
                    </a:lnT>
                    <a:lnB>
                      <a:noFill/>
                    </a:lnB>
                  </a:tcPr>
                </a:tc>
                <a:tc>
                  <a:txBody>
                    <a:bodyPr/>
                    <a:lstStyle/>
                    <a:p>
                      <a:pPr algn="l" fontAlgn="b"/>
                      <a:r>
                        <a:rPr lang="en-US" sz="1000" b="0" i="0" u="none" strike="noStrike">
                          <a:latin typeface="Arial"/>
                        </a:rPr>
                        <a:t>Nitrite, suspended sediment, total, milligrams per liter as nitrogen</a:t>
                      </a:r>
                    </a:p>
                  </a:txBody>
                  <a:tcPr marL="9525" marR="9525" marT="9525" marB="0" anchor="b">
                    <a:lnL>
                      <a:noFill/>
                    </a:lnL>
                    <a:lnR>
                      <a:noFill/>
                    </a:lnR>
                    <a:lnT>
                      <a:noFill/>
                    </a:lnT>
                    <a:lnB>
                      <a:noFill/>
                    </a:lnB>
                  </a:tcPr>
                </a:tc>
              </a:tr>
              <a:tr h="161925">
                <a:tc>
                  <a:txBody>
                    <a:bodyPr/>
                    <a:lstStyle/>
                    <a:p>
                      <a:pPr algn="l" fontAlgn="b"/>
                      <a:r>
                        <a:rPr lang="en-US" sz="1000" b="0" i="0" u="none" strike="noStrike">
                          <a:latin typeface="Arial"/>
                        </a:rPr>
                        <a:t>NWIS:91012</a:t>
                      </a:r>
                    </a:p>
                  </a:txBody>
                  <a:tcPr marL="9525" marR="9525" marT="9525" marB="0" anchor="b">
                    <a:lnL>
                      <a:noFill/>
                    </a:lnL>
                    <a:lnR>
                      <a:noFill/>
                    </a:lnR>
                    <a:lnT>
                      <a:noFill/>
                    </a:lnT>
                    <a:lnB>
                      <a:noFill/>
                    </a:lnB>
                  </a:tcPr>
                </a:tc>
                <a:tc>
                  <a:txBody>
                    <a:bodyPr/>
                    <a:lstStyle/>
                    <a:p>
                      <a:pPr algn="l" fontAlgn="b"/>
                      <a:r>
                        <a:rPr lang="en-US" sz="1000" b="0" i="0" u="none" strike="noStrike">
                          <a:latin typeface="Arial"/>
                        </a:rPr>
                        <a:t>Nitrite, water, filtered, tons of nitrogen per day</a:t>
                      </a:r>
                    </a:p>
                  </a:txBody>
                  <a:tcPr marL="9525" marR="9525" marT="9525" marB="0" anchor="b">
                    <a:lnL>
                      <a:noFill/>
                    </a:lnL>
                    <a:lnR>
                      <a:noFill/>
                    </a:lnR>
                    <a:lnT>
                      <a:noFill/>
                    </a:lnT>
                    <a:lnB>
                      <a:noFill/>
                    </a:lnB>
                  </a:tcPr>
                </a:tc>
              </a:tr>
              <a:tr h="161925">
                <a:tc>
                  <a:txBody>
                    <a:bodyPr/>
                    <a:lstStyle/>
                    <a:p>
                      <a:pPr algn="l" fontAlgn="b"/>
                      <a:r>
                        <a:rPr lang="en-US" sz="1000" b="0" i="0" u="none" strike="noStrike">
                          <a:latin typeface="Arial"/>
                        </a:rPr>
                        <a:t>NWIS:99116</a:t>
                      </a:r>
                    </a:p>
                  </a:txBody>
                  <a:tcPr marL="9525" marR="9525" marT="9525" marB="0" anchor="b">
                    <a:lnL>
                      <a:noFill/>
                    </a:lnL>
                    <a:lnR>
                      <a:noFill/>
                    </a:lnR>
                    <a:lnT>
                      <a:noFill/>
                    </a:lnT>
                    <a:lnB>
                      <a:noFill/>
                    </a:lnB>
                  </a:tcPr>
                </a:tc>
                <a:tc>
                  <a:txBody>
                    <a:bodyPr/>
                    <a:lstStyle/>
                    <a:p>
                      <a:pPr algn="l" fontAlgn="b"/>
                      <a:r>
                        <a:rPr lang="en-US" sz="1000" b="0" i="0" u="none" strike="noStrike">
                          <a:latin typeface="Arial"/>
                        </a:rPr>
                        <a:t>Nitrite, water, filtered, field, milligrams per liter as nitrogen</a:t>
                      </a:r>
                    </a:p>
                  </a:txBody>
                  <a:tcPr marL="9525" marR="9525" marT="9525" marB="0" anchor="b">
                    <a:lnL>
                      <a:noFill/>
                    </a:lnL>
                    <a:lnR>
                      <a:noFill/>
                    </a:lnR>
                    <a:lnT>
                      <a:noFill/>
                    </a:lnT>
                    <a:lnB>
                      <a:noFill/>
                    </a:lnB>
                  </a:tcPr>
                </a:tc>
              </a:tr>
              <a:tr h="161925">
                <a:tc>
                  <a:txBody>
                    <a:bodyPr/>
                    <a:lstStyle/>
                    <a:p>
                      <a:pPr algn="l" fontAlgn="b"/>
                      <a:r>
                        <a:rPr lang="en-US" sz="1000" b="0" i="0" u="none" strike="noStrike">
                          <a:latin typeface="Arial"/>
                        </a:rPr>
                        <a:t>NWIS:99125</a:t>
                      </a:r>
                    </a:p>
                  </a:txBody>
                  <a:tcPr marL="9525" marR="9525" marT="9525" marB="0" anchor="b">
                    <a:lnL>
                      <a:noFill/>
                    </a:lnL>
                    <a:lnR>
                      <a:noFill/>
                    </a:lnR>
                    <a:lnT>
                      <a:noFill/>
                    </a:lnT>
                    <a:lnB>
                      <a:noFill/>
                    </a:lnB>
                  </a:tcPr>
                </a:tc>
                <a:tc>
                  <a:txBody>
                    <a:bodyPr/>
                    <a:lstStyle/>
                    <a:p>
                      <a:pPr algn="l" fontAlgn="b"/>
                      <a:r>
                        <a:rPr lang="en-US" sz="1000" b="0" i="0" u="none" strike="noStrike" dirty="0">
                          <a:latin typeface="Arial"/>
                        </a:rPr>
                        <a:t>Nitrite, water, unfiltered, field, milligrams per liter as nitrogen</a:t>
                      </a:r>
                    </a:p>
                  </a:txBody>
                  <a:tcPr marL="9525" marR="9525" marT="9525" marB="0" anchor="b">
                    <a:lnL>
                      <a:noFill/>
                    </a:lnL>
                    <a:lnR>
                      <a:noFill/>
                    </a:lnR>
                    <a:lnT>
                      <a:noFill/>
                    </a:lnT>
                    <a:lnB>
                      <a:noFill/>
                    </a:lnB>
                  </a:tcPr>
                </a:tc>
              </a:tr>
            </a:tbl>
          </a:graphicData>
        </a:graphic>
      </p:graphicFrame>
      <p:graphicFrame>
        <p:nvGraphicFramePr>
          <p:cNvPr id="12" name="Table 11"/>
          <p:cNvGraphicFramePr>
            <a:graphicFrameLocks noGrp="1"/>
          </p:cNvGraphicFramePr>
          <p:nvPr/>
        </p:nvGraphicFramePr>
        <p:xfrm>
          <a:off x="3886200" y="3764280"/>
          <a:ext cx="5105400" cy="647700"/>
        </p:xfrm>
        <a:graphic>
          <a:graphicData uri="http://schemas.openxmlformats.org/drawingml/2006/table">
            <a:tbl>
              <a:tblPr/>
              <a:tblGrid>
                <a:gridCol w="914400"/>
                <a:gridCol w="4191000"/>
              </a:tblGrid>
              <a:tr h="161925">
                <a:tc>
                  <a:txBody>
                    <a:bodyPr/>
                    <a:lstStyle/>
                    <a:p>
                      <a:pPr algn="l" fontAlgn="b"/>
                      <a:r>
                        <a:rPr lang="en-US" sz="1000" b="0" i="0" u="none" strike="noStrike" dirty="0">
                          <a:latin typeface="Arial"/>
                        </a:rPr>
                        <a:t>EPA:17115-1</a:t>
                      </a:r>
                    </a:p>
                  </a:txBody>
                  <a:tcPr marL="9525" marR="9525" marT="9525" marB="0" anchor="b">
                    <a:lnL>
                      <a:noFill/>
                    </a:lnL>
                    <a:lnR>
                      <a:noFill/>
                    </a:lnR>
                    <a:lnT>
                      <a:noFill/>
                    </a:lnT>
                    <a:lnB>
                      <a:noFill/>
                    </a:lnB>
                  </a:tcPr>
                </a:tc>
                <a:tc>
                  <a:txBody>
                    <a:bodyPr/>
                    <a:lstStyle/>
                    <a:p>
                      <a:pPr algn="l" fontAlgn="b"/>
                      <a:r>
                        <a:rPr lang="pt-BR" sz="1000" b="0" i="0" u="none" strike="noStrike">
                          <a:latin typeface="Arial"/>
                        </a:rPr>
                        <a:t>Nitrogen, Nitrite (NO2) as N</a:t>
                      </a:r>
                    </a:p>
                  </a:txBody>
                  <a:tcPr marL="9525" marR="9525" marT="9525" marB="0" anchor="b">
                    <a:lnL>
                      <a:noFill/>
                    </a:lnL>
                    <a:lnR>
                      <a:noFill/>
                    </a:lnR>
                    <a:lnT>
                      <a:noFill/>
                    </a:lnT>
                    <a:lnB>
                      <a:noFill/>
                    </a:lnB>
                  </a:tcPr>
                </a:tc>
              </a:tr>
              <a:tr h="161925">
                <a:tc>
                  <a:txBody>
                    <a:bodyPr/>
                    <a:lstStyle/>
                    <a:p>
                      <a:pPr algn="l" fontAlgn="b"/>
                      <a:r>
                        <a:rPr lang="en-US" sz="1000" b="0" i="0" u="none" strike="noStrike">
                          <a:latin typeface="Arial"/>
                        </a:rPr>
                        <a:t>EPA:17115-2</a:t>
                      </a:r>
                    </a:p>
                  </a:txBody>
                  <a:tcPr marL="9525" marR="9525" marT="9525" marB="0" anchor="b">
                    <a:lnL>
                      <a:noFill/>
                    </a:lnL>
                    <a:lnR>
                      <a:noFill/>
                    </a:lnR>
                    <a:lnT>
                      <a:noFill/>
                    </a:lnT>
                    <a:lnB>
                      <a:noFill/>
                    </a:lnB>
                  </a:tcPr>
                </a:tc>
                <a:tc>
                  <a:txBody>
                    <a:bodyPr/>
                    <a:lstStyle/>
                    <a:p>
                      <a:pPr algn="l" fontAlgn="b"/>
                      <a:r>
                        <a:rPr lang="pt-BR" sz="1000" b="0" i="0" u="none" strike="noStrike">
                          <a:latin typeface="Arial"/>
                        </a:rPr>
                        <a:t>Nitrogen, Nitrite (NO2) as N</a:t>
                      </a:r>
                    </a:p>
                  </a:txBody>
                  <a:tcPr marL="9525" marR="9525" marT="9525" marB="0" anchor="b">
                    <a:lnL>
                      <a:noFill/>
                    </a:lnL>
                    <a:lnR>
                      <a:noFill/>
                    </a:lnR>
                    <a:lnT>
                      <a:noFill/>
                    </a:lnT>
                    <a:lnB>
                      <a:noFill/>
                    </a:lnB>
                  </a:tcPr>
                </a:tc>
              </a:tr>
              <a:tr h="161925">
                <a:tc>
                  <a:txBody>
                    <a:bodyPr/>
                    <a:lstStyle/>
                    <a:p>
                      <a:pPr algn="l" fontAlgn="b"/>
                      <a:r>
                        <a:rPr lang="en-US" sz="1000" b="0" i="0" u="none" strike="noStrike">
                          <a:latin typeface="Arial"/>
                        </a:rPr>
                        <a:t>EPA:335-1</a:t>
                      </a:r>
                    </a:p>
                  </a:txBody>
                  <a:tcPr marL="9525" marR="9525" marT="9525" marB="0" anchor="b">
                    <a:lnL>
                      <a:noFill/>
                    </a:lnL>
                    <a:lnR>
                      <a:noFill/>
                    </a:lnR>
                    <a:lnT>
                      <a:noFill/>
                    </a:lnT>
                    <a:lnB>
                      <a:noFill/>
                    </a:lnB>
                  </a:tcPr>
                </a:tc>
                <a:tc>
                  <a:txBody>
                    <a:bodyPr/>
                    <a:lstStyle/>
                    <a:p>
                      <a:pPr algn="l" fontAlgn="b"/>
                      <a:r>
                        <a:rPr lang="pt-BR" sz="1000" b="0" i="0" u="none" strike="noStrike">
                          <a:latin typeface="Arial"/>
                        </a:rPr>
                        <a:t>Nitrogen, Nitrite (NO2) as NO2</a:t>
                      </a:r>
                    </a:p>
                  </a:txBody>
                  <a:tcPr marL="9525" marR="9525" marT="9525" marB="0" anchor="b">
                    <a:lnL>
                      <a:noFill/>
                    </a:lnL>
                    <a:lnR>
                      <a:noFill/>
                    </a:lnR>
                    <a:lnT>
                      <a:noFill/>
                    </a:lnT>
                    <a:lnB>
                      <a:noFill/>
                    </a:lnB>
                  </a:tcPr>
                </a:tc>
              </a:tr>
              <a:tr h="161925">
                <a:tc>
                  <a:txBody>
                    <a:bodyPr/>
                    <a:lstStyle/>
                    <a:p>
                      <a:pPr algn="l" fontAlgn="b"/>
                      <a:r>
                        <a:rPr lang="en-US" sz="1000" b="0" i="0" u="none" strike="noStrike">
                          <a:latin typeface="Arial"/>
                        </a:rPr>
                        <a:t>EPA:335-2</a:t>
                      </a:r>
                    </a:p>
                  </a:txBody>
                  <a:tcPr marL="9525" marR="9525" marT="9525" marB="0" anchor="b">
                    <a:lnL>
                      <a:noFill/>
                    </a:lnL>
                    <a:lnR>
                      <a:noFill/>
                    </a:lnR>
                    <a:lnT>
                      <a:noFill/>
                    </a:lnT>
                    <a:lnB>
                      <a:noFill/>
                    </a:lnB>
                  </a:tcPr>
                </a:tc>
                <a:tc>
                  <a:txBody>
                    <a:bodyPr/>
                    <a:lstStyle/>
                    <a:p>
                      <a:pPr algn="l" fontAlgn="b"/>
                      <a:r>
                        <a:rPr lang="pt-BR" sz="1000" b="0" i="0" u="none" strike="noStrike" dirty="0">
                          <a:latin typeface="Arial"/>
                        </a:rPr>
                        <a:t>Nitrogen, Nitrite (NO2) as NO2</a:t>
                      </a:r>
                    </a:p>
                  </a:txBody>
                  <a:tcPr marL="9525" marR="9525" marT="9525" marB="0" anchor="b">
                    <a:lnL>
                      <a:noFill/>
                    </a:lnL>
                    <a:lnR>
                      <a:noFill/>
                    </a:lnR>
                    <a:lnT>
                      <a:noFill/>
                    </a:lnT>
                    <a:lnB>
                      <a:noFill/>
                    </a:lnB>
                  </a:tcPr>
                </a:tc>
              </a:tr>
            </a:tbl>
          </a:graphicData>
        </a:graphic>
      </p:graphicFrame>
      <p:graphicFrame>
        <p:nvGraphicFramePr>
          <p:cNvPr id="13" name="Table 12"/>
          <p:cNvGraphicFramePr>
            <a:graphicFrameLocks noGrp="1"/>
          </p:cNvGraphicFramePr>
          <p:nvPr/>
        </p:nvGraphicFramePr>
        <p:xfrm>
          <a:off x="3886200" y="4523196"/>
          <a:ext cx="5105400" cy="647700"/>
        </p:xfrm>
        <a:graphic>
          <a:graphicData uri="http://schemas.openxmlformats.org/drawingml/2006/table">
            <a:tbl>
              <a:tblPr/>
              <a:tblGrid>
                <a:gridCol w="914400"/>
                <a:gridCol w="4191000"/>
              </a:tblGrid>
              <a:tr h="161925">
                <a:tc>
                  <a:txBody>
                    <a:bodyPr/>
                    <a:lstStyle/>
                    <a:p>
                      <a:pPr algn="l" fontAlgn="b"/>
                      <a:r>
                        <a:rPr lang="en-US" sz="1000" b="0" i="0" u="none" strike="noStrike" dirty="0">
                          <a:latin typeface="Arial"/>
                        </a:rPr>
                        <a:t>CIMS:NO2F</a:t>
                      </a:r>
                    </a:p>
                  </a:txBody>
                  <a:tcPr marL="9525" marR="9525" marT="9525" marB="0" anchor="b">
                    <a:lnL>
                      <a:noFill/>
                    </a:lnL>
                    <a:lnR>
                      <a:noFill/>
                    </a:lnR>
                    <a:lnT>
                      <a:noFill/>
                    </a:lnT>
                    <a:lnB>
                      <a:noFill/>
                    </a:lnB>
                  </a:tcPr>
                </a:tc>
                <a:tc>
                  <a:txBody>
                    <a:bodyPr/>
                    <a:lstStyle/>
                    <a:p>
                      <a:pPr algn="l" fontAlgn="b"/>
                      <a:r>
                        <a:rPr lang="en-US" sz="1000" b="0" i="0" u="none" strike="noStrike">
                          <a:latin typeface="Arial"/>
                        </a:rPr>
                        <a:t>NITRITE NITROGEN AS N (FILTERED SAMPLE)</a:t>
                      </a:r>
                    </a:p>
                  </a:txBody>
                  <a:tcPr marL="9525" marR="9525" marT="9525" marB="0" anchor="b">
                    <a:lnL>
                      <a:noFill/>
                    </a:lnL>
                    <a:lnR>
                      <a:noFill/>
                    </a:lnR>
                    <a:lnT>
                      <a:noFill/>
                    </a:lnT>
                    <a:lnB>
                      <a:noFill/>
                    </a:lnB>
                  </a:tcPr>
                </a:tc>
              </a:tr>
              <a:tr h="161925">
                <a:tc>
                  <a:txBody>
                    <a:bodyPr/>
                    <a:lstStyle/>
                    <a:p>
                      <a:pPr algn="l" fontAlgn="b"/>
                      <a:r>
                        <a:rPr lang="en-US" sz="1000" b="0" i="0" u="none" strike="noStrike" dirty="0">
                          <a:latin typeface="Arial"/>
                        </a:rPr>
                        <a:t>CIMS:NO2W</a:t>
                      </a:r>
                    </a:p>
                  </a:txBody>
                  <a:tcPr marL="9525" marR="9525" marT="9525" marB="0" anchor="b">
                    <a:lnL>
                      <a:noFill/>
                    </a:lnL>
                    <a:lnR>
                      <a:noFill/>
                    </a:lnR>
                    <a:lnT>
                      <a:noFill/>
                    </a:lnT>
                    <a:lnB>
                      <a:noFill/>
                    </a:lnB>
                  </a:tcPr>
                </a:tc>
                <a:tc>
                  <a:txBody>
                    <a:bodyPr/>
                    <a:lstStyle/>
                    <a:p>
                      <a:pPr algn="l" fontAlgn="b"/>
                      <a:r>
                        <a:rPr lang="en-US" sz="1000" b="0" i="0" u="none" strike="noStrike">
                          <a:latin typeface="Arial"/>
                        </a:rPr>
                        <a:t>NITRITE NITROGEN AS N (WHOLE SAMPLE)</a:t>
                      </a:r>
                    </a:p>
                  </a:txBody>
                  <a:tcPr marL="9525" marR="9525" marT="9525" marB="0" anchor="b">
                    <a:lnL>
                      <a:noFill/>
                    </a:lnL>
                    <a:lnR>
                      <a:noFill/>
                    </a:lnR>
                    <a:lnT>
                      <a:noFill/>
                    </a:lnT>
                    <a:lnB>
                      <a:noFill/>
                    </a:lnB>
                  </a:tcPr>
                </a:tc>
              </a:tr>
              <a:tr h="161925">
                <a:tc>
                  <a:txBody>
                    <a:bodyPr/>
                    <a:lstStyle/>
                    <a:p>
                      <a:pPr algn="l" fontAlgn="b"/>
                      <a:r>
                        <a:rPr lang="en-US" sz="1000" b="0" i="0" u="none" strike="noStrike">
                          <a:latin typeface="Arial"/>
                        </a:rPr>
                        <a:t>CIMS:NO3F</a:t>
                      </a:r>
                    </a:p>
                  </a:txBody>
                  <a:tcPr marL="9525" marR="9525" marT="9525" marB="0" anchor="b">
                    <a:lnL>
                      <a:noFill/>
                    </a:lnL>
                    <a:lnR>
                      <a:noFill/>
                    </a:lnR>
                    <a:lnT>
                      <a:noFill/>
                    </a:lnT>
                    <a:lnB>
                      <a:noFill/>
                    </a:lnB>
                  </a:tcPr>
                </a:tc>
                <a:tc>
                  <a:txBody>
                    <a:bodyPr/>
                    <a:lstStyle/>
                    <a:p>
                      <a:pPr algn="l" fontAlgn="b"/>
                      <a:r>
                        <a:rPr lang="en-US" sz="1000" b="0" i="0" u="none" strike="noStrike">
                          <a:latin typeface="Arial"/>
                        </a:rPr>
                        <a:t>NITRATE NITROGEN AS N (FILTERED SAMPLE)</a:t>
                      </a:r>
                    </a:p>
                  </a:txBody>
                  <a:tcPr marL="9525" marR="9525" marT="9525" marB="0" anchor="b">
                    <a:lnL>
                      <a:noFill/>
                    </a:lnL>
                    <a:lnR>
                      <a:noFill/>
                    </a:lnR>
                    <a:lnT>
                      <a:noFill/>
                    </a:lnT>
                    <a:lnB>
                      <a:noFill/>
                    </a:lnB>
                  </a:tcPr>
                </a:tc>
              </a:tr>
              <a:tr h="161925">
                <a:tc>
                  <a:txBody>
                    <a:bodyPr/>
                    <a:lstStyle/>
                    <a:p>
                      <a:pPr algn="l" fontAlgn="b"/>
                      <a:r>
                        <a:rPr lang="en-US" sz="1000" b="0" i="0" u="none" strike="noStrike">
                          <a:latin typeface="Arial"/>
                        </a:rPr>
                        <a:t>CIMS:NO3W</a:t>
                      </a:r>
                    </a:p>
                  </a:txBody>
                  <a:tcPr marL="9525" marR="9525" marT="9525" marB="0" anchor="b">
                    <a:lnL>
                      <a:noFill/>
                    </a:lnL>
                    <a:lnR>
                      <a:noFill/>
                    </a:lnR>
                    <a:lnT>
                      <a:noFill/>
                    </a:lnT>
                    <a:lnB>
                      <a:noFill/>
                    </a:lnB>
                  </a:tcPr>
                </a:tc>
                <a:tc>
                  <a:txBody>
                    <a:bodyPr/>
                    <a:lstStyle/>
                    <a:p>
                      <a:pPr algn="l" fontAlgn="b"/>
                      <a:r>
                        <a:rPr lang="en-US" sz="1000" b="0" i="0" u="none" strike="noStrike" dirty="0">
                          <a:latin typeface="Arial"/>
                        </a:rPr>
                        <a:t>NITRATE NITROGEN AS N (WHOLE SAMPLE)</a:t>
                      </a:r>
                    </a:p>
                  </a:txBody>
                  <a:tcPr marL="9525" marR="9525" marT="9525" marB="0" anchor="b">
                    <a:lnL>
                      <a:noFill/>
                    </a:lnL>
                    <a:lnR>
                      <a:noFill/>
                    </a:lnR>
                    <a:lnT>
                      <a:noFill/>
                    </a:lnT>
                    <a:lnB>
                      <a:noFill/>
                    </a:lnB>
                  </a:tcPr>
                </a:tc>
              </a:tr>
            </a:tbl>
          </a:graphicData>
        </a:graphic>
      </p:graphicFrame>
      <p:graphicFrame>
        <p:nvGraphicFramePr>
          <p:cNvPr id="14" name="Table 13"/>
          <p:cNvGraphicFramePr>
            <a:graphicFrameLocks noGrp="1"/>
          </p:cNvGraphicFramePr>
          <p:nvPr/>
        </p:nvGraphicFramePr>
        <p:xfrm>
          <a:off x="3886200" y="5310851"/>
          <a:ext cx="5105400" cy="809625"/>
        </p:xfrm>
        <a:graphic>
          <a:graphicData uri="http://schemas.openxmlformats.org/drawingml/2006/table">
            <a:tbl>
              <a:tblPr/>
              <a:tblGrid>
                <a:gridCol w="914400"/>
                <a:gridCol w="4191000"/>
              </a:tblGrid>
              <a:tr h="161925">
                <a:tc>
                  <a:txBody>
                    <a:bodyPr/>
                    <a:lstStyle/>
                    <a:p>
                      <a:pPr algn="l" fontAlgn="b"/>
                      <a:r>
                        <a:rPr lang="en-US" sz="1000" b="0" i="0" u="none" strike="noStrike" dirty="0">
                          <a:latin typeface="Arial"/>
                        </a:rPr>
                        <a:t>TCEQ:00615</a:t>
                      </a:r>
                    </a:p>
                  </a:txBody>
                  <a:tcPr marL="9525" marR="9525" marT="9525" marB="0" anchor="b">
                    <a:lnL>
                      <a:noFill/>
                    </a:lnL>
                    <a:lnR>
                      <a:noFill/>
                    </a:lnR>
                    <a:lnT>
                      <a:noFill/>
                    </a:lnT>
                    <a:lnB>
                      <a:noFill/>
                    </a:lnB>
                  </a:tcPr>
                </a:tc>
                <a:tc>
                  <a:txBody>
                    <a:bodyPr/>
                    <a:lstStyle/>
                    <a:p>
                      <a:pPr algn="l" fontAlgn="b"/>
                      <a:r>
                        <a:rPr lang="en-US" sz="1000" b="0" i="0" u="none" strike="noStrike" dirty="0">
                          <a:latin typeface="Arial"/>
                        </a:rPr>
                        <a:t>NITRITENITROGEN,TOTAL(MG/LASN)</a:t>
                      </a:r>
                    </a:p>
                  </a:txBody>
                  <a:tcPr marL="9525" marR="9525" marT="9525" marB="0" anchor="b">
                    <a:lnL>
                      <a:noFill/>
                    </a:lnL>
                    <a:lnR>
                      <a:noFill/>
                    </a:lnR>
                    <a:lnT>
                      <a:noFill/>
                    </a:lnT>
                    <a:lnB>
                      <a:noFill/>
                    </a:lnB>
                  </a:tcPr>
                </a:tc>
              </a:tr>
              <a:tr h="161925">
                <a:tc>
                  <a:txBody>
                    <a:bodyPr/>
                    <a:lstStyle/>
                    <a:p>
                      <a:pPr algn="l" fontAlgn="b"/>
                      <a:r>
                        <a:rPr lang="en-US" sz="1000" b="0" i="0" u="none" strike="noStrike">
                          <a:latin typeface="Arial"/>
                        </a:rPr>
                        <a:t>TCEQ:00616</a:t>
                      </a:r>
                    </a:p>
                  </a:txBody>
                  <a:tcPr marL="9525" marR="9525" marT="9525" marB="0" anchor="b">
                    <a:lnL>
                      <a:noFill/>
                    </a:lnL>
                    <a:lnR>
                      <a:noFill/>
                    </a:lnR>
                    <a:lnT>
                      <a:noFill/>
                    </a:lnT>
                    <a:lnB>
                      <a:noFill/>
                    </a:lnB>
                  </a:tcPr>
                </a:tc>
                <a:tc>
                  <a:txBody>
                    <a:bodyPr/>
                    <a:lstStyle/>
                    <a:p>
                      <a:pPr algn="l" fontAlgn="b"/>
                      <a:r>
                        <a:rPr lang="en-US" sz="1000" b="0" i="0" u="none" strike="noStrike" dirty="0">
                          <a:latin typeface="Arial"/>
                        </a:rPr>
                        <a:t>NITRITENITROGEN,BOTTOMDEPOS.(MG/KG-NDRYWT)</a:t>
                      </a:r>
                    </a:p>
                  </a:txBody>
                  <a:tcPr marL="9525" marR="9525" marT="9525" marB="0" anchor="b">
                    <a:lnL>
                      <a:noFill/>
                    </a:lnL>
                    <a:lnR>
                      <a:noFill/>
                    </a:lnR>
                    <a:lnT>
                      <a:noFill/>
                    </a:lnT>
                    <a:lnB>
                      <a:noFill/>
                    </a:lnB>
                  </a:tcPr>
                </a:tc>
              </a:tr>
              <a:tr h="161925">
                <a:tc>
                  <a:txBody>
                    <a:bodyPr/>
                    <a:lstStyle/>
                    <a:p>
                      <a:pPr algn="l" fontAlgn="b"/>
                      <a:r>
                        <a:rPr lang="en-US" sz="1000" b="0" i="0" u="none" strike="noStrike" dirty="0">
                          <a:latin typeface="Arial"/>
                        </a:rPr>
                        <a:t>TCEQ:00618</a:t>
                      </a:r>
                    </a:p>
                  </a:txBody>
                  <a:tcPr marL="9525" marR="9525" marT="9525" marB="0" anchor="b">
                    <a:lnL>
                      <a:noFill/>
                    </a:lnL>
                    <a:lnR>
                      <a:noFill/>
                    </a:lnR>
                    <a:lnT>
                      <a:noFill/>
                    </a:lnT>
                    <a:lnB>
                      <a:noFill/>
                    </a:lnB>
                  </a:tcPr>
                </a:tc>
                <a:tc>
                  <a:txBody>
                    <a:bodyPr/>
                    <a:lstStyle/>
                    <a:p>
                      <a:pPr algn="l" fontAlgn="b"/>
                      <a:r>
                        <a:rPr lang="en-US" sz="1000" b="0" i="0" u="none" strike="noStrike">
                          <a:latin typeface="Arial"/>
                        </a:rPr>
                        <a:t>NITRATENITROGEN,DISSOLVED(MG/LASN)</a:t>
                      </a:r>
                    </a:p>
                  </a:txBody>
                  <a:tcPr marL="9525" marR="9525" marT="9525" marB="0" anchor="b">
                    <a:lnL>
                      <a:noFill/>
                    </a:lnL>
                    <a:lnR>
                      <a:noFill/>
                    </a:lnR>
                    <a:lnT>
                      <a:noFill/>
                    </a:lnT>
                    <a:lnB>
                      <a:noFill/>
                    </a:lnB>
                  </a:tcPr>
                </a:tc>
              </a:tr>
              <a:tr h="161925">
                <a:tc>
                  <a:txBody>
                    <a:bodyPr/>
                    <a:lstStyle/>
                    <a:p>
                      <a:pPr algn="l" fontAlgn="b"/>
                      <a:r>
                        <a:rPr lang="en-US" sz="1000" b="0" i="0" u="none" strike="noStrike">
                          <a:latin typeface="Arial"/>
                        </a:rPr>
                        <a:t>TCEQ:00620</a:t>
                      </a:r>
                    </a:p>
                  </a:txBody>
                  <a:tcPr marL="9525" marR="9525" marT="9525" marB="0" anchor="b">
                    <a:lnL>
                      <a:noFill/>
                    </a:lnL>
                    <a:lnR>
                      <a:noFill/>
                    </a:lnR>
                    <a:lnT>
                      <a:noFill/>
                    </a:lnT>
                    <a:lnB>
                      <a:noFill/>
                    </a:lnB>
                  </a:tcPr>
                </a:tc>
                <a:tc>
                  <a:txBody>
                    <a:bodyPr/>
                    <a:lstStyle/>
                    <a:p>
                      <a:pPr algn="l" fontAlgn="b"/>
                      <a:r>
                        <a:rPr lang="en-US" sz="1000" b="0" i="0" u="none" strike="noStrike">
                          <a:latin typeface="Arial"/>
                        </a:rPr>
                        <a:t>NITRATENITROGEN,TOTAL(MG/LASN)</a:t>
                      </a:r>
                    </a:p>
                  </a:txBody>
                  <a:tcPr marL="9525" marR="9525" marT="9525" marB="0" anchor="b">
                    <a:lnL>
                      <a:noFill/>
                    </a:lnL>
                    <a:lnR>
                      <a:noFill/>
                    </a:lnR>
                    <a:lnT>
                      <a:noFill/>
                    </a:lnT>
                    <a:lnB>
                      <a:noFill/>
                    </a:lnB>
                  </a:tcPr>
                </a:tc>
              </a:tr>
              <a:tr h="161925">
                <a:tc>
                  <a:txBody>
                    <a:bodyPr/>
                    <a:lstStyle/>
                    <a:p>
                      <a:pPr algn="l" fontAlgn="b"/>
                      <a:r>
                        <a:rPr lang="en-US" sz="1000" b="0" i="0" u="none" strike="noStrike">
                          <a:latin typeface="Arial"/>
                        </a:rPr>
                        <a:t>TCEQ:00621</a:t>
                      </a:r>
                    </a:p>
                  </a:txBody>
                  <a:tcPr marL="9525" marR="9525" marT="9525" marB="0" anchor="b">
                    <a:lnL>
                      <a:noFill/>
                    </a:lnL>
                    <a:lnR>
                      <a:noFill/>
                    </a:lnR>
                    <a:lnT>
                      <a:noFill/>
                    </a:lnT>
                    <a:lnB>
                      <a:noFill/>
                    </a:lnB>
                  </a:tcPr>
                </a:tc>
                <a:tc>
                  <a:txBody>
                    <a:bodyPr/>
                    <a:lstStyle/>
                    <a:p>
                      <a:pPr algn="l" fontAlgn="b"/>
                      <a:r>
                        <a:rPr lang="en-US" sz="1000" b="0" i="0" u="none" strike="noStrike" dirty="0">
                          <a:latin typeface="Arial"/>
                        </a:rPr>
                        <a:t>NITRATENITROGEN,BOTTOMDEPOS.(MG/KG-NDRYWT)</a:t>
                      </a:r>
                    </a:p>
                  </a:txBody>
                  <a:tcPr marL="9525" marR="9525" marT="9525" marB="0" anchor="b">
                    <a:lnL>
                      <a:noFill/>
                    </a:lnL>
                    <a:lnR>
                      <a:noFill/>
                    </a:lnR>
                    <a:lnT>
                      <a:noFill/>
                    </a:lnT>
                    <a:lnB>
                      <a:noFill/>
                    </a:lnB>
                  </a:tcPr>
                </a:tc>
              </a:tr>
            </a:tbl>
          </a:graphicData>
        </a:graphic>
      </p:graphicFrame>
      <p:cxnSp>
        <p:nvCxnSpPr>
          <p:cNvPr id="31" name="Straight Arrow Connector 30"/>
          <p:cNvCxnSpPr/>
          <p:nvPr/>
        </p:nvCxnSpPr>
        <p:spPr bwMode="auto">
          <a:xfrm rot="10800000">
            <a:off x="3444240" y="2156750"/>
            <a:ext cx="365760" cy="1588"/>
          </a:xfrm>
          <a:prstGeom prst="straightConnector1">
            <a:avLst/>
          </a:prstGeom>
          <a:noFill/>
          <a:ln w="25400" cap="flat" cmpd="sng" algn="ctr">
            <a:solidFill>
              <a:schemeClr val="tx1"/>
            </a:solidFill>
            <a:prstDash val="solid"/>
            <a:round/>
            <a:headEnd type="none" w="med" len="med"/>
            <a:tailEnd type="arrow"/>
          </a:ln>
          <a:effectLst/>
        </p:spPr>
      </p:cxnSp>
      <p:cxnSp>
        <p:nvCxnSpPr>
          <p:cNvPr id="32" name="Straight Arrow Connector 31"/>
          <p:cNvCxnSpPr/>
          <p:nvPr/>
        </p:nvCxnSpPr>
        <p:spPr bwMode="auto">
          <a:xfrm rot="10800000">
            <a:off x="3444240" y="2309150"/>
            <a:ext cx="365760" cy="1588"/>
          </a:xfrm>
          <a:prstGeom prst="straightConnector1">
            <a:avLst/>
          </a:prstGeom>
          <a:noFill/>
          <a:ln w="25400" cap="flat" cmpd="sng" algn="ctr">
            <a:solidFill>
              <a:schemeClr val="tx1"/>
            </a:solidFill>
            <a:prstDash val="solid"/>
            <a:round/>
            <a:headEnd type="none" w="med" len="med"/>
            <a:tailEnd type="arrow"/>
          </a:ln>
          <a:effectLst/>
        </p:spPr>
      </p:cxnSp>
      <p:cxnSp>
        <p:nvCxnSpPr>
          <p:cNvPr id="33" name="Straight Arrow Connector 32"/>
          <p:cNvCxnSpPr/>
          <p:nvPr/>
        </p:nvCxnSpPr>
        <p:spPr bwMode="auto">
          <a:xfrm rot="10800000">
            <a:off x="3444241" y="2473125"/>
            <a:ext cx="365760" cy="1588"/>
          </a:xfrm>
          <a:prstGeom prst="straightConnector1">
            <a:avLst/>
          </a:prstGeom>
          <a:noFill/>
          <a:ln w="25400" cap="flat" cmpd="sng" algn="ctr">
            <a:solidFill>
              <a:schemeClr val="tx1"/>
            </a:solidFill>
            <a:prstDash val="solid"/>
            <a:round/>
            <a:headEnd type="none" w="med" len="med"/>
            <a:tailEnd type="arrow"/>
          </a:ln>
          <a:effectLst/>
        </p:spPr>
      </p:cxnSp>
      <p:cxnSp>
        <p:nvCxnSpPr>
          <p:cNvPr id="34" name="Straight Arrow Connector 33"/>
          <p:cNvCxnSpPr/>
          <p:nvPr/>
        </p:nvCxnSpPr>
        <p:spPr bwMode="auto">
          <a:xfrm rot="10800000">
            <a:off x="3444241" y="2637100"/>
            <a:ext cx="365760" cy="1588"/>
          </a:xfrm>
          <a:prstGeom prst="straightConnector1">
            <a:avLst/>
          </a:prstGeom>
          <a:noFill/>
          <a:ln w="25400" cap="flat" cmpd="sng" algn="ctr">
            <a:solidFill>
              <a:schemeClr val="tx1"/>
            </a:solidFill>
            <a:prstDash val="solid"/>
            <a:round/>
            <a:headEnd type="none" w="med" len="med"/>
            <a:tailEnd type="arrow"/>
          </a:ln>
          <a:effectLst/>
        </p:spPr>
      </p:cxnSp>
      <p:cxnSp>
        <p:nvCxnSpPr>
          <p:cNvPr id="35" name="Straight Arrow Connector 34"/>
          <p:cNvCxnSpPr/>
          <p:nvPr/>
        </p:nvCxnSpPr>
        <p:spPr bwMode="auto">
          <a:xfrm rot="10800000">
            <a:off x="3444241" y="2789500"/>
            <a:ext cx="365760" cy="1588"/>
          </a:xfrm>
          <a:prstGeom prst="straightConnector1">
            <a:avLst/>
          </a:prstGeom>
          <a:noFill/>
          <a:ln w="25400" cap="flat" cmpd="sng" algn="ctr">
            <a:solidFill>
              <a:schemeClr val="tx1"/>
            </a:solidFill>
            <a:prstDash val="solid"/>
            <a:round/>
            <a:headEnd type="none" w="med" len="med"/>
            <a:tailEnd type="arrow"/>
          </a:ln>
          <a:effectLst/>
        </p:spPr>
      </p:cxnSp>
      <p:cxnSp>
        <p:nvCxnSpPr>
          <p:cNvPr id="36" name="Straight Arrow Connector 35"/>
          <p:cNvCxnSpPr/>
          <p:nvPr/>
        </p:nvCxnSpPr>
        <p:spPr bwMode="auto">
          <a:xfrm rot="10800000">
            <a:off x="3444241" y="2941900"/>
            <a:ext cx="365760" cy="1588"/>
          </a:xfrm>
          <a:prstGeom prst="straightConnector1">
            <a:avLst/>
          </a:prstGeom>
          <a:noFill/>
          <a:ln w="25400" cap="flat" cmpd="sng" algn="ctr">
            <a:solidFill>
              <a:schemeClr val="tx1"/>
            </a:solidFill>
            <a:prstDash val="solid"/>
            <a:round/>
            <a:headEnd type="none" w="med" len="med"/>
            <a:tailEnd type="arrow"/>
          </a:ln>
          <a:effectLst/>
        </p:spPr>
      </p:cxnSp>
      <p:cxnSp>
        <p:nvCxnSpPr>
          <p:cNvPr id="38" name="Straight Arrow Connector 37"/>
          <p:cNvCxnSpPr/>
          <p:nvPr/>
        </p:nvCxnSpPr>
        <p:spPr bwMode="auto">
          <a:xfrm rot="10800000">
            <a:off x="3444241" y="3119375"/>
            <a:ext cx="365760" cy="1588"/>
          </a:xfrm>
          <a:prstGeom prst="straightConnector1">
            <a:avLst/>
          </a:prstGeom>
          <a:noFill/>
          <a:ln w="25400" cap="flat" cmpd="sng" algn="ctr">
            <a:solidFill>
              <a:schemeClr val="tx1"/>
            </a:solidFill>
            <a:prstDash val="solid"/>
            <a:round/>
            <a:headEnd type="none" w="med" len="med"/>
            <a:tailEnd type="arrow"/>
          </a:ln>
          <a:effectLst/>
        </p:spPr>
      </p:cxnSp>
      <p:cxnSp>
        <p:nvCxnSpPr>
          <p:cNvPr id="39" name="Straight Arrow Connector 38"/>
          <p:cNvCxnSpPr/>
          <p:nvPr/>
        </p:nvCxnSpPr>
        <p:spPr bwMode="auto">
          <a:xfrm rot="10800000">
            <a:off x="3444241" y="3283350"/>
            <a:ext cx="365760" cy="1588"/>
          </a:xfrm>
          <a:prstGeom prst="straightConnector1">
            <a:avLst/>
          </a:prstGeom>
          <a:noFill/>
          <a:ln w="25400" cap="flat" cmpd="sng" algn="ctr">
            <a:solidFill>
              <a:schemeClr val="tx1"/>
            </a:solidFill>
            <a:prstDash val="solid"/>
            <a:round/>
            <a:headEnd type="none" w="med" len="med"/>
            <a:tailEnd type="arrow"/>
          </a:ln>
          <a:effectLst/>
        </p:spPr>
      </p:cxnSp>
      <p:cxnSp>
        <p:nvCxnSpPr>
          <p:cNvPr id="40" name="Straight Arrow Connector 39"/>
          <p:cNvCxnSpPr/>
          <p:nvPr/>
        </p:nvCxnSpPr>
        <p:spPr bwMode="auto">
          <a:xfrm rot="10800000">
            <a:off x="3444241" y="3447325"/>
            <a:ext cx="365760" cy="1588"/>
          </a:xfrm>
          <a:prstGeom prst="straightConnector1">
            <a:avLst/>
          </a:prstGeom>
          <a:noFill/>
          <a:ln w="25400" cap="flat" cmpd="sng" algn="ctr">
            <a:solidFill>
              <a:schemeClr val="tx1"/>
            </a:solidFill>
            <a:prstDash val="solid"/>
            <a:round/>
            <a:headEnd type="none" w="med" len="med"/>
            <a:tailEnd type="arrow"/>
          </a:ln>
          <a:effectLst/>
        </p:spPr>
      </p:cxnSp>
      <p:cxnSp>
        <p:nvCxnSpPr>
          <p:cNvPr id="41" name="Straight Arrow Connector 40"/>
          <p:cNvCxnSpPr/>
          <p:nvPr/>
        </p:nvCxnSpPr>
        <p:spPr bwMode="auto">
          <a:xfrm rot="10800000">
            <a:off x="3444241" y="3611300"/>
            <a:ext cx="365760" cy="1588"/>
          </a:xfrm>
          <a:prstGeom prst="straightConnector1">
            <a:avLst/>
          </a:prstGeom>
          <a:noFill/>
          <a:ln w="25400" cap="flat" cmpd="sng" algn="ctr">
            <a:solidFill>
              <a:schemeClr val="tx1"/>
            </a:solidFill>
            <a:prstDash val="solid"/>
            <a:round/>
            <a:headEnd type="none" w="med" len="med"/>
            <a:tailEnd type="arrow"/>
          </a:ln>
          <a:effectLst/>
        </p:spPr>
      </p:cxnSp>
      <p:cxnSp>
        <p:nvCxnSpPr>
          <p:cNvPr id="42" name="Straight Arrow Connector 41"/>
          <p:cNvCxnSpPr/>
          <p:nvPr/>
        </p:nvCxnSpPr>
        <p:spPr bwMode="auto">
          <a:xfrm rot="10800000">
            <a:off x="3444241" y="3862041"/>
            <a:ext cx="365760" cy="1588"/>
          </a:xfrm>
          <a:prstGeom prst="straightConnector1">
            <a:avLst/>
          </a:prstGeom>
          <a:noFill/>
          <a:ln w="25400" cap="flat" cmpd="sng" algn="ctr">
            <a:solidFill>
              <a:schemeClr val="tx1"/>
            </a:solidFill>
            <a:prstDash val="solid"/>
            <a:round/>
            <a:headEnd type="none" w="med" len="med"/>
            <a:tailEnd type="arrow"/>
          </a:ln>
          <a:effectLst/>
        </p:spPr>
      </p:cxnSp>
      <p:cxnSp>
        <p:nvCxnSpPr>
          <p:cNvPr id="43" name="Straight Arrow Connector 42"/>
          <p:cNvCxnSpPr/>
          <p:nvPr/>
        </p:nvCxnSpPr>
        <p:spPr bwMode="auto">
          <a:xfrm rot="10800000">
            <a:off x="3444241" y="4014441"/>
            <a:ext cx="365760" cy="1588"/>
          </a:xfrm>
          <a:prstGeom prst="straightConnector1">
            <a:avLst/>
          </a:prstGeom>
          <a:noFill/>
          <a:ln w="25400" cap="flat" cmpd="sng" algn="ctr">
            <a:solidFill>
              <a:schemeClr val="tx1"/>
            </a:solidFill>
            <a:prstDash val="solid"/>
            <a:round/>
            <a:headEnd type="none" w="med" len="med"/>
            <a:tailEnd type="arrow"/>
          </a:ln>
          <a:effectLst/>
        </p:spPr>
      </p:cxnSp>
      <p:cxnSp>
        <p:nvCxnSpPr>
          <p:cNvPr id="44" name="Straight Arrow Connector 43"/>
          <p:cNvCxnSpPr/>
          <p:nvPr/>
        </p:nvCxnSpPr>
        <p:spPr bwMode="auto">
          <a:xfrm rot="10800000">
            <a:off x="3444241" y="4178416"/>
            <a:ext cx="365760" cy="1588"/>
          </a:xfrm>
          <a:prstGeom prst="straightConnector1">
            <a:avLst/>
          </a:prstGeom>
          <a:noFill/>
          <a:ln w="25400" cap="flat" cmpd="sng" algn="ctr">
            <a:solidFill>
              <a:schemeClr val="tx1"/>
            </a:solidFill>
            <a:prstDash val="solid"/>
            <a:round/>
            <a:headEnd type="none" w="med" len="med"/>
            <a:tailEnd type="arrow"/>
          </a:ln>
          <a:effectLst/>
        </p:spPr>
      </p:cxnSp>
      <p:cxnSp>
        <p:nvCxnSpPr>
          <p:cNvPr id="45" name="Straight Arrow Connector 44"/>
          <p:cNvCxnSpPr/>
          <p:nvPr/>
        </p:nvCxnSpPr>
        <p:spPr bwMode="auto">
          <a:xfrm rot="10800000">
            <a:off x="3444241" y="4330816"/>
            <a:ext cx="365760" cy="1588"/>
          </a:xfrm>
          <a:prstGeom prst="straightConnector1">
            <a:avLst/>
          </a:prstGeom>
          <a:noFill/>
          <a:ln w="25400" cap="flat" cmpd="sng" algn="ctr">
            <a:solidFill>
              <a:schemeClr val="tx1"/>
            </a:solidFill>
            <a:prstDash val="solid"/>
            <a:round/>
            <a:headEnd type="none" w="med" len="med"/>
            <a:tailEnd type="arrow"/>
          </a:ln>
          <a:effectLst/>
        </p:spPr>
      </p:cxnSp>
      <p:cxnSp>
        <p:nvCxnSpPr>
          <p:cNvPr id="46" name="Straight Arrow Connector 45"/>
          <p:cNvCxnSpPr/>
          <p:nvPr/>
        </p:nvCxnSpPr>
        <p:spPr bwMode="auto">
          <a:xfrm rot="10800000">
            <a:off x="3444241" y="4620957"/>
            <a:ext cx="365760" cy="1588"/>
          </a:xfrm>
          <a:prstGeom prst="straightConnector1">
            <a:avLst/>
          </a:prstGeom>
          <a:noFill/>
          <a:ln w="25400" cap="flat" cmpd="sng" algn="ctr">
            <a:solidFill>
              <a:schemeClr val="tx1"/>
            </a:solidFill>
            <a:prstDash val="solid"/>
            <a:round/>
            <a:headEnd type="none" w="med" len="med"/>
            <a:tailEnd type="arrow"/>
          </a:ln>
          <a:effectLst/>
        </p:spPr>
      </p:cxnSp>
      <p:cxnSp>
        <p:nvCxnSpPr>
          <p:cNvPr id="47" name="Straight Arrow Connector 46"/>
          <p:cNvCxnSpPr/>
          <p:nvPr/>
        </p:nvCxnSpPr>
        <p:spPr bwMode="auto">
          <a:xfrm rot="10800000">
            <a:off x="3444241" y="4773357"/>
            <a:ext cx="365760" cy="1588"/>
          </a:xfrm>
          <a:prstGeom prst="straightConnector1">
            <a:avLst/>
          </a:prstGeom>
          <a:noFill/>
          <a:ln w="25400" cap="flat" cmpd="sng" algn="ctr">
            <a:solidFill>
              <a:schemeClr val="tx1"/>
            </a:solidFill>
            <a:prstDash val="solid"/>
            <a:round/>
            <a:headEnd type="none" w="med" len="med"/>
            <a:tailEnd type="arrow"/>
          </a:ln>
          <a:effectLst/>
        </p:spPr>
      </p:cxnSp>
      <p:cxnSp>
        <p:nvCxnSpPr>
          <p:cNvPr id="48" name="Straight Arrow Connector 47"/>
          <p:cNvCxnSpPr/>
          <p:nvPr/>
        </p:nvCxnSpPr>
        <p:spPr bwMode="auto">
          <a:xfrm rot="10800000">
            <a:off x="3444241" y="4948907"/>
            <a:ext cx="365760" cy="1588"/>
          </a:xfrm>
          <a:prstGeom prst="straightConnector1">
            <a:avLst/>
          </a:prstGeom>
          <a:noFill/>
          <a:ln w="25400" cap="flat" cmpd="sng" algn="ctr">
            <a:solidFill>
              <a:schemeClr val="tx1"/>
            </a:solidFill>
            <a:prstDash val="solid"/>
            <a:round/>
            <a:headEnd type="none" w="med" len="med"/>
            <a:tailEnd type="arrow"/>
          </a:ln>
          <a:effectLst/>
        </p:spPr>
      </p:cxnSp>
      <p:cxnSp>
        <p:nvCxnSpPr>
          <p:cNvPr id="49" name="Straight Arrow Connector 48"/>
          <p:cNvCxnSpPr/>
          <p:nvPr/>
        </p:nvCxnSpPr>
        <p:spPr bwMode="auto">
          <a:xfrm rot="10800000">
            <a:off x="3444241" y="5101307"/>
            <a:ext cx="365760" cy="1588"/>
          </a:xfrm>
          <a:prstGeom prst="straightConnector1">
            <a:avLst/>
          </a:prstGeom>
          <a:noFill/>
          <a:ln w="25400" cap="flat" cmpd="sng" algn="ctr">
            <a:solidFill>
              <a:schemeClr val="tx1"/>
            </a:solidFill>
            <a:prstDash val="solid"/>
            <a:round/>
            <a:headEnd type="none" w="med" len="med"/>
            <a:tailEnd type="arrow"/>
          </a:ln>
          <a:effectLst/>
        </p:spPr>
      </p:cxnSp>
      <p:cxnSp>
        <p:nvCxnSpPr>
          <p:cNvPr id="50" name="Straight Arrow Connector 49"/>
          <p:cNvCxnSpPr/>
          <p:nvPr/>
        </p:nvCxnSpPr>
        <p:spPr bwMode="auto">
          <a:xfrm rot="10800000">
            <a:off x="3459481" y="5408611"/>
            <a:ext cx="365760" cy="1588"/>
          </a:xfrm>
          <a:prstGeom prst="straightConnector1">
            <a:avLst/>
          </a:prstGeom>
          <a:noFill/>
          <a:ln w="25400" cap="flat" cmpd="sng" algn="ctr">
            <a:solidFill>
              <a:schemeClr val="tx1"/>
            </a:solidFill>
            <a:prstDash val="solid"/>
            <a:round/>
            <a:headEnd type="none" w="med" len="med"/>
            <a:tailEnd type="arrow"/>
          </a:ln>
          <a:effectLst/>
        </p:spPr>
      </p:cxnSp>
      <p:cxnSp>
        <p:nvCxnSpPr>
          <p:cNvPr id="51" name="Straight Arrow Connector 50"/>
          <p:cNvCxnSpPr/>
          <p:nvPr/>
        </p:nvCxnSpPr>
        <p:spPr bwMode="auto">
          <a:xfrm rot="10800000">
            <a:off x="3459481" y="5561011"/>
            <a:ext cx="365760" cy="1588"/>
          </a:xfrm>
          <a:prstGeom prst="straightConnector1">
            <a:avLst/>
          </a:prstGeom>
          <a:noFill/>
          <a:ln w="25400" cap="flat" cmpd="sng" algn="ctr">
            <a:solidFill>
              <a:schemeClr val="tx1"/>
            </a:solidFill>
            <a:prstDash val="solid"/>
            <a:round/>
            <a:headEnd type="none" w="med" len="med"/>
            <a:tailEnd type="arrow"/>
          </a:ln>
          <a:effectLst/>
        </p:spPr>
      </p:cxnSp>
      <p:cxnSp>
        <p:nvCxnSpPr>
          <p:cNvPr id="52" name="Straight Arrow Connector 51"/>
          <p:cNvCxnSpPr/>
          <p:nvPr/>
        </p:nvCxnSpPr>
        <p:spPr bwMode="auto">
          <a:xfrm rot="10800000">
            <a:off x="3459481" y="5736561"/>
            <a:ext cx="365760" cy="1588"/>
          </a:xfrm>
          <a:prstGeom prst="straightConnector1">
            <a:avLst/>
          </a:prstGeom>
          <a:noFill/>
          <a:ln w="25400" cap="flat" cmpd="sng" algn="ctr">
            <a:solidFill>
              <a:schemeClr val="tx1"/>
            </a:solidFill>
            <a:prstDash val="solid"/>
            <a:round/>
            <a:headEnd type="none" w="med" len="med"/>
            <a:tailEnd type="arrow"/>
          </a:ln>
          <a:effectLst/>
        </p:spPr>
      </p:cxnSp>
      <p:cxnSp>
        <p:nvCxnSpPr>
          <p:cNvPr id="53" name="Straight Arrow Connector 52"/>
          <p:cNvCxnSpPr/>
          <p:nvPr/>
        </p:nvCxnSpPr>
        <p:spPr bwMode="auto">
          <a:xfrm rot="10800000">
            <a:off x="3459481" y="5888961"/>
            <a:ext cx="365760" cy="1588"/>
          </a:xfrm>
          <a:prstGeom prst="straightConnector1">
            <a:avLst/>
          </a:prstGeom>
          <a:noFill/>
          <a:ln w="25400" cap="flat" cmpd="sng" algn="ctr">
            <a:solidFill>
              <a:schemeClr val="tx1"/>
            </a:solidFill>
            <a:prstDash val="solid"/>
            <a:round/>
            <a:headEnd type="none" w="med" len="med"/>
            <a:tailEnd type="arrow"/>
          </a:ln>
          <a:effectLst/>
        </p:spPr>
      </p:cxnSp>
      <p:cxnSp>
        <p:nvCxnSpPr>
          <p:cNvPr id="54" name="Straight Arrow Connector 53"/>
          <p:cNvCxnSpPr/>
          <p:nvPr/>
        </p:nvCxnSpPr>
        <p:spPr bwMode="auto">
          <a:xfrm rot="10800000">
            <a:off x="3459480" y="6041361"/>
            <a:ext cx="365760" cy="1588"/>
          </a:xfrm>
          <a:prstGeom prst="straightConnector1">
            <a:avLst/>
          </a:prstGeom>
          <a:noFill/>
          <a:ln w="25400" cap="flat" cmpd="sng" algn="ctr">
            <a:solidFill>
              <a:schemeClr val="tx1"/>
            </a:solidFill>
            <a:prstDash val="solid"/>
            <a:round/>
            <a:headEnd type="none" w="med" len="med"/>
            <a:tailEnd type="arrow"/>
          </a:ln>
          <a:effectLst/>
        </p:spPr>
      </p:cxnSp>
      <p:cxnSp>
        <p:nvCxnSpPr>
          <p:cNvPr id="56" name="Straight Connector 55"/>
          <p:cNvCxnSpPr/>
          <p:nvPr/>
        </p:nvCxnSpPr>
        <p:spPr bwMode="auto">
          <a:xfrm>
            <a:off x="152400" y="1905000"/>
            <a:ext cx="8839200" cy="1588"/>
          </a:xfrm>
          <a:prstGeom prst="line">
            <a:avLst/>
          </a:prstGeom>
          <a:noFill/>
          <a:ln w="25400" cap="flat" cmpd="sng" algn="ctr">
            <a:solidFill>
              <a:schemeClr val="tx1"/>
            </a:solidFill>
            <a:prstDash val="solid"/>
            <a:round/>
            <a:headEnd type="none" w="med" len="med"/>
            <a:tailEnd type="none" w="med" len="med"/>
          </a:ln>
          <a:effectLst/>
        </p:spPr>
      </p:cxnSp>
      <p:cxnSp>
        <p:nvCxnSpPr>
          <p:cNvPr id="58" name="Straight Connector 57"/>
          <p:cNvCxnSpPr/>
          <p:nvPr/>
        </p:nvCxnSpPr>
        <p:spPr bwMode="auto">
          <a:xfrm rot="5400000">
            <a:off x="2399506" y="3924300"/>
            <a:ext cx="4648200" cy="1588"/>
          </a:xfrm>
          <a:prstGeom prst="line">
            <a:avLst/>
          </a:prstGeom>
          <a:noFill/>
          <a:ln w="25400" cap="flat" cmpd="sng" algn="ctr">
            <a:solidFill>
              <a:schemeClr val="tx1"/>
            </a:solidFill>
            <a:prstDash val="solid"/>
            <a:round/>
            <a:headEnd type="none" w="med" len="med"/>
            <a:tailEnd type="none" w="med" len="med"/>
          </a:ln>
          <a:effectLst/>
        </p:spPr>
      </p:cxnSp>
      <p:cxnSp>
        <p:nvCxnSpPr>
          <p:cNvPr id="59" name="Straight Connector 58"/>
          <p:cNvCxnSpPr/>
          <p:nvPr/>
        </p:nvCxnSpPr>
        <p:spPr bwMode="auto">
          <a:xfrm rot="5400000">
            <a:off x="1258094" y="3923507"/>
            <a:ext cx="4648200" cy="1588"/>
          </a:xfrm>
          <a:prstGeom prst="line">
            <a:avLst/>
          </a:prstGeom>
          <a:noFill/>
          <a:ln w="25400" cap="flat" cmpd="sng" algn="ctr">
            <a:solidFill>
              <a:schemeClr val="tx1"/>
            </a:solidFill>
            <a:prstDash val="solid"/>
            <a:round/>
            <a:headEnd type="none" w="med" len="med"/>
            <a:tailEnd type="none" w="med" len="med"/>
          </a:ln>
          <a:effectLst/>
        </p:spPr>
      </p:cxnSp>
      <p:cxnSp>
        <p:nvCxnSpPr>
          <p:cNvPr id="60" name="Straight Connector 59"/>
          <p:cNvCxnSpPr/>
          <p:nvPr/>
        </p:nvCxnSpPr>
        <p:spPr bwMode="auto">
          <a:xfrm rot="5400000">
            <a:off x="-494506" y="3923506"/>
            <a:ext cx="4648200" cy="1588"/>
          </a:xfrm>
          <a:prstGeom prst="line">
            <a:avLst/>
          </a:prstGeom>
          <a:noFill/>
          <a:ln w="25400" cap="flat" cmpd="sng" algn="ctr">
            <a:solidFill>
              <a:schemeClr val="tx1"/>
            </a:solidFill>
            <a:prstDash val="solid"/>
            <a:round/>
            <a:headEnd type="none" w="med" len="med"/>
            <a:tailEnd type="none" w="med" len="med"/>
          </a:ln>
          <a:effectLst/>
        </p:spPr>
      </p:cxnSp>
      <p:cxnSp>
        <p:nvCxnSpPr>
          <p:cNvPr id="61" name="Straight Connector 60"/>
          <p:cNvCxnSpPr/>
          <p:nvPr/>
        </p:nvCxnSpPr>
        <p:spPr bwMode="auto">
          <a:xfrm rot="5400000">
            <a:off x="419894" y="3923507"/>
            <a:ext cx="4648200" cy="1588"/>
          </a:xfrm>
          <a:prstGeom prst="line">
            <a:avLst/>
          </a:prstGeom>
          <a:noFill/>
          <a:ln w="25400" cap="flat" cmpd="sng" algn="ctr">
            <a:solidFill>
              <a:schemeClr val="tx1"/>
            </a:solidFill>
            <a:prstDash val="solid"/>
            <a:round/>
            <a:headEnd type="none" w="med" len="med"/>
            <a:tailEnd type="none" w="med" len="med"/>
          </a:ln>
          <a:effectLst/>
        </p:spPr>
      </p:cxnSp>
      <p:sp>
        <p:nvSpPr>
          <p:cNvPr id="62" name="TextBox 61"/>
          <p:cNvSpPr txBox="1"/>
          <p:nvPr/>
        </p:nvSpPr>
        <p:spPr>
          <a:xfrm>
            <a:off x="5791200" y="1605025"/>
            <a:ext cx="1289135" cy="307777"/>
          </a:xfrm>
          <a:prstGeom prst="rect">
            <a:avLst/>
          </a:prstGeom>
          <a:noFill/>
        </p:spPr>
        <p:txBody>
          <a:bodyPr wrap="none" rtlCol="0">
            <a:spAutoFit/>
          </a:bodyPr>
          <a:lstStyle/>
          <a:p>
            <a:r>
              <a:rPr lang="en-US" sz="1400" dirty="0" err="1" smtClean="0"/>
              <a:t>variableName</a:t>
            </a:r>
            <a:endParaRPr lang="en-US" sz="1400" dirty="0"/>
          </a:p>
        </p:txBody>
      </p:sp>
      <p:sp>
        <p:nvSpPr>
          <p:cNvPr id="63" name="TextBox 62"/>
          <p:cNvSpPr txBox="1"/>
          <p:nvPr/>
        </p:nvSpPr>
        <p:spPr>
          <a:xfrm>
            <a:off x="3581400" y="1605025"/>
            <a:ext cx="1229824" cy="307777"/>
          </a:xfrm>
          <a:prstGeom prst="rect">
            <a:avLst/>
          </a:prstGeom>
          <a:noFill/>
        </p:spPr>
        <p:txBody>
          <a:bodyPr wrap="none" rtlCol="0">
            <a:spAutoFit/>
          </a:bodyPr>
          <a:lstStyle/>
          <a:p>
            <a:r>
              <a:rPr lang="en-US" sz="1400" dirty="0" err="1" smtClean="0"/>
              <a:t>variableIDold</a:t>
            </a:r>
            <a:endParaRPr lang="en-US" sz="1400" dirty="0"/>
          </a:p>
        </p:txBody>
      </p:sp>
      <p:sp>
        <p:nvSpPr>
          <p:cNvPr id="65" name="TextBox 64"/>
          <p:cNvSpPr txBox="1"/>
          <p:nvPr/>
        </p:nvSpPr>
        <p:spPr>
          <a:xfrm>
            <a:off x="457200" y="1605025"/>
            <a:ext cx="1289135" cy="307777"/>
          </a:xfrm>
          <a:prstGeom prst="rect">
            <a:avLst/>
          </a:prstGeom>
          <a:noFill/>
        </p:spPr>
        <p:txBody>
          <a:bodyPr wrap="none" rtlCol="0">
            <a:spAutoFit/>
          </a:bodyPr>
          <a:lstStyle/>
          <a:p>
            <a:r>
              <a:rPr lang="en-US" sz="1400" dirty="0" err="1" smtClean="0"/>
              <a:t>conceptName</a:t>
            </a:r>
            <a:endParaRPr lang="en-US" sz="1400" dirty="0"/>
          </a:p>
        </p:txBody>
      </p:sp>
      <p:sp>
        <p:nvSpPr>
          <p:cNvPr id="66" name="TextBox 65"/>
          <p:cNvSpPr txBox="1"/>
          <p:nvPr/>
        </p:nvSpPr>
        <p:spPr>
          <a:xfrm>
            <a:off x="1828800" y="1605025"/>
            <a:ext cx="990977" cy="307777"/>
          </a:xfrm>
          <a:prstGeom prst="rect">
            <a:avLst/>
          </a:prstGeom>
          <a:noFill/>
        </p:spPr>
        <p:txBody>
          <a:bodyPr wrap="none" rtlCol="0">
            <a:spAutoFit/>
          </a:bodyPr>
          <a:lstStyle/>
          <a:p>
            <a:r>
              <a:rPr lang="en-US" sz="1400" dirty="0" err="1" smtClean="0"/>
              <a:t>conceptID</a:t>
            </a:r>
            <a:endParaRPr lang="en-US" sz="1400" dirty="0"/>
          </a:p>
        </p:txBody>
      </p:sp>
      <p:sp>
        <p:nvSpPr>
          <p:cNvPr id="67" name="TextBox 66"/>
          <p:cNvSpPr txBox="1"/>
          <p:nvPr/>
        </p:nvSpPr>
        <p:spPr>
          <a:xfrm>
            <a:off x="2701348" y="1605025"/>
            <a:ext cx="990977" cy="307777"/>
          </a:xfrm>
          <a:prstGeom prst="rect">
            <a:avLst/>
          </a:prstGeom>
          <a:noFill/>
        </p:spPr>
        <p:txBody>
          <a:bodyPr wrap="none" rtlCol="0">
            <a:spAutoFit/>
          </a:bodyPr>
          <a:lstStyle/>
          <a:p>
            <a:r>
              <a:rPr lang="en-US" sz="1400" dirty="0" err="1" smtClean="0"/>
              <a:t>variableID</a:t>
            </a:r>
            <a:endParaRPr lang="en-US" sz="1400" dirty="0"/>
          </a:p>
        </p:txBody>
      </p:sp>
      <p:sp>
        <p:nvSpPr>
          <p:cNvPr id="71" name="TextBox 70"/>
          <p:cNvSpPr txBox="1"/>
          <p:nvPr/>
        </p:nvSpPr>
        <p:spPr>
          <a:xfrm>
            <a:off x="2057400" y="3627700"/>
            <a:ext cx="341760" cy="261610"/>
          </a:xfrm>
          <a:prstGeom prst="rect">
            <a:avLst/>
          </a:prstGeom>
          <a:noFill/>
        </p:spPr>
        <p:txBody>
          <a:bodyPr wrap="none" rtlCol="0">
            <a:spAutoFit/>
          </a:bodyPr>
          <a:lstStyle/>
          <a:p>
            <a:r>
              <a:rPr lang="en-US" sz="1100" b="1" dirty="0" smtClean="0"/>
              <a:t>45</a:t>
            </a:r>
            <a:endParaRPr lang="en-US" sz="1100" b="1" dirty="0"/>
          </a:p>
        </p:txBody>
      </p:sp>
      <p:sp>
        <p:nvSpPr>
          <p:cNvPr id="72" name="TextBox 71"/>
          <p:cNvSpPr txBox="1"/>
          <p:nvPr/>
        </p:nvSpPr>
        <p:spPr>
          <a:xfrm>
            <a:off x="3048000" y="4495800"/>
            <a:ext cx="420308" cy="261610"/>
          </a:xfrm>
          <a:prstGeom prst="rect">
            <a:avLst/>
          </a:prstGeom>
          <a:noFill/>
        </p:spPr>
        <p:txBody>
          <a:bodyPr wrap="none" rtlCol="0">
            <a:spAutoFit/>
          </a:bodyPr>
          <a:lstStyle/>
          <a:p>
            <a:r>
              <a:rPr lang="en-US" sz="1100" b="1" dirty="0" smtClean="0"/>
              <a:t>127</a:t>
            </a:r>
            <a:endParaRPr lang="en-US" sz="1100" b="1" dirty="0"/>
          </a:p>
        </p:txBody>
      </p:sp>
      <p:sp>
        <p:nvSpPr>
          <p:cNvPr id="73" name="TextBox 72"/>
          <p:cNvSpPr txBox="1"/>
          <p:nvPr/>
        </p:nvSpPr>
        <p:spPr>
          <a:xfrm>
            <a:off x="3048000" y="5257800"/>
            <a:ext cx="420308" cy="261610"/>
          </a:xfrm>
          <a:prstGeom prst="rect">
            <a:avLst/>
          </a:prstGeom>
          <a:noFill/>
        </p:spPr>
        <p:txBody>
          <a:bodyPr wrap="none" rtlCol="0">
            <a:spAutoFit/>
          </a:bodyPr>
          <a:lstStyle/>
          <a:p>
            <a:r>
              <a:rPr lang="en-US" sz="1100" b="1" dirty="0" smtClean="0"/>
              <a:t>223</a:t>
            </a:r>
            <a:endParaRPr lang="en-US" sz="1100" b="1" dirty="0"/>
          </a:p>
        </p:txBody>
      </p:sp>
      <p:sp>
        <p:nvSpPr>
          <p:cNvPr id="74" name="TextBox 73"/>
          <p:cNvSpPr txBox="1"/>
          <p:nvPr/>
        </p:nvSpPr>
        <p:spPr>
          <a:xfrm>
            <a:off x="3124200" y="3733800"/>
            <a:ext cx="341760" cy="261610"/>
          </a:xfrm>
          <a:prstGeom prst="rect">
            <a:avLst/>
          </a:prstGeom>
          <a:noFill/>
        </p:spPr>
        <p:txBody>
          <a:bodyPr wrap="none" rtlCol="0">
            <a:spAutoFit/>
          </a:bodyPr>
          <a:lstStyle/>
          <a:p>
            <a:r>
              <a:rPr lang="en-US" sz="1100" b="1" dirty="0" smtClean="0"/>
              <a:t>62</a:t>
            </a:r>
            <a:endParaRPr lang="en-US" sz="1100" b="1" dirty="0"/>
          </a:p>
        </p:txBody>
      </p:sp>
      <p:sp>
        <p:nvSpPr>
          <p:cNvPr id="75" name="TextBox 74"/>
          <p:cNvSpPr txBox="1"/>
          <p:nvPr/>
        </p:nvSpPr>
        <p:spPr>
          <a:xfrm>
            <a:off x="3124200" y="3886200"/>
            <a:ext cx="341760" cy="261610"/>
          </a:xfrm>
          <a:prstGeom prst="rect">
            <a:avLst/>
          </a:prstGeom>
          <a:noFill/>
        </p:spPr>
        <p:txBody>
          <a:bodyPr wrap="none" rtlCol="0">
            <a:spAutoFit/>
          </a:bodyPr>
          <a:lstStyle/>
          <a:p>
            <a:r>
              <a:rPr lang="en-US" sz="1100" b="1" dirty="0" smtClean="0"/>
              <a:t>63</a:t>
            </a:r>
            <a:endParaRPr lang="en-US" sz="1100" b="1" dirty="0"/>
          </a:p>
        </p:txBody>
      </p:sp>
      <p:sp>
        <p:nvSpPr>
          <p:cNvPr id="76" name="TextBox 75"/>
          <p:cNvSpPr txBox="1"/>
          <p:nvPr/>
        </p:nvSpPr>
        <p:spPr>
          <a:xfrm>
            <a:off x="3124200" y="4038600"/>
            <a:ext cx="341760" cy="261610"/>
          </a:xfrm>
          <a:prstGeom prst="rect">
            <a:avLst/>
          </a:prstGeom>
          <a:noFill/>
        </p:spPr>
        <p:txBody>
          <a:bodyPr wrap="none" rtlCol="0">
            <a:spAutoFit/>
          </a:bodyPr>
          <a:lstStyle/>
          <a:p>
            <a:r>
              <a:rPr lang="en-US" sz="1100" b="1" dirty="0" smtClean="0"/>
              <a:t>64</a:t>
            </a:r>
            <a:endParaRPr lang="en-US" sz="1100" b="1" dirty="0"/>
          </a:p>
        </p:txBody>
      </p:sp>
      <p:sp>
        <p:nvSpPr>
          <p:cNvPr id="77" name="TextBox 76"/>
          <p:cNvSpPr txBox="1"/>
          <p:nvPr/>
        </p:nvSpPr>
        <p:spPr>
          <a:xfrm>
            <a:off x="3124200" y="4191000"/>
            <a:ext cx="341760" cy="261610"/>
          </a:xfrm>
          <a:prstGeom prst="rect">
            <a:avLst/>
          </a:prstGeom>
          <a:noFill/>
        </p:spPr>
        <p:txBody>
          <a:bodyPr wrap="none" rtlCol="0">
            <a:spAutoFit/>
          </a:bodyPr>
          <a:lstStyle/>
          <a:p>
            <a:r>
              <a:rPr lang="en-US" sz="1100" b="1" dirty="0" smtClean="0"/>
              <a:t>65</a:t>
            </a:r>
            <a:endParaRPr lang="en-US" sz="1100" b="1" dirty="0"/>
          </a:p>
        </p:txBody>
      </p:sp>
      <p:sp>
        <p:nvSpPr>
          <p:cNvPr id="78" name="TextBox 77"/>
          <p:cNvSpPr txBox="1"/>
          <p:nvPr/>
        </p:nvSpPr>
        <p:spPr>
          <a:xfrm>
            <a:off x="3115215" y="2045825"/>
            <a:ext cx="341760" cy="261610"/>
          </a:xfrm>
          <a:prstGeom prst="rect">
            <a:avLst/>
          </a:prstGeom>
          <a:noFill/>
        </p:spPr>
        <p:txBody>
          <a:bodyPr wrap="none" rtlCol="0">
            <a:spAutoFit/>
          </a:bodyPr>
          <a:lstStyle/>
          <a:p>
            <a:r>
              <a:rPr lang="en-US" sz="1100" b="1" dirty="0" smtClean="0"/>
              <a:t>32</a:t>
            </a:r>
            <a:endParaRPr lang="en-US" sz="1100" b="1" dirty="0"/>
          </a:p>
        </p:txBody>
      </p:sp>
      <p:sp>
        <p:nvSpPr>
          <p:cNvPr id="79" name="TextBox 78"/>
          <p:cNvSpPr txBox="1"/>
          <p:nvPr/>
        </p:nvSpPr>
        <p:spPr>
          <a:xfrm>
            <a:off x="3115215" y="2198225"/>
            <a:ext cx="341760" cy="261610"/>
          </a:xfrm>
          <a:prstGeom prst="rect">
            <a:avLst/>
          </a:prstGeom>
          <a:noFill/>
        </p:spPr>
        <p:txBody>
          <a:bodyPr wrap="none" rtlCol="0">
            <a:spAutoFit/>
          </a:bodyPr>
          <a:lstStyle/>
          <a:p>
            <a:r>
              <a:rPr lang="en-US" sz="1100" b="1" dirty="0" smtClean="0"/>
              <a:t>33</a:t>
            </a:r>
            <a:endParaRPr lang="en-US" sz="1100" b="1" dirty="0"/>
          </a:p>
        </p:txBody>
      </p:sp>
      <p:sp>
        <p:nvSpPr>
          <p:cNvPr id="80" name="TextBox 79"/>
          <p:cNvSpPr txBox="1"/>
          <p:nvPr/>
        </p:nvSpPr>
        <p:spPr>
          <a:xfrm>
            <a:off x="3115215" y="2350625"/>
            <a:ext cx="341760" cy="261610"/>
          </a:xfrm>
          <a:prstGeom prst="rect">
            <a:avLst/>
          </a:prstGeom>
          <a:noFill/>
        </p:spPr>
        <p:txBody>
          <a:bodyPr wrap="none" rtlCol="0">
            <a:spAutoFit/>
          </a:bodyPr>
          <a:lstStyle/>
          <a:p>
            <a:r>
              <a:rPr lang="en-US" sz="1100" b="1" dirty="0" smtClean="0"/>
              <a:t>34</a:t>
            </a:r>
            <a:endParaRPr lang="en-US" sz="1100" b="1" dirty="0"/>
          </a:p>
        </p:txBody>
      </p:sp>
      <p:sp>
        <p:nvSpPr>
          <p:cNvPr id="81" name="TextBox 80"/>
          <p:cNvSpPr txBox="1"/>
          <p:nvPr/>
        </p:nvSpPr>
        <p:spPr>
          <a:xfrm>
            <a:off x="3115215" y="2503025"/>
            <a:ext cx="341760" cy="261610"/>
          </a:xfrm>
          <a:prstGeom prst="rect">
            <a:avLst/>
          </a:prstGeom>
          <a:noFill/>
        </p:spPr>
        <p:txBody>
          <a:bodyPr wrap="none" rtlCol="0">
            <a:spAutoFit/>
          </a:bodyPr>
          <a:lstStyle/>
          <a:p>
            <a:r>
              <a:rPr lang="en-US" sz="1100" b="1" dirty="0" smtClean="0"/>
              <a:t>35</a:t>
            </a:r>
            <a:endParaRPr lang="en-US" sz="1100" b="1" dirty="0"/>
          </a:p>
        </p:txBody>
      </p:sp>
      <p:sp>
        <p:nvSpPr>
          <p:cNvPr id="82" name="TextBox 81"/>
          <p:cNvSpPr txBox="1"/>
          <p:nvPr/>
        </p:nvSpPr>
        <p:spPr>
          <a:xfrm>
            <a:off x="3115215" y="2655425"/>
            <a:ext cx="341760" cy="261610"/>
          </a:xfrm>
          <a:prstGeom prst="rect">
            <a:avLst/>
          </a:prstGeom>
          <a:noFill/>
        </p:spPr>
        <p:txBody>
          <a:bodyPr wrap="none" rtlCol="0">
            <a:spAutoFit/>
          </a:bodyPr>
          <a:lstStyle/>
          <a:p>
            <a:r>
              <a:rPr lang="en-US" sz="1100" b="1" dirty="0" smtClean="0"/>
              <a:t>36</a:t>
            </a:r>
            <a:endParaRPr lang="en-US" sz="1100" b="1" dirty="0"/>
          </a:p>
        </p:txBody>
      </p:sp>
      <p:sp>
        <p:nvSpPr>
          <p:cNvPr id="83" name="TextBox 82"/>
          <p:cNvSpPr txBox="1"/>
          <p:nvPr/>
        </p:nvSpPr>
        <p:spPr>
          <a:xfrm>
            <a:off x="3115215" y="2819400"/>
            <a:ext cx="341760" cy="261610"/>
          </a:xfrm>
          <a:prstGeom prst="rect">
            <a:avLst/>
          </a:prstGeom>
          <a:noFill/>
        </p:spPr>
        <p:txBody>
          <a:bodyPr wrap="none" rtlCol="0">
            <a:spAutoFit/>
          </a:bodyPr>
          <a:lstStyle/>
          <a:p>
            <a:r>
              <a:rPr lang="en-US" sz="1100" b="1" dirty="0" smtClean="0"/>
              <a:t>37</a:t>
            </a:r>
            <a:endParaRPr lang="en-US" sz="1100" b="1" dirty="0"/>
          </a:p>
        </p:txBody>
      </p:sp>
      <p:sp>
        <p:nvSpPr>
          <p:cNvPr id="84" name="TextBox 83"/>
          <p:cNvSpPr txBox="1"/>
          <p:nvPr/>
        </p:nvSpPr>
        <p:spPr>
          <a:xfrm>
            <a:off x="3115215" y="2983375"/>
            <a:ext cx="341760" cy="261610"/>
          </a:xfrm>
          <a:prstGeom prst="rect">
            <a:avLst/>
          </a:prstGeom>
          <a:noFill/>
        </p:spPr>
        <p:txBody>
          <a:bodyPr wrap="none" rtlCol="0">
            <a:spAutoFit/>
          </a:bodyPr>
          <a:lstStyle/>
          <a:p>
            <a:r>
              <a:rPr lang="en-US" sz="1100" b="1" dirty="0" smtClean="0"/>
              <a:t>38</a:t>
            </a:r>
            <a:endParaRPr lang="en-US" sz="1100" b="1" dirty="0"/>
          </a:p>
        </p:txBody>
      </p:sp>
      <p:sp>
        <p:nvSpPr>
          <p:cNvPr id="86" name="TextBox 85"/>
          <p:cNvSpPr txBox="1"/>
          <p:nvPr/>
        </p:nvSpPr>
        <p:spPr>
          <a:xfrm>
            <a:off x="3115215" y="3147350"/>
            <a:ext cx="341760" cy="261610"/>
          </a:xfrm>
          <a:prstGeom prst="rect">
            <a:avLst/>
          </a:prstGeom>
          <a:noFill/>
        </p:spPr>
        <p:txBody>
          <a:bodyPr wrap="none" rtlCol="0">
            <a:spAutoFit/>
          </a:bodyPr>
          <a:lstStyle/>
          <a:p>
            <a:r>
              <a:rPr lang="en-US" sz="1100" b="1" dirty="0" smtClean="0"/>
              <a:t>39</a:t>
            </a:r>
            <a:endParaRPr lang="en-US" sz="1100" b="1" dirty="0"/>
          </a:p>
        </p:txBody>
      </p:sp>
      <p:sp>
        <p:nvSpPr>
          <p:cNvPr id="87" name="TextBox 86"/>
          <p:cNvSpPr txBox="1"/>
          <p:nvPr/>
        </p:nvSpPr>
        <p:spPr>
          <a:xfrm>
            <a:off x="3115215" y="3311325"/>
            <a:ext cx="341760" cy="261610"/>
          </a:xfrm>
          <a:prstGeom prst="rect">
            <a:avLst/>
          </a:prstGeom>
          <a:noFill/>
        </p:spPr>
        <p:txBody>
          <a:bodyPr wrap="none" rtlCol="0">
            <a:spAutoFit/>
          </a:bodyPr>
          <a:lstStyle/>
          <a:p>
            <a:r>
              <a:rPr lang="en-US" sz="1100" b="1" dirty="0" smtClean="0"/>
              <a:t>40</a:t>
            </a:r>
            <a:endParaRPr lang="en-US" sz="1100" b="1" dirty="0"/>
          </a:p>
        </p:txBody>
      </p:sp>
      <p:cxnSp>
        <p:nvCxnSpPr>
          <p:cNvPr id="88" name="Straight Connector 87"/>
          <p:cNvCxnSpPr/>
          <p:nvPr/>
        </p:nvCxnSpPr>
        <p:spPr bwMode="auto">
          <a:xfrm>
            <a:off x="152400" y="1600200"/>
            <a:ext cx="8839200" cy="1588"/>
          </a:xfrm>
          <a:prstGeom prst="line">
            <a:avLst/>
          </a:prstGeom>
          <a:noFill/>
          <a:ln w="25400" cap="flat" cmpd="sng" algn="ctr">
            <a:solidFill>
              <a:schemeClr val="tx1"/>
            </a:solidFill>
            <a:prstDash val="solid"/>
            <a:round/>
            <a:headEnd type="none" w="med" len="med"/>
            <a:tailEnd type="none" w="med" len="med"/>
          </a:ln>
          <a:effectLst/>
        </p:spPr>
      </p:cxnSp>
      <p:sp>
        <p:nvSpPr>
          <p:cNvPr id="89" name="TextBox 88"/>
          <p:cNvSpPr txBox="1"/>
          <p:nvPr/>
        </p:nvSpPr>
        <p:spPr>
          <a:xfrm>
            <a:off x="3112625" y="3463725"/>
            <a:ext cx="341760" cy="261610"/>
          </a:xfrm>
          <a:prstGeom prst="rect">
            <a:avLst/>
          </a:prstGeom>
          <a:noFill/>
        </p:spPr>
        <p:txBody>
          <a:bodyPr wrap="none" rtlCol="0">
            <a:spAutoFit/>
          </a:bodyPr>
          <a:lstStyle/>
          <a:p>
            <a:r>
              <a:rPr lang="en-US" sz="1100" b="1" dirty="0" smtClean="0"/>
              <a:t>41</a:t>
            </a:r>
            <a:endParaRPr lang="en-US" sz="1100" b="1" dirty="0"/>
          </a:p>
        </p:txBody>
      </p:sp>
      <p:sp>
        <p:nvSpPr>
          <p:cNvPr id="90" name="TextBox 89"/>
          <p:cNvSpPr txBox="1"/>
          <p:nvPr/>
        </p:nvSpPr>
        <p:spPr>
          <a:xfrm>
            <a:off x="3048000" y="4648200"/>
            <a:ext cx="420308" cy="261610"/>
          </a:xfrm>
          <a:prstGeom prst="rect">
            <a:avLst/>
          </a:prstGeom>
          <a:noFill/>
        </p:spPr>
        <p:txBody>
          <a:bodyPr wrap="none" rtlCol="0">
            <a:spAutoFit/>
          </a:bodyPr>
          <a:lstStyle/>
          <a:p>
            <a:r>
              <a:rPr lang="en-US" sz="1100" b="1" dirty="0" smtClean="0"/>
              <a:t>131</a:t>
            </a:r>
            <a:endParaRPr lang="en-US" sz="1100" b="1" dirty="0"/>
          </a:p>
        </p:txBody>
      </p:sp>
      <p:sp>
        <p:nvSpPr>
          <p:cNvPr id="91" name="TextBox 90"/>
          <p:cNvSpPr txBox="1"/>
          <p:nvPr/>
        </p:nvSpPr>
        <p:spPr>
          <a:xfrm>
            <a:off x="3048000" y="4800600"/>
            <a:ext cx="420308" cy="261610"/>
          </a:xfrm>
          <a:prstGeom prst="rect">
            <a:avLst/>
          </a:prstGeom>
          <a:noFill/>
        </p:spPr>
        <p:txBody>
          <a:bodyPr wrap="none" rtlCol="0">
            <a:spAutoFit/>
          </a:bodyPr>
          <a:lstStyle/>
          <a:p>
            <a:r>
              <a:rPr lang="en-US" sz="1100" b="1" dirty="0" smtClean="0"/>
              <a:t>134</a:t>
            </a:r>
            <a:endParaRPr lang="en-US" sz="1100" b="1" dirty="0"/>
          </a:p>
        </p:txBody>
      </p:sp>
      <p:sp>
        <p:nvSpPr>
          <p:cNvPr id="92" name="TextBox 91"/>
          <p:cNvSpPr txBox="1"/>
          <p:nvPr/>
        </p:nvSpPr>
        <p:spPr>
          <a:xfrm>
            <a:off x="3048000" y="4953000"/>
            <a:ext cx="420308" cy="261610"/>
          </a:xfrm>
          <a:prstGeom prst="rect">
            <a:avLst/>
          </a:prstGeom>
          <a:noFill/>
        </p:spPr>
        <p:txBody>
          <a:bodyPr wrap="none" rtlCol="0">
            <a:spAutoFit/>
          </a:bodyPr>
          <a:lstStyle/>
          <a:p>
            <a:r>
              <a:rPr lang="en-US" sz="1100" b="1" dirty="0" smtClean="0"/>
              <a:t>136</a:t>
            </a:r>
            <a:endParaRPr lang="en-US" sz="1100" b="1" dirty="0"/>
          </a:p>
        </p:txBody>
      </p:sp>
      <p:sp>
        <p:nvSpPr>
          <p:cNvPr id="93" name="TextBox 92"/>
          <p:cNvSpPr txBox="1"/>
          <p:nvPr/>
        </p:nvSpPr>
        <p:spPr>
          <a:xfrm>
            <a:off x="3048000" y="5433350"/>
            <a:ext cx="420308" cy="261610"/>
          </a:xfrm>
          <a:prstGeom prst="rect">
            <a:avLst/>
          </a:prstGeom>
          <a:noFill/>
        </p:spPr>
        <p:txBody>
          <a:bodyPr wrap="none" rtlCol="0">
            <a:spAutoFit/>
          </a:bodyPr>
          <a:lstStyle/>
          <a:p>
            <a:r>
              <a:rPr lang="en-US" sz="1100" b="1" dirty="0" smtClean="0"/>
              <a:t>226</a:t>
            </a:r>
            <a:endParaRPr lang="en-US" sz="1100" b="1" dirty="0"/>
          </a:p>
        </p:txBody>
      </p:sp>
      <p:sp>
        <p:nvSpPr>
          <p:cNvPr id="94" name="TextBox 93"/>
          <p:cNvSpPr txBox="1"/>
          <p:nvPr/>
        </p:nvSpPr>
        <p:spPr>
          <a:xfrm>
            <a:off x="3048000" y="5597325"/>
            <a:ext cx="420308" cy="261610"/>
          </a:xfrm>
          <a:prstGeom prst="rect">
            <a:avLst/>
          </a:prstGeom>
          <a:noFill/>
        </p:spPr>
        <p:txBody>
          <a:bodyPr wrap="none" rtlCol="0">
            <a:spAutoFit/>
          </a:bodyPr>
          <a:lstStyle/>
          <a:p>
            <a:r>
              <a:rPr lang="en-US" sz="1100" b="1" dirty="0" smtClean="0"/>
              <a:t>234</a:t>
            </a:r>
            <a:endParaRPr lang="en-US" sz="1100" b="1" dirty="0"/>
          </a:p>
        </p:txBody>
      </p:sp>
      <p:sp>
        <p:nvSpPr>
          <p:cNvPr id="95" name="TextBox 94"/>
          <p:cNvSpPr txBox="1"/>
          <p:nvPr/>
        </p:nvSpPr>
        <p:spPr>
          <a:xfrm>
            <a:off x="3048000" y="5756475"/>
            <a:ext cx="420308" cy="261610"/>
          </a:xfrm>
          <a:prstGeom prst="rect">
            <a:avLst/>
          </a:prstGeom>
          <a:noFill/>
        </p:spPr>
        <p:txBody>
          <a:bodyPr wrap="none" rtlCol="0">
            <a:spAutoFit/>
          </a:bodyPr>
          <a:lstStyle/>
          <a:p>
            <a:r>
              <a:rPr lang="en-US" sz="1100" b="1" dirty="0" smtClean="0"/>
              <a:t>246</a:t>
            </a:r>
            <a:endParaRPr lang="en-US" sz="1100" b="1" dirty="0"/>
          </a:p>
        </p:txBody>
      </p:sp>
      <p:sp>
        <p:nvSpPr>
          <p:cNvPr id="96" name="TextBox 95"/>
          <p:cNvSpPr txBox="1"/>
          <p:nvPr/>
        </p:nvSpPr>
        <p:spPr>
          <a:xfrm>
            <a:off x="3048000" y="5913700"/>
            <a:ext cx="420308" cy="261610"/>
          </a:xfrm>
          <a:prstGeom prst="rect">
            <a:avLst/>
          </a:prstGeom>
          <a:noFill/>
        </p:spPr>
        <p:txBody>
          <a:bodyPr wrap="none" rtlCol="0">
            <a:spAutoFit/>
          </a:bodyPr>
          <a:lstStyle/>
          <a:p>
            <a:r>
              <a:rPr lang="en-US" sz="1100" b="1" dirty="0" smtClean="0"/>
              <a:t>273</a:t>
            </a:r>
            <a:endParaRPr lang="en-US" sz="1100" b="1" dirty="0"/>
          </a:p>
        </p:txBody>
      </p:sp>
      <p:sp>
        <p:nvSpPr>
          <p:cNvPr id="97" name="Text Box 2"/>
          <p:cNvSpPr txBox="1">
            <a:spLocks noChangeArrowheads="1"/>
          </p:cNvSpPr>
          <p:nvPr/>
        </p:nvSpPr>
        <p:spPr bwMode="auto">
          <a:xfrm>
            <a:off x="228600" y="543580"/>
            <a:ext cx="8486619" cy="523220"/>
          </a:xfrm>
          <a:prstGeom prst="rect">
            <a:avLst/>
          </a:prstGeom>
          <a:noFill/>
          <a:ln w="9525">
            <a:noFill/>
            <a:miter lim="800000"/>
            <a:headEnd/>
            <a:tailEnd/>
          </a:ln>
        </p:spPr>
        <p:txBody>
          <a:bodyPr wrap="none">
            <a:spAutoFit/>
          </a:bodyPr>
          <a:lstStyle/>
          <a:p>
            <a:r>
              <a:rPr lang="en-US" sz="2800" dirty="0" smtClean="0"/>
              <a:t>Concept-based search given concept-variable maps</a:t>
            </a:r>
            <a:endParaRPr lang="en-US" sz="2800" dirty="0"/>
          </a:p>
        </p:txBody>
      </p:sp>
      <p:cxnSp>
        <p:nvCxnSpPr>
          <p:cNvPr id="99" name="Straight Connector 98"/>
          <p:cNvCxnSpPr>
            <a:stCxn id="71" idx="3"/>
            <a:endCxn id="78" idx="1"/>
          </p:cNvCxnSpPr>
          <p:nvPr/>
        </p:nvCxnSpPr>
        <p:spPr bwMode="auto">
          <a:xfrm flipV="1">
            <a:off x="2399160" y="2176630"/>
            <a:ext cx="716055" cy="1581875"/>
          </a:xfrm>
          <a:prstGeom prst="line">
            <a:avLst/>
          </a:prstGeom>
          <a:noFill/>
          <a:ln w="25400" cap="flat" cmpd="sng" algn="ctr">
            <a:solidFill>
              <a:schemeClr val="tx1"/>
            </a:solidFill>
            <a:prstDash val="solid"/>
            <a:round/>
            <a:headEnd type="none" w="med" len="med"/>
            <a:tailEnd type="none" w="med" len="med"/>
          </a:ln>
          <a:effectLst/>
        </p:spPr>
      </p:cxnSp>
      <p:cxnSp>
        <p:nvCxnSpPr>
          <p:cNvPr id="101" name="Straight Connector 100"/>
          <p:cNvCxnSpPr>
            <a:stCxn id="71" idx="3"/>
            <a:endCxn id="79" idx="1"/>
          </p:cNvCxnSpPr>
          <p:nvPr/>
        </p:nvCxnSpPr>
        <p:spPr bwMode="auto">
          <a:xfrm flipV="1">
            <a:off x="2399160" y="2329030"/>
            <a:ext cx="716055" cy="1429475"/>
          </a:xfrm>
          <a:prstGeom prst="line">
            <a:avLst/>
          </a:prstGeom>
          <a:noFill/>
          <a:ln w="25400" cap="flat" cmpd="sng" algn="ctr">
            <a:solidFill>
              <a:schemeClr val="tx1"/>
            </a:solidFill>
            <a:prstDash val="solid"/>
            <a:round/>
            <a:headEnd type="none" w="med" len="med"/>
            <a:tailEnd type="none" w="med" len="med"/>
          </a:ln>
          <a:effectLst/>
        </p:spPr>
      </p:cxnSp>
      <p:cxnSp>
        <p:nvCxnSpPr>
          <p:cNvPr id="103" name="Straight Connector 102"/>
          <p:cNvCxnSpPr>
            <a:stCxn id="71" idx="3"/>
            <a:endCxn id="80" idx="1"/>
          </p:cNvCxnSpPr>
          <p:nvPr/>
        </p:nvCxnSpPr>
        <p:spPr bwMode="auto">
          <a:xfrm flipV="1">
            <a:off x="2399160" y="2481430"/>
            <a:ext cx="716055" cy="1277075"/>
          </a:xfrm>
          <a:prstGeom prst="line">
            <a:avLst/>
          </a:prstGeom>
          <a:noFill/>
          <a:ln w="25400" cap="flat" cmpd="sng" algn="ctr">
            <a:solidFill>
              <a:schemeClr val="tx1"/>
            </a:solidFill>
            <a:prstDash val="solid"/>
            <a:round/>
            <a:headEnd type="none" w="med" len="med"/>
            <a:tailEnd type="none" w="med" len="med"/>
          </a:ln>
          <a:effectLst/>
        </p:spPr>
      </p:cxnSp>
      <p:cxnSp>
        <p:nvCxnSpPr>
          <p:cNvPr id="105" name="Straight Connector 104"/>
          <p:cNvCxnSpPr>
            <a:stCxn id="71" idx="3"/>
            <a:endCxn id="81" idx="1"/>
          </p:cNvCxnSpPr>
          <p:nvPr/>
        </p:nvCxnSpPr>
        <p:spPr bwMode="auto">
          <a:xfrm flipV="1">
            <a:off x="2399160" y="2633830"/>
            <a:ext cx="716055" cy="1124675"/>
          </a:xfrm>
          <a:prstGeom prst="line">
            <a:avLst/>
          </a:prstGeom>
          <a:noFill/>
          <a:ln w="25400" cap="flat" cmpd="sng" algn="ctr">
            <a:solidFill>
              <a:schemeClr val="tx1"/>
            </a:solidFill>
            <a:prstDash val="solid"/>
            <a:round/>
            <a:headEnd type="none" w="med" len="med"/>
            <a:tailEnd type="none" w="med" len="med"/>
          </a:ln>
          <a:effectLst/>
        </p:spPr>
      </p:cxnSp>
      <p:cxnSp>
        <p:nvCxnSpPr>
          <p:cNvPr id="107" name="Straight Connector 106"/>
          <p:cNvCxnSpPr>
            <a:stCxn id="71" idx="3"/>
            <a:endCxn id="82" idx="1"/>
          </p:cNvCxnSpPr>
          <p:nvPr/>
        </p:nvCxnSpPr>
        <p:spPr bwMode="auto">
          <a:xfrm flipV="1">
            <a:off x="2399160" y="2786230"/>
            <a:ext cx="716055" cy="972275"/>
          </a:xfrm>
          <a:prstGeom prst="line">
            <a:avLst/>
          </a:prstGeom>
          <a:noFill/>
          <a:ln w="25400" cap="flat" cmpd="sng" algn="ctr">
            <a:solidFill>
              <a:schemeClr val="tx1"/>
            </a:solidFill>
            <a:prstDash val="solid"/>
            <a:round/>
            <a:headEnd type="none" w="med" len="med"/>
            <a:tailEnd type="none" w="med" len="med"/>
          </a:ln>
          <a:effectLst/>
        </p:spPr>
      </p:cxnSp>
      <p:cxnSp>
        <p:nvCxnSpPr>
          <p:cNvPr id="109" name="Straight Connector 108"/>
          <p:cNvCxnSpPr>
            <a:stCxn id="71" idx="3"/>
            <a:endCxn id="83" idx="1"/>
          </p:cNvCxnSpPr>
          <p:nvPr/>
        </p:nvCxnSpPr>
        <p:spPr bwMode="auto">
          <a:xfrm flipV="1">
            <a:off x="2399160" y="2950205"/>
            <a:ext cx="716055" cy="808300"/>
          </a:xfrm>
          <a:prstGeom prst="line">
            <a:avLst/>
          </a:prstGeom>
          <a:noFill/>
          <a:ln w="25400" cap="flat" cmpd="sng" algn="ctr">
            <a:solidFill>
              <a:schemeClr val="tx1"/>
            </a:solidFill>
            <a:prstDash val="solid"/>
            <a:round/>
            <a:headEnd type="none" w="med" len="med"/>
            <a:tailEnd type="none" w="med" len="med"/>
          </a:ln>
          <a:effectLst/>
        </p:spPr>
      </p:cxnSp>
      <p:cxnSp>
        <p:nvCxnSpPr>
          <p:cNvPr id="113" name="Straight Connector 112"/>
          <p:cNvCxnSpPr>
            <a:stCxn id="71" idx="3"/>
            <a:endCxn id="84" idx="1"/>
          </p:cNvCxnSpPr>
          <p:nvPr/>
        </p:nvCxnSpPr>
        <p:spPr bwMode="auto">
          <a:xfrm flipV="1">
            <a:off x="2399160" y="3114180"/>
            <a:ext cx="716055" cy="644325"/>
          </a:xfrm>
          <a:prstGeom prst="line">
            <a:avLst/>
          </a:prstGeom>
          <a:noFill/>
          <a:ln w="25400" cap="flat" cmpd="sng" algn="ctr">
            <a:solidFill>
              <a:schemeClr val="tx1"/>
            </a:solidFill>
            <a:prstDash val="solid"/>
            <a:round/>
            <a:headEnd type="none" w="med" len="med"/>
            <a:tailEnd type="none" w="med" len="med"/>
          </a:ln>
          <a:effectLst/>
        </p:spPr>
      </p:cxnSp>
      <p:cxnSp>
        <p:nvCxnSpPr>
          <p:cNvPr id="115" name="Straight Connector 114"/>
          <p:cNvCxnSpPr>
            <a:stCxn id="71" idx="3"/>
            <a:endCxn id="86" idx="1"/>
          </p:cNvCxnSpPr>
          <p:nvPr/>
        </p:nvCxnSpPr>
        <p:spPr bwMode="auto">
          <a:xfrm flipV="1">
            <a:off x="2399160" y="3278155"/>
            <a:ext cx="716055" cy="480350"/>
          </a:xfrm>
          <a:prstGeom prst="line">
            <a:avLst/>
          </a:prstGeom>
          <a:noFill/>
          <a:ln w="25400" cap="flat" cmpd="sng" algn="ctr">
            <a:solidFill>
              <a:schemeClr val="tx1"/>
            </a:solidFill>
            <a:prstDash val="solid"/>
            <a:round/>
            <a:headEnd type="none" w="med" len="med"/>
            <a:tailEnd type="none" w="med" len="med"/>
          </a:ln>
          <a:effectLst/>
        </p:spPr>
      </p:cxnSp>
      <p:cxnSp>
        <p:nvCxnSpPr>
          <p:cNvPr id="117" name="Straight Connector 116"/>
          <p:cNvCxnSpPr>
            <a:stCxn id="71" idx="3"/>
            <a:endCxn id="87" idx="1"/>
          </p:cNvCxnSpPr>
          <p:nvPr/>
        </p:nvCxnSpPr>
        <p:spPr bwMode="auto">
          <a:xfrm flipV="1">
            <a:off x="2399160" y="3442130"/>
            <a:ext cx="716055" cy="316375"/>
          </a:xfrm>
          <a:prstGeom prst="line">
            <a:avLst/>
          </a:prstGeom>
          <a:noFill/>
          <a:ln w="25400" cap="flat" cmpd="sng" algn="ctr">
            <a:solidFill>
              <a:schemeClr val="tx1"/>
            </a:solidFill>
            <a:prstDash val="solid"/>
            <a:round/>
            <a:headEnd type="none" w="med" len="med"/>
            <a:tailEnd type="none" w="med" len="med"/>
          </a:ln>
          <a:effectLst/>
        </p:spPr>
      </p:cxnSp>
      <p:cxnSp>
        <p:nvCxnSpPr>
          <p:cNvPr id="119" name="Straight Connector 118"/>
          <p:cNvCxnSpPr>
            <a:stCxn id="71" idx="3"/>
            <a:endCxn id="89" idx="1"/>
          </p:cNvCxnSpPr>
          <p:nvPr/>
        </p:nvCxnSpPr>
        <p:spPr bwMode="auto">
          <a:xfrm flipV="1">
            <a:off x="2399160" y="3594530"/>
            <a:ext cx="713465" cy="163975"/>
          </a:xfrm>
          <a:prstGeom prst="line">
            <a:avLst/>
          </a:prstGeom>
          <a:noFill/>
          <a:ln w="25400" cap="flat" cmpd="sng" algn="ctr">
            <a:solidFill>
              <a:schemeClr val="tx1"/>
            </a:solidFill>
            <a:prstDash val="solid"/>
            <a:round/>
            <a:headEnd type="none" w="med" len="med"/>
            <a:tailEnd type="none" w="med" len="med"/>
          </a:ln>
          <a:effectLst/>
        </p:spPr>
      </p:cxnSp>
      <p:cxnSp>
        <p:nvCxnSpPr>
          <p:cNvPr id="121" name="Straight Connector 120"/>
          <p:cNvCxnSpPr>
            <a:stCxn id="71" idx="3"/>
            <a:endCxn id="74" idx="1"/>
          </p:cNvCxnSpPr>
          <p:nvPr/>
        </p:nvCxnSpPr>
        <p:spPr bwMode="auto">
          <a:xfrm>
            <a:off x="2399160" y="3758505"/>
            <a:ext cx="725040" cy="106100"/>
          </a:xfrm>
          <a:prstGeom prst="line">
            <a:avLst/>
          </a:prstGeom>
          <a:noFill/>
          <a:ln w="25400" cap="flat" cmpd="sng" algn="ctr">
            <a:solidFill>
              <a:schemeClr val="tx1"/>
            </a:solidFill>
            <a:prstDash val="solid"/>
            <a:round/>
            <a:headEnd type="none" w="med" len="med"/>
            <a:tailEnd type="none" w="med" len="med"/>
          </a:ln>
          <a:effectLst/>
        </p:spPr>
      </p:cxnSp>
      <p:cxnSp>
        <p:nvCxnSpPr>
          <p:cNvPr id="123" name="Straight Connector 122"/>
          <p:cNvCxnSpPr>
            <a:stCxn id="71" idx="3"/>
            <a:endCxn id="75" idx="1"/>
          </p:cNvCxnSpPr>
          <p:nvPr/>
        </p:nvCxnSpPr>
        <p:spPr bwMode="auto">
          <a:xfrm>
            <a:off x="2399160" y="3758505"/>
            <a:ext cx="725040" cy="258500"/>
          </a:xfrm>
          <a:prstGeom prst="line">
            <a:avLst/>
          </a:prstGeom>
          <a:noFill/>
          <a:ln w="25400" cap="flat" cmpd="sng" algn="ctr">
            <a:solidFill>
              <a:schemeClr val="tx1"/>
            </a:solidFill>
            <a:prstDash val="solid"/>
            <a:round/>
            <a:headEnd type="none" w="med" len="med"/>
            <a:tailEnd type="none" w="med" len="med"/>
          </a:ln>
          <a:effectLst/>
        </p:spPr>
      </p:cxnSp>
      <p:cxnSp>
        <p:nvCxnSpPr>
          <p:cNvPr id="125" name="Straight Connector 124"/>
          <p:cNvCxnSpPr>
            <a:stCxn id="71" idx="3"/>
            <a:endCxn id="76" idx="1"/>
          </p:cNvCxnSpPr>
          <p:nvPr/>
        </p:nvCxnSpPr>
        <p:spPr bwMode="auto">
          <a:xfrm>
            <a:off x="2399160" y="3758505"/>
            <a:ext cx="725040" cy="410900"/>
          </a:xfrm>
          <a:prstGeom prst="line">
            <a:avLst/>
          </a:prstGeom>
          <a:noFill/>
          <a:ln w="25400" cap="flat" cmpd="sng" algn="ctr">
            <a:solidFill>
              <a:schemeClr val="tx1"/>
            </a:solidFill>
            <a:prstDash val="solid"/>
            <a:round/>
            <a:headEnd type="none" w="med" len="med"/>
            <a:tailEnd type="none" w="med" len="med"/>
          </a:ln>
          <a:effectLst/>
        </p:spPr>
      </p:cxnSp>
      <p:cxnSp>
        <p:nvCxnSpPr>
          <p:cNvPr id="127" name="Straight Connector 126"/>
          <p:cNvCxnSpPr>
            <a:stCxn id="71" idx="3"/>
            <a:endCxn id="77" idx="1"/>
          </p:cNvCxnSpPr>
          <p:nvPr/>
        </p:nvCxnSpPr>
        <p:spPr bwMode="auto">
          <a:xfrm>
            <a:off x="2399160" y="3758505"/>
            <a:ext cx="725040" cy="563300"/>
          </a:xfrm>
          <a:prstGeom prst="line">
            <a:avLst/>
          </a:prstGeom>
          <a:noFill/>
          <a:ln w="25400" cap="flat" cmpd="sng" algn="ctr">
            <a:solidFill>
              <a:schemeClr val="tx1"/>
            </a:solidFill>
            <a:prstDash val="solid"/>
            <a:round/>
            <a:headEnd type="none" w="med" len="med"/>
            <a:tailEnd type="none" w="med" len="med"/>
          </a:ln>
          <a:effectLst/>
        </p:spPr>
      </p:cxnSp>
      <p:cxnSp>
        <p:nvCxnSpPr>
          <p:cNvPr id="129" name="Straight Connector 128"/>
          <p:cNvCxnSpPr>
            <a:stCxn id="71" idx="3"/>
            <a:endCxn id="72" idx="1"/>
          </p:cNvCxnSpPr>
          <p:nvPr/>
        </p:nvCxnSpPr>
        <p:spPr bwMode="auto">
          <a:xfrm>
            <a:off x="2399160" y="3758505"/>
            <a:ext cx="648840" cy="868100"/>
          </a:xfrm>
          <a:prstGeom prst="line">
            <a:avLst/>
          </a:prstGeom>
          <a:noFill/>
          <a:ln w="25400" cap="flat" cmpd="sng" algn="ctr">
            <a:solidFill>
              <a:schemeClr val="tx1"/>
            </a:solidFill>
            <a:prstDash val="solid"/>
            <a:round/>
            <a:headEnd type="none" w="med" len="med"/>
            <a:tailEnd type="none" w="med" len="med"/>
          </a:ln>
          <a:effectLst/>
        </p:spPr>
      </p:cxnSp>
      <p:cxnSp>
        <p:nvCxnSpPr>
          <p:cNvPr id="131" name="Straight Connector 130"/>
          <p:cNvCxnSpPr>
            <a:stCxn id="71" idx="3"/>
            <a:endCxn id="90" idx="1"/>
          </p:cNvCxnSpPr>
          <p:nvPr/>
        </p:nvCxnSpPr>
        <p:spPr bwMode="auto">
          <a:xfrm>
            <a:off x="2399160" y="3758505"/>
            <a:ext cx="648840" cy="1020500"/>
          </a:xfrm>
          <a:prstGeom prst="line">
            <a:avLst/>
          </a:prstGeom>
          <a:noFill/>
          <a:ln w="25400" cap="flat" cmpd="sng" algn="ctr">
            <a:solidFill>
              <a:schemeClr val="tx1"/>
            </a:solidFill>
            <a:prstDash val="solid"/>
            <a:round/>
            <a:headEnd type="none" w="med" len="med"/>
            <a:tailEnd type="none" w="med" len="med"/>
          </a:ln>
          <a:effectLst/>
        </p:spPr>
      </p:cxnSp>
      <p:cxnSp>
        <p:nvCxnSpPr>
          <p:cNvPr id="133" name="Straight Connector 132"/>
          <p:cNvCxnSpPr>
            <a:stCxn id="71" idx="3"/>
            <a:endCxn id="91" idx="1"/>
          </p:cNvCxnSpPr>
          <p:nvPr/>
        </p:nvCxnSpPr>
        <p:spPr bwMode="auto">
          <a:xfrm>
            <a:off x="2399160" y="3758505"/>
            <a:ext cx="648840" cy="1172900"/>
          </a:xfrm>
          <a:prstGeom prst="line">
            <a:avLst/>
          </a:prstGeom>
          <a:noFill/>
          <a:ln w="25400" cap="flat" cmpd="sng" algn="ctr">
            <a:solidFill>
              <a:schemeClr val="tx1"/>
            </a:solidFill>
            <a:prstDash val="solid"/>
            <a:round/>
            <a:headEnd type="none" w="med" len="med"/>
            <a:tailEnd type="none" w="med" len="med"/>
          </a:ln>
          <a:effectLst/>
        </p:spPr>
      </p:cxnSp>
      <p:cxnSp>
        <p:nvCxnSpPr>
          <p:cNvPr id="135" name="Straight Connector 134"/>
          <p:cNvCxnSpPr>
            <a:stCxn id="71" idx="3"/>
            <a:endCxn id="92" idx="1"/>
          </p:cNvCxnSpPr>
          <p:nvPr/>
        </p:nvCxnSpPr>
        <p:spPr bwMode="auto">
          <a:xfrm>
            <a:off x="2399160" y="3758505"/>
            <a:ext cx="648840" cy="1325300"/>
          </a:xfrm>
          <a:prstGeom prst="line">
            <a:avLst/>
          </a:prstGeom>
          <a:noFill/>
          <a:ln w="25400" cap="flat" cmpd="sng" algn="ctr">
            <a:solidFill>
              <a:schemeClr val="tx1"/>
            </a:solidFill>
            <a:prstDash val="solid"/>
            <a:round/>
            <a:headEnd type="none" w="med" len="med"/>
            <a:tailEnd type="none" w="med" len="med"/>
          </a:ln>
          <a:effectLst/>
        </p:spPr>
      </p:cxnSp>
      <p:cxnSp>
        <p:nvCxnSpPr>
          <p:cNvPr id="137" name="Straight Connector 136"/>
          <p:cNvCxnSpPr>
            <a:stCxn id="71" idx="3"/>
            <a:endCxn id="73" idx="1"/>
          </p:cNvCxnSpPr>
          <p:nvPr/>
        </p:nvCxnSpPr>
        <p:spPr bwMode="auto">
          <a:xfrm>
            <a:off x="2399160" y="3758505"/>
            <a:ext cx="648840" cy="1630100"/>
          </a:xfrm>
          <a:prstGeom prst="line">
            <a:avLst/>
          </a:prstGeom>
          <a:noFill/>
          <a:ln w="25400" cap="flat" cmpd="sng" algn="ctr">
            <a:solidFill>
              <a:schemeClr val="tx1"/>
            </a:solidFill>
            <a:prstDash val="solid"/>
            <a:round/>
            <a:headEnd type="none" w="med" len="med"/>
            <a:tailEnd type="none" w="med" len="med"/>
          </a:ln>
          <a:effectLst/>
        </p:spPr>
      </p:cxnSp>
      <p:cxnSp>
        <p:nvCxnSpPr>
          <p:cNvPr id="139" name="Straight Connector 138"/>
          <p:cNvCxnSpPr>
            <a:stCxn id="71" idx="3"/>
            <a:endCxn id="93" idx="1"/>
          </p:cNvCxnSpPr>
          <p:nvPr/>
        </p:nvCxnSpPr>
        <p:spPr bwMode="auto">
          <a:xfrm>
            <a:off x="2399160" y="3758505"/>
            <a:ext cx="648840" cy="1805650"/>
          </a:xfrm>
          <a:prstGeom prst="line">
            <a:avLst/>
          </a:prstGeom>
          <a:noFill/>
          <a:ln w="25400" cap="flat" cmpd="sng" algn="ctr">
            <a:solidFill>
              <a:schemeClr val="tx1"/>
            </a:solidFill>
            <a:prstDash val="solid"/>
            <a:round/>
            <a:headEnd type="none" w="med" len="med"/>
            <a:tailEnd type="none" w="med" len="med"/>
          </a:ln>
          <a:effectLst/>
        </p:spPr>
      </p:cxnSp>
      <p:cxnSp>
        <p:nvCxnSpPr>
          <p:cNvPr id="141" name="Straight Connector 140"/>
          <p:cNvCxnSpPr>
            <a:stCxn id="71" idx="3"/>
            <a:endCxn id="94" idx="1"/>
          </p:cNvCxnSpPr>
          <p:nvPr/>
        </p:nvCxnSpPr>
        <p:spPr bwMode="auto">
          <a:xfrm>
            <a:off x="2399160" y="3758505"/>
            <a:ext cx="648840" cy="1969625"/>
          </a:xfrm>
          <a:prstGeom prst="line">
            <a:avLst/>
          </a:prstGeom>
          <a:noFill/>
          <a:ln w="25400" cap="flat" cmpd="sng" algn="ctr">
            <a:solidFill>
              <a:schemeClr val="tx1"/>
            </a:solidFill>
            <a:prstDash val="solid"/>
            <a:round/>
            <a:headEnd type="none" w="med" len="med"/>
            <a:tailEnd type="none" w="med" len="med"/>
          </a:ln>
          <a:effectLst/>
        </p:spPr>
      </p:cxnSp>
      <p:cxnSp>
        <p:nvCxnSpPr>
          <p:cNvPr id="143" name="Straight Connector 142"/>
          <p:cNvCxnSpPr>
            <a:stCxn id="71" idx="3"/>
            <a:endCxn id="95" idx="1"/>
          </p:cNvCxnSpPr>
          <p:nvPr/>
        </p:nvCxnSpPr>
        <p:spPr bwMode="auto">
          <a:xfrm>
            <a:off x="2399160" y="3758505"/>
            <a:ext cx="648840" cy="2128775"/>
          </a:xfrm>
          <a:prstGeom prst="line">
            <a:avLst/>
          </a:prstGeom>
          <a:noFill/>
          <a:ln w="25400" cap="flat" cmpd="sng" algn="ctr">
            <a:solidFill>
              <a:schemeClr val="tx1"/>
            </a:solidFill>
            <a:prstDash val="solid"/>
            <a:round/>
            <a:headEnd type="none" w="med" len="med"/>
            <a:tailEnd type="none" w="med" len="med"/>
          </a:ln>
          <a:effectLst/>
        </p:spPr>
      </p:cxnSp>
      <p:cxnSp>
        <p:nvCxnSpPr>
          <p:cNvPr id="145" name="Straight Connector 144"/>
          <p:cNvCxnSpPr>
            <a:stCxn id="71" idx="3"/>
            <a:endCxn id="96" idx="1"/>
          </p:cNvCxnSpPr>
          <p:nvPr/>
        </p:nvCxnSpPr>
        <p:spPr bwMode="auto">
          <a:xfrm>
            <a:off x="2399160" y="3758505"/>
            <a:ext cx="648840" cy="2286000"/>
          </a:xfrm>
          <a:prstGeom prst="line">
            <a:avLst/>
          </a:prstGeom>
          <a:noFill/>
          <a:ln w="25400" cap="flat" cmpd="sng" algn="ctr">
            <a:solidFill>
              <a:schemeClr val="tx1"/>
            </a:solidFill>
            <a:prstDash val="solid"/>
            <a:round/>
            <a:headEnd type="none" w="med" len="med"/>
            <a:tailEnd type="none" w="med" len="med"/>
          </a:ln>
          <a:effectLst/>
        </p:spPr>
      </p:cxn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p:cNvSpPr/>
          <p:nvPr/>
        </p:nvSpPr>
        <p:spPr>
          <a:xfrm>
            <a:off x="762000" y="1295400"/>
            <a:ext cx="7620000" cy="22098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2" name="Title 1"/>
          <p:cNvSpPr txBox="1">
            <a:spLocks/>
          </p:cNvSpPr>
          <p:nvPr/>
        </p:nvSpPr>
        <p:spPr>
          <a:xfrm>
            <a:off x="152400" y="304800"/>
            <a:ext cx="8686800" cy="457200"/>
          </a:xfrm>
          <a:prstGeom prst="rect">
            <a:avLst/>
          </a:prstGeom>
        </p:spPr>
        <p:txBody>
          <a:bodyPr>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0" cap="none" spc="0" normalizeH="0" baseline="0" noProof="0" dirty="0" smtClean="0">
                <a:ln>
                  <a:noFill/>
                </a:ln>
                <a:solidFill>
                  <a:srgbClr val="006BB6"/>
                </a:solidFill>
                <a:effectLst/>
                <a:uLnTx/>
                <a:uFillTx/>
                <a:latin typeface="+mj-lt"/>
                <a:ea typeface="+mj-ea"/>
                <a:cs typeface="+mj-cs"/>
              </a:rPr>
              <a:t>Aligning ontology, SRS, and NWIS catalog </a:t>
            </a:r>
            <a:r>
              <a:rPr kumimoji="0" lang="en-US" sz="2800" b="1" i="0" u="none" strike="noStrike" kern="0" cap="none" spc="0" normalizeH="0" baseline="0" noProof="0" dirty="0" smtClean="0">
                <a:ln>
                  <a:noFill/>
                </a:ln>
                <a:solidFill>
                  <a:srgbClr val="006BB6"/>
                </a:solidFill>
                <a:effectLst/>
                <a:uLnTx/>
                <a:uFillTx/>
                <a:latin typeface="+mj-lt"/>
                <a:ea typeface="+mj-ea"/>
                <a:cs typeface="+mj-cs"/>
              </a:rPr>
              <a:t>dump</a:t>
            </a:r>
            <a:br>
              <a:rPr kumimoji="0" lang="en-US" sz="2800" b="1" i="0" u="none" strike="noStrike" kern="0" cap="none" spc="0" normalizeH="0" baseline="0" noProof="0" dirty="0" smtClean="0">
                <a:ln>
                  <a:noFill/>
                </a:ln>
                <a:solidFill>
                  <a:srgbClr val="006BB6"/>
                </a:solidFill>
                <a:effectLst/>
                <a:uLnTx/>
                <a:uFillTx/>
                <a:latin typeface="+mj-lt"/>
                <a:ea typeface="+mj-ea"/>
                <a:cs typeface="+mj-cs"/>
              </a:rPr>
            </a:br>
            <a:r>
              <a:rPr kumimoji="0" lang="en-US" sz="2800" b="1" i="0" u="none" strike="noStrike" kern="0" cap="none" spc="0" normalizeH="0" baseline="0" noProof="0" dirty="0" smtClean="0">
                <a:ln>
                  <a:noFill/>
                </a:ln>
                <a:solidFill>
                  <a:srgbClr val="006BB6"/>
                </a:solidFill>
                <a:effectLst/>
                <a:uLnTx/>
                <a:uFillTx/>
                <a:latin typeface="+mj-lt"/>
                <a:ea typeface="+mj-ea"/>
                <a:cs typeface="+mj-cs"/>
              </a:rPr>
              <a:t> </a:t>
            </a:r>
            <a:r>
              <a:rPr kumimoji="0" lang="en-US" sz="2000" b="1" i="0" u="none" strike="noStrike" kern="0" cap="none" spc="0" normalizeH="0" baseline="0" noProof="0" dirty="0" smtClean="0">
                <a:ln>
                  <a:noFill/>
                </a:ln>
                <a:solidFill>
                  <a:srgbClr val="006BB6"/>
                </a:solidFill>
                <a:effectLst/>
                <a:uLnTx/>
                <a:uFillTx/>
                <a:latin typeface="+mj-lt"/>
                <a:ea typeface="+mj-ea"/>
                <a:cs typeface="+mj-cs"/>
              </a:rPr>
              <a:t>(April 2010)</a:t>
            </a:r>
            <a:endParaRPr kumimoji="0" lang="en-US" sz="2800" b="1" i="0" u="none" strike="noStrike" kern="0" cap="none" spc="0" normalizeH="0" baseline="0" noProof="0" dirty="0">
              <a:ln>
                <a:noFill/>
              </a:ln>
              <a:solidFill>
                <a:srgbClr val="006BB6"/>
              </a:solidFill>
              <a:effectLst/>
              <a:uLnTx/>
              <a:uFillTx/>
              <a:latin typeface="+mj-lt"/>
              <a:ea typeface="+mj-ea"/>
              <a:cs typeface="+mj-cs"/>
            </a:endParaRPr>
          </a:p>
        </p:txBody>
      </p:sp>
      <p:sp>
        <p:nvSpPr>
          <p:cNvPr id="33" name="Freeform 32"/>
          <p:cNvSpPr/>
          <p:nvPr/>
        </p:nvSpPr>
        <p:spPr>
          <a:xfrm>
            <a:off x="1295400" y="1676400"/>
            <a:ext cx="4114800" cy="4106274"/>
          </a:xfrm>
          <a:custGeom>
            <a:avLst/>
            <a:gdLst>
              <a:gd name="connsiteX0" fmla="*/ 0 w 3945352"/>
              <a:gd name="connsiteY0" fmla="*/ 1972676 h 3945352"/>
              <a:gd name="connsiteX1" fmla="*/ 577785 w 3945352"/>
              <a:gd name="connsiteY1" fmla="*/ 577784 h 3945352"/>
              <a:gd name="connsiteX2" fmla="*/ 1972679 w 3945352"/>
              <a:gd name="connsiteY2" fmla="*/ 3 h 3945352"/>
              <a:gd name="connsiteX3" fmla="*/ 3367571 w 3945352"/>
              <a:gd name="connsiteY3" fmla="*/ 577788 h 3945352"/>
              <a:gd name="connsiteX4" fmla="*/ 3945352 w 3945352"/>
              <a:gd name="connsiteY4" fmla="*/ 1972682 h 3945352"/>
              <a:gd name="connsiteX5" fmla="*/ 3367568 w 3945352"/>
              <a:gd name="connsiteY5" fmla="*/ 3367575 h 3945352"/>
              <a:gd name="connsiteX6" fmla="*/ 1972675 w 3945352"/>
              <a:gd name="connsiteY6" fmla="*/ 3945358 h 3945352"/>
              <a:gd name="connsiteX7" fmla="*/ 577782 w 3945352"/>
              <a:gd name="connsiteY7" fmla="*/ 3367573 h 3945352"/>
              <a:gd name="connsiteX8" fmla="*/ 0 w 3945352"/>
              <a:gd name="connsiteY8" fmla="*/ 1972679 h 3945352"/>
              <a:gd name="connsiteX9" fmla="*/ 0 w 3945352"/>
              <a:gd name="connsiteY9" fmla="*/ 1972676 h 394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45352" h="3945352">
                <a:moveTo>
                  <a:pt x="0" y="1972676"/>
                </a:moveTo>
                <a:cubicBezTo>
                  <a:pt x="1" y="1449490"/>
                  <a:pt x="207836" y="947732"/>
                  <a:pt x="577785" y="577784"/>
                </a:cubicBezTo>
                <a:cubicBezTo>
                  <a:pt x="947734" y="207836"/>
                  <a:pt x="1449493" y="2"/>
                  <a:pt x="1972679" y="3"/>
                </a:cubicBezTo>
                <a:cubicBezTo>
                  <a:pt x="2495865" y="4"/>
                  <a:pt x="2997623" y="207839"/>
                  <a:pt x="3367571" y="577788"/>
                </a:cubicBezTo>
                <a:cubicBezTo>
                  <a:pt x="3737519" y="947737"/>
                  <a:pt x="3945353" y="1449496"/>
                  <a:pt x="3945352" y="1972682"/>
                </a:cubicBezTo>
                <a:cubicBezTo>
                  <a:pt x="3945352" y="2495868"/>
                  <a:pt x="3737517" y="2997626"/>
                  <a:pt x="3367568" y="3367575"/>
                </a:cubicBezTo>
                <a:cubicBezTo>
                  <a:pt x="2997619" y="3737524"/>
                  <a:pt x="2495861" y="3945358"/>
                  <a:pt x="1972675" y="3945358"/>
                </a:cubicBezTo>
                <a:cubicBezTo>
                  <a:pt x="1449489" y="3945358"/>
                  <a:pt x="947731" y="3737522"/>
                  <a:pt x="577782" y="3367573"/>
                </a:cubicBezTo>
                <a:cubicBezTo>
                  <a:pt x="207834" y="2997624"/>
                  <a:pt x="-1" y="2495866"/>
                  <a:pt x="0" y="1972679"/>
                </a:cubicBezTo>
                <a:lnTo>
                  <a:pt x="0" y="1972676"/>
                </a:lnTo>
                <a:close/>
              </a:path>
            </a:pathLst>
          </a:custGeom>
          <a:solidFill>
            <a:srgbClr val="FF0000">
              <a:alpha val="70000"/>
            </a:srgbClr>
          </a:solidFill>
          <a:ln w="38100"/>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spcFirstLastPara="0" vert="horz" wrap="square" lIns="1030686" tIns="628583" rIns="1030686" bIns="628583" numCol="1" spcCol="1270" anchor="ctr" anchorCtr="0">
            <a:noAutofit/>
          </a:bodyPr>
          <a:lstStyle/>
          <a:p>
            <a:pPr lvl="0" defTabSz="1778000">
              <a:lnSpc>
                <a:spcPct val="90000"/>
              </a:lnSpc>
              <a:spcBef>
                <a:spcPct val="0"/>
              </a:spcBef>
              <a:spcAft>
                <a:spcPct val="35000"/>
              </a:spcAft>
            </a:pPr>
            <a:endParaRPr lang="en-US" sz="4000" kern="1200" dirty="0"/>
          </a:p>
        </p:txBody>
      </p:sp>
      <p:sp>
        <p:nvSpPr>
          <p:cNvPr id="34" name="Freeform 33"/>
          <p:cNvSpPr/>
          <p:nvPr/>
        </p:nvSpPr>
        <p:spPr>
          <a:xfrm>
            <a:off x="2971800" y="1752600"/>
            <a:ext cx="3962400" cy="3886200"/>
          </a:xfrm>
          <a:custGeom>
            <a:avLst/>
            <a:gdLst>
              <a:gd name="connsiteX0" fmla="*/ 0 w 5168188"/>
              <a:gd name="connsiteY0" fmla="*/ 2475052 h 4950104"/>
              <a:gd name="connsiteX1" fmla="*/ 796665 w 5168188"/>
              <a:gd name="connsiteY1" fmla="*/ 687620 h 4950104"/>
              <a:gd name="connsiteX2" fmla="*/ 2584099 w 5168188"/>
              <a:gd name="connsiteY2" fmla="*/ 3 h 4950104"/>
              <a:gd name="connsiteX3" fmla="*/ 4371531 w 5168188"/>
              <a:gd name="connsiteY3" fmla="*/ 687625 h 4950104"/>
              <a:gd name="connsiteX4" fmla="*/ 5168190 w 5168188"/>
              <a:gd name="connsiteY4" fmla="*/ 2475059 h 4950104"/>
              <a:gd name="connsiteX5" fmla="*/ 4371528 w 5168188"/>
              <a:gd name="connsiteY5" fmla="*/ 4262492 h 4950104"/>
              <a:gd name="connsiteX6" fmla="*/ 2584095 w 5168188"/>
              <a:gd name="connsiteY6" fmla="*/ 4950111 h 4950104"/>
              <a:gd name="connsiteX7" fmla="*/ 796663 w 5168188"/>
              <a:gd name="connsiteY7" fmla="*/ 4262490 h 4950104"/>
              <a:gd name="connsiteX8" fmla="*/ 3 w 5168188"/>
              <a:gd name="connsiteY8" fmla="*/ 2475056 h 4950104"/>
              <a:gd name="connsiteX9" fmla="*/ 0 w 5168188"/>
              <a:gd name="connsiteY9" fmla="*/ 2475052 h 4950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68188" h="4950104">
                <a:moveTo>
                  <a:pt x="0" y="2475052"/>
                </a:moveTo>
                <a:cubicBezTo>
                  <a:pt x="1" y="1800125"/>
                  <a:pt x="287771" y="1154471"/>
                  <a:pt x="796665" y="687620"/>
                </a:cubicBezTo>
                <a:cubicBezTo>
                  <a:pt x="1277686" y="246339"/>
                  <a:pt x="1918031" y="2"/>
                  <a:pt x="2584099" y="3"/>
                </a:cubicBezTo>
                <a:cubicBezTo>
                  <a:pt x="3250167" y="4"/>
                  <a:pt x="3890511" y="246343"/>
                  <a:pt x="4371531" y="687625"/>
                </a:cubicBezTo>
                <a:cubicBezTo>
                  <a:pt x="4880423" y="1154477"/>
                  <a:pt x="5168191" y="1800132"/>
                  <a:pt x="5168190" y="2475059"/>
                </a:cubicBezTo>
                <a:cubicBezTo>
                  <a:pt x="5168190" y="3149987"/>
                  <a:pt x="4880421" y="3795641"/>
                  <a:pt x="4371528" y="4262492"/>
                </a:cubicBezTo>
                <a:cubicBezTo>
                  <a:pt x="3890507" y="4703774"/>
                  <a:pt x="3250163" y="4950112"/>
                  <a:pt x="2584095" y="4950111"/>
                </a:cubicBezTo>
                <a:cubicBezTo>
                  <a:pt x="1918027" y="4950111"/>
                  <a:pt x="1277683" y="4703772"/>
                  <a:pt x="796663" y="4262490"/>
                </a:cubicBezTo>
                <a:cubicBezTo>
                  <a:pt x="287771" y="3795638"/>
                  <a:pt x="2" y="3149984"/>
                  <a:pt x="3" y="2475056"/>
                </a:cubicBezTo>
                <a:cubicBezTo>
                  <a:pt x="2" y="2475055"/>
                  <a:pt x="1" y="2475053"/>
                  <a:pt x="0" y="2475052"/>
                </a:cubicBezTo>
                <a:close/>
              </a:path>
            </a:pathLst>
          </a:custGeom>
          <a:solidFill>
            <a:srgbClr val="0070C0">
              <a:alpha val="50000"/>
            </a:srgbClr>
          </a:solidFill>
          <a:ln w="57150"/>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spcFirstLastPara="0" vert="horz" wrap="square" lIns="1209766" tIns="760485" rIns="1209766" bIns="760485" numCol="1" spcCol="1270" anchor="ctr" anchorCtr="0">
            <a:noAutofit/>
          </a:bodyPr>
          <a:lstStyle/>
          <a:p>
            <a:pPr lvl="0" algn="r" defTabSz="1244600">
              <a:lnSpc>
                <a:spcPct val="90000"/>
              </a:lnSpc>
              <a:spcBef>
                <a:spcPct val="0"/>
              </a:spcBef>
              <a:spcAft>
                <a:spcPct val="35000"/>
              </a:spcAft>
            </a:pPr>
            <a:endParaRPr lang="en-US" sz="3600" kern="1200" dirty="0"/>
          </a:p>
        </p:txBody>
      </p:sp>
      <p:sp>
        <p:nvSpPr>
          <p:cNvPr id="35" name="TextBox 19"/>
          <p:cNvSpPr txBox="1">
            <a:spLocks noChangeArrowheads="1"/>
          </p:cNvSpPr>
          <p:nvPr/>
        </p:nvSpPr>
        <p:spPr bwMode="auto">
          <a:xfrm>
            <a:off x="1524000" y="1371600"/>
            <a:ext cx="2286000" cy="646331"/>
          </a:xfrm>
          <a:prstGeom prst="rect">
            <a:avLst/>
          </a:prstGeom>
          <a:noFill/>
          <a:ln w="9525">
            <a:noFill/>
            <a:miter lim="800000"/>
            <a:headEnd/>
            <a:tailEnd/>
          </a:ln>
        </p:spPr>
        <p:txBody>
          <a:bodyPr wrap="square">
            <a:spAutoFit/>
          </a:bodyPr>
          <a:lstStyle/>
          <a:p>
            <a:r>
              <a:rPr lang="en-US" dirty="0" smtClean="0">
                <a:latin typeface="Calibri" pitchFamily="34" charset="0"/>
              </a:rPr>
              <a:t>Substance Registry System</a:t>
            </a:r>
            <a:endParaRPr lang="en-US" dirty="0">
              <a:latin typeface="Calibri" pitchFamily="34" charset="0"/>
            </a:endParaRPr>
          </a:p>
        </p:txBody>
      </p:sp>
      <p:sp>
        <p:nvSpPr>
          <p:cNvPr id="36" name="TextBox 20"/>
          <p:cNvSpPr txBox="1">
            <a:spLocks noChangeArrowheads="1"/>
          </p:cNvSpPr>
          <p:nvPr/>
        </p:nvSpPr>
        <p:spPr bwMode="auto">
          <a:xfrm>
            <a:off x="4953000" y="1371600"/>
            <a:ext cx="3505200" cy="646331"/>
          </a:xfrm>
          <a:prstGeom prst="rect">
            <a:avLst/>
          </a:prstGeom>
          <a:noFill/>
          <a:ln w="9525">
            <a:noFill/>
            <a:miter lim="800000"/>
            <a:headEnd/>
            <a:tailEnd/>
          </a:ln>
        </p:spPr>
        <p:txBody>
          <a:bodyPr wrap="square">
            <a:spAutoFit/>
          </a:bodyPr>
          <a:lstStyle/>
          <a:p>
            <a:pPr algn="r"/>
            <a:r>
              <a:rPr lang="en-US" dirty="0">
                <a:latin typeface="Calibri" pitchFamily="34" charset="0"/>
              </a:rPr>
              <a:t>NWIS </a:t>
            </a:r>
            <a:r>
              <a:rPr lang="en-US" dirty="0" smtClean="0">
                <a:latin typeface="Calibri" pitchFamily="34" charset="0"/>
              </a:rPr>
              <a:t>unique parameter codes with </a:t>
            </a:r>
            <a:r>
              <a:rPr lang="en-US" dirty="0" smtClean="0">
                <a:latin typeface="Calibri" pitchFamily="34" charset="0"/>
              </a:rPr>
              <a:t/>
            </a:r>
            <a:br>
              <a:rPr lang="en-US" dirty="0" smtClean="0">
                <a:latin typeface="Calibri" pitchFamily="34" charset="0"/>
              </a:rPr>
            </a:br>
            <a:r>
              <a:rPr lang="en-US" dirty="0" smtClean="0">
                <a:latin typeface="Calibri" pitchFamily="34" charset="0"/>
              </a:rPr>
              <a:t>associated </a:t>
            </a:r>
            <a:r>
              <a:rPr lang="en-US" dirty="0" smtClean="0">
                <a:latin typeface="Calibri" pitchFamily="34" charset="0"/>
              </a:rPr>
              <a:t>period of record</a:t>
            </a:r>
            <a:endParaRPr lang="en-US" dirty="0">
              <a:latin typeface="Calibri" pitchFamily="34" charset="0"/>
            </a:endParaRPr>
          </a:p>
        </p:txBody>
      </p:sp>
      <p:sp>
        <p:nvSpPr>
          <p:cNvPr id="37" name="TextBox 17"/>
          <p:cNvSpPr txBox="1">
            <a:spLocks noChangeArrowheads="1"/>
          </p:cNvSpPr>
          <p:nvPr/>
        </p:nvSpPr>
        <p:spPr bwMode="auto">
          <a:xfrm>
            <a:off x="762000" y="3697287"/>
            <a:ext cx="1219200" cy="646113"/>
          </a:xfrm>
          <a:prstGeom prst="rect">
            <a:avLst/>
          </a:prstGeom>
          <a:noFill/>
          <a:ln w="9525">
            <a:noFill/>
            <a:miter lim="800000"/>
            <a:headEnd/>
            <a:tailEnd/>
          </a:ln>
        </p:spPr>
        <p:txBody>
          <a:bodyPr>
            <a:spAutoFit/>
          </a:bodyPr>
          <a:lstStyle/>
          <a:p>
            <a:r>
              <a:rPr lang="en-US" dirty="0">
                <a:latin typeface="Calibri" pitchFamily="34" charset="0"/>
              </a:rPr>
              <a:t>Unmapped Variables</a:t>
            </a:r>
          </a:p>
        </p:txBody>
      </p:sp>
      <p:sp>
        <p:nvSpPr>
          <p:cNvPr id="38" name="TextBox 18"/>
          <p:cNvSpPr txBox="1">
            <a:spLocks noChangeArrowheads="1"/>
          </p:cNvSpPr>
          <p:nvPr/>
        </p:nvSpPr>
        <p:spPr bwMode="auto">
          <a:xfrm>
            <a:off x="762000" y="2667000"/>
            <a:ext cx="2362200" cy="646331"/>
          </a:xfrm>
          <a:prstGeom prst="rect">
            <a:avLst/>
          </a:prstGeom>
          <a:noFill/>
          <a:ln w="9525">
            <a:noFill/>
            <a:miter lim="800000"/>
            <a:headEnd/>
            <a:tailEnd/>
          </a:ln>
        </p:spPr>
        <p:txBody>
          <a:bodyPr wrap="square">
            <a:spAutoFit/>
          </a:bodyPr>
          <a:lstStyle/>
          <a:p>
            <a:r>
              <a:rPr lang="en-US" dirty="0" smtClean="0">
                <a:latin typeface="Calibri" pitchFamily="34" charset="0"/>
              </a:rPr>
              <a:t>Mapped</a:t>
            </a:r>
            <a:br>
              <a:rPr lang="en-US" dirty="0" smtClean="0">
                <a:latin typeface="Calibri" pitchFamily="34" charset="0"/>
              </a:rPr>
            </a:br>
            <a:r>
              <a:rPr lang="en-US" dirty="0" smtClean="0">
                <a:latin typeface="Calibri" pitchFamily="34" charset="0"/>
              </a:rPr>
              <a:t>Variables: </a:t>
            </a:r>
            <a:r>
              <a:rPr lang="en-US" b="1" dirty="0" smtClean="0">
                <a:latin typeface="Calibri" pitchFamily="34" charset="0"/>
              </a:rPr>
              <a:t>3567</a:t>
            </a:r>
            <a:endParaRPr lang="en-US" b="1" dirty="0">
              <a:latin typeface="Calibri" pitchFamily="34" charset="0"/>
            </a:endParaRPr>
          </a:p>
        </p:txBody>
      </p:sp>
      <p:cxnSp>
        <p:nvCxnSpPr>
          <p:cNvPr id="39" name="Straight Arrow Connector 38"/>
          <p:cNvCxnSpPr/>
          <p:nvPr/>
        </p:nvCxnSpPr>
        <p:spPr>
          <a:xfrm>
            <a:off x="2286000" y="5980331"/>
            <a:ext cx="1143000" cy="1588"/>
          </a:xfrm>
          <a:prstGeom prst="straightConnector1">
            <a:avLst/>
          </a:prstGeom>
          <a:ln w="50800" cmpd="tri">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flipH="1">
            <a:off x="3429000" y="5980331"/>
            <a:ext cx="1143000" cy="1588"/>
          </a:xfrm>
          <a:prstGeom prst="straightConnector1">
            <a:avLst/>
          </a:prstGeom>
          <a:ln w="50800" cmpd="tri">
            <a:tailEnd type="arrow"/>
          </a:ln>
        </p:spPr>
        <p:style>
          <a:lnRef idx="1">
            <a:schemeClr val="accent1"/>
          </a:lnRef>
          <a:fillRef idx="0">
            <a:schemeClr val="accent1"/>
          </a:fillRef>
          <a:effectRef idx="0">
            <a:schemeClr val="accent1"/>
          </a:effectRef>
          <a:fontRef idx="minor">
            <a:schemeClr val="tx1"/>
          </a:fontRef>
        </p:style>
      </p:cxnSp>
      <p:sp>
        <p:nvSpPr>
          <p:cNvPr id="41" name="TextBox 18"/>
          <p:cNvSpPr txBox="1">
            <a:spLocks noChangeArrowheads="1"/>
          </p:cNvSpPr>
          <p:nvPr/>
        </p:nvSpPr>
        <p:spPr bwMode="auto">
          <a:xfrm>
            <a:off x="2209800" y="5334000"/>
            <a:ext cx="1295400" cy="646331"/>
          </a:xfrm>
          <a:prstGeom prst="rect">
            <a:avLst/>
          </a:prstGeom>
          <a:noFill/>
          <a:ln w="9525">
            <a:noFill/>
            <a:miter lim="800000"/>
            <a:headEnd/>
            <a:tailEnd/>
          </a:ln>
        </p:spPr>
        <p:txBody>
          <a:bodyPr wrap="square">
            <a:spAutoFit/>
          </a:bodyPr>
          <a:lstStyle/>
          <a:p>
            <a:r>
              <a:rPr lang="en-US" dirty="0" smtClean="0">
                <a:solidFill>
                  <a:srgbClr val="0070C0"/>
                </a:solidFill>
                <a:latin typeface="Calibri" pitchFamily="34" charset="0"/>
              </a:rPr>
              <a:t>Don’t have</a:t>
            </a:r>
            <a:br>
              <a:rPr lang="en-US" dirty="0" smtClean="0">
                <a:solidFill>
                  <a:srgbClr val="0070C0"/>
                </a:solidFill>
                <a:latin typeface="Calibri" pitchFamily="34" charset="0"/>
              </a:rPr>
            </a:br>
            <a:r>
              <a:rPr lang="en-US" dirty="0" smtClean="0">
                <a:solidFill>
                  <a:srgbClr val="0070C0"/>
                </a:solidFill>
                <a:latin typeface="Calibri" pitchFamily="34" charset="0"/>
              </a:rPr>
              <a:t>data</a:t>
            </a:r>
          </a:p>
        </p:txBody>
      </p:sp>
      <p:sp>
        <p:nvSpPr>
          <p:cNvPr id="42" name="TextBox 18"/>
          <p:cNvSpPr txBox="1">
            <a:spLocks noChangeArrowheads="1"/>
          </p:cNvSpPr>
          <p:nvPr/>
        </p:nvSpPr>
        <p:spPr bwMode="auto">
          <a:xfrm>
            <a:off x="3657600" y="5257800"/>
            <a:ext cx="1295400" cy="1092607"/>
          </a:xfrm>
          <a:prstGeom prst="rect">
            <a:avLst/>
          </a:prstGeom>
          <a:noFill/>
          <a:ln w="9525">
            <a:noFill/>
            <a:miter lim="800000"/>
            <a:headEnd/>
            <a:tailEnd/>
          </a:ln>
        </p:spPr>
        <p:txBody>
          <a:bodyPr wrap="square">
            <a:spAutoFit/>
          </a:bodyPr>
          <a:lstStyle/>
          <a:p>
            <a:r>
              <a:rPr lang="en-US" b="1" dirty="0" smtClean="0">
                <a:solidFill>
                  <a:srgbClr val="0070C0"/>
                </a:solidFill>
                <a:latin typeface="Calibri" pitchFamily="34" charset="0"/>
              </a:rPr>
              <a:t>Have</a:t>
            </a:r>
            <a:br>
              <a:rPr lang="en-US" b="1" dirty="0" smtClean="0">
                <a:solidFill>
                  <a:srgbClr val="0070C0"/>
                </a:solidFill>
                <a:latin typeface="Calibri" pitchFamily="34" charset="0"/>
              </a:rPr>
            </a:br>
            <a:r>
              <a:rPr lang="en-US" b="1" dirty="0" smtClean="0">
                <a:solidFill>
                  <a:srgbClr val="0070C0"/>
                </a:solidFill>
                <a:latin typeface="Calibri" pitchFamily="34" charset="0"/>
              </a:rPr>
              <a:t>data</a:t>
            </a:r>
          </a:p>
          <a:p>
            <a:endParaRPr lang="en-US" sz="1100" b="1" dirty="0" smtClean="0">
              <a:solidFill>
                <a:srgbClr val="0070C0"/>
              </a:solidFill>
              <a:latin typeface="Calibri" pitchFamily="34" charset="0"/>
            </a:endParaRPr>
          </a:p>
          <a:p>
            <a:r>
              <a:rPr lang="en-US" b="1" dirty="0" smtClean="0">
                <a:solidFill>
                  <a:srgbClr val="0070C0"/>
                </a:solidFill>
                <a:latin typeface="Calibri" pitchFamily="34" charset="0"/>
              </a:rPr>
              <a:t>4339</a:t>
            </a:r>
            <a:endParaRPr lang="en-US" b="1" dirty="0">
              <a:solidFill>
                <a:srgbClr val="0070C0"/>
              </a:solidFill>
              <a:latin typeface="Calibri" pitchFamily="34" charset="0"/>
            </a:endParaRPr>
          </a:p>
        </p:txBody>
      </p:sp>
      <p:cxnSp>
        <p:nvCxnSpPr>
          <p:cNvPr id="44" name="Straight Connector 43"/>
          <p:cNvCxnSpPr>
            <a:endCxn id="45" idx="1"/>
          </p:cNvCxnSpPr>
          <p:nvPr/>
        </p:nvCxnSpPr>
        <p:spPr>
          <a:xfrm flipV="1">
            <a:off x="4495800" y="2563743"/>
            <a:ext cx="1066800" cy="484259"/>
          </a:xfrm>
          <a:prstGeom prst="line">
            <a:avLst/>
          </a:prstGeom>
        </p:spPr>
        <p:style>
          <a:lnRef idx="1">
            <a:schemeClr val="dk1"/>
          </a:lnRef>
          <a:fillRef idx="0">
            <a:schemeClr val="dk1"/>
          </a:fillRef>
          <a:effectRef idx="0">
            <a:schemeClr val="dk1"/>
          </a:effectRef>
          <a:fontRef idx="minor">
            <a:schemeClr val="tx1"/>
          </a:fontRef>
        </p:style>
      </p:cxnSp>
      <p:sp>
        <p:nvSpPr>
          <p:cNvPr id="45" name="TextBox 49"/>
          <p:cNvSpPr txBox="1">
            <a:spLocks noChangeArrowheads="1"/>
          </p:cNvSpPr>
          <p:nvPr/>
        </p:nvSpPr>
        <p:spPr bwMode="auto">
          <a:xfrm>
            <a:off x="5562600" y="2209800"/>
            <a:ext cx="3429000" cy="707886"/>
          </a:xfrm>
          <a:prstGeom prst="rect">
            <a:avLst/>
          </a:prstGeom>
          <a:noFill/>
          <a:ln w="9525">
            <a:solidFill>
              <a:schemeClr val="tx1"/>
            </a:solidFill>
            <a:miter lim="800000"/>
            <a:headEnd/>
            <a:tailEnd/>
          </a:ln>
        </p:spPr>
        <p:txBody>
          <a:bodyPr wrap="square">
            <a:spAutoFit/>
          </a:bodyPr>
          <a:lstStyle/>
          <a:p>
            <a:r>
              <a:rPr lang="en-US" sz="2000" dirty="0" smtClean="0">
                <a:solidFill>
                  <a:srgbClr val="002060"/>
                </a:solidFill>
                <a:latin typeface="Calibri" pitchFamily="34" charset="0"/>
              </a:rPr>
              <a:t>variables found in the catalog dump, tagged, and have data</a:t>
            </a:r>
            <a:endParaRPr lang="en-US" sz="2000" dirty="0">
              <a:solidFill>
                <a:srgbClr val="002060"/>
              </a:solidFill>
              <a:latin typeface="Calibri" pitchFamily="34" charset="0"/>
            </a:endParaRPr>
          </a:p>
        </p:txBody>
      </p:sp>
      <p:sp>
        <p:nvSpPr>
          <p:cNvPr id="46" name="TextBox 45"/>
          <p:cNvSpPr txBox="1"/>
          <p:nvPr/>
        </p:nvSpPr>
        <p:spPr>
          <a:xfrm>
            <a:off x="3505200" y="2831068"/>
            <a:ext cx="986167" cy="523220"/>
          </a:xfrm>
          <a:prstGeom prst="rect">
            <a:avLst/>
          </a:prstGeom>
          <a:noFill/>
          <a:ln w="38100">
            <a:solidFill>
              <a:srgbClr val="FFFF00"/>
            </a:solidFill>
          </a:ln>
        </p:spPr>
        <p:txBody>
          <a:bodyPr wrap="none" rtlCol="0">
            <a:spAutoFit/>
          </a:bodyPr>
          <a:lstStyle/>
          <a:p>
            <a:r>
              <a:rPr lang="en-US" sz="2800" b="1" dirty="0" smtClean="0">
                <a:solidFill>
                  <a:srgbClr val="FFFF00"/>
                </a:solidFill>
              </a:rPr>
              <a:t>2103</a:t>
            </a:r>
            <a:endParaRPr lang="en-US" sz="2800" b="1" dirty="0">
              <a:solidFill>
                <a:srgbClr val="FFFF00"/>
              </a:solidFill>
            </a:endParaRPr>
          </a:p>
        </p:txBody>
      </p:sp>
      <p:sp>
        <p:nvSpPr>
          <p:cNvPr id="47" name="TextBox 46"/>
          <p:cNvSpPr txBox="1"/>
          <p:nvPr/>
        </p:nvSpPr>
        <p:spPr>
          <a:xfrm>
            <a:off x="3580165" y="3820180"/>
            <a:ext cx="915635" cy="523220"/>
          </a:xfrm>
          <a:prstGeom prst="rect">
            <a:avLst/>
          </a:prstGeom>
          <a:noFill/>
          <a:ln w="38100">
            <a:noFill/>
          </a:ln>
        </p:spPr>
        <p:txBody>
          <a:bodyPr wrap="none" rtlCol="0">
            <a:spAutoFit/>
          </a:bodyPr>
          <a:lstStyle/>
          <a:p>
            <a:r>
              <a:rPr lang="en-US" sz="2800" b="1" dirty="0" smtClean="0">
                <a:solidFill>
                  <a:srgbClr val="002060"/>
                </a:solidFill>
              </a:rPr>
              <a:t>2236</a:t>
            </a:r>
            <a:endParaRPr lang="en-US" sz="2800" b="1" dirty="0">
              <a:solidFill>
                <a:srgbClr val="002060"/>
              </a:solidFill>
            </a:endParaRPr>
          </a:p>
        </p:txBody>
      </p:sp>
      <p:sp>
        <p:nvSpPr>
          <p:cNvPr id="48" name="TextBox 47"/>
          <p:cNvSpPr txBox="1"/>
          <p:nvPr/>
        </p:nvSpPr>
        <p:spPr>
          <a:xfrm>
            <a:off x="5410200" y="5689937"/>
            <a:ext cx="3581400" cy="1015663"/>
          </a:xfrm>
          <a:prstGeom prst="rect">
            <a:avLst/>
          </a:prstGeom>
          <a:noFill/>
          <a:ln w="9525">
            <a:solidFill>
              <a:schemeClr val="tx1"/>
            </a:solidFill>
            <a:miter lim="800000"/>
            <a:headEnd/>
            <a:tailEnd/>
          </a:ln>
        </p:spPr>
        <p:txBody>
          <a:bodyPr wrap="square">
            <a:spAutoFit/>
          </a:bodyPr>
          <a:lstStyle/>
          <a:p>
            <a:r>
              <a:rPr lang="en-US" sz="2000" dirty="0" smtClean="0">
                <a:solidFill>
                  <a:srgbClr val="002060"/>
                </a:solidFill>
                <a:latin typeface="Calibri" pitchFamily="34" charset="0"/>
              </a:rPr>
              <a:t>Not tagged yet: Mostly variables in mediums other than water or suspended sediment</a:t>
            </a:r>
          </a:p>
        </p:txBody>
      </p:sp>
      <p:cxnSp>
        <p:nvCxnSpPr>
          <p:cNvPr id="49" name="Straight Connector 48"/>
          <p:cNvCxnSpPr>
            <a:stCxn id="48" idx="1"/>
            <a:endCxn id="47" idx="2"/>
          </p:cNvCxnSpPr>
          <p:nvPr/>
        </p:nvCxnSpPr>
        <p:spPr>
          <a:xfrm rot="10800000">
            <a:off x="4037984" y="4343401"/>
            <a:ext cx="1372217" cy="1854369"/>
          </a:xfrm>
          <a:prstGeom prst="line">
            <a:avLst/>
          </a:prstGeom>
        </p:spPr>
        <p:style>
          <a:lnRef idx="1">
            <a:schemeClr val="dk1"/>
          </a:lnRef>
          <a:fillRef idx="0">
            <a:schemeClr val="dk1"/>
          </a:fillRef>
          <a:effectRef idx="0">
            <a:schemeClr val="dk1"/>
          </a:effectRef>
          <a:fontRef idx="minor">
            <a:schemeClr val="tx1"/>
          </a:fontRef>
        </p:style>
      </p:cxnSp>
      <p:grpSp>
        <p:nvGrpSpPr>
          <p:cNvPr id="2" name="Group 49"/>
          <p:cNvGrpSpPr/>
          <p:nvPr/>
        </p:nvGrpSpPr>
        <p:grpSpPr>
          <a:xfrm>
            <a:off x="3124199" y="609600"/>
            <a:ext cx="2362201" cy="6400800"/>
            <a:chOff x="-1600201" y="914400"/>
            <a:chExt cx="4038602" cy="4953000"/>
          </a:xfrm>
        </p:grpSpPr>
        <p:sp>
          <p:nvSpPr>
            <p:cNvPr id="51" name="Arc 50"/>
            <p:cNvSpPr/>
            <p:nvPr/>
          </p:nvSpPr>
          <p:spPr>
            <a:xfrm rot="16200000">
              <a:off x="-2057401" y="1371600"/>
              <a:ext cx="4953000" cy="4038600"/>
            </a:xfrm>
            <a:prstGeom prst="arc">
              <a:avLst>
                <a:gd name="adj1" fmla="val 16169283"/>
                <a:gd name="adj2" fmla="val 20568416"/>
              </a:avLst>
            </a:prstGeom>
            <a:ln w="47625" cmpd="tri">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Arc 51"/>
            <p:cNvSpPr/>
            <p:nvPr/>
          </p:nvSpPr>
          <p:spPr>
            <a:xfrm rot="5400000" flipV="1">
              <a:off x="-2057399" y="1371600"/>
              <a:ext cx="4953000" cy="4038600"/>
            </a:xfrm>
            <a:prstGeom prst="arc">
              <a:avLst>
                <a:gd name="adj1" fmla="val 16188550"/>
                <a:gd name="adj2" fmla="val 20568416"/>
              </a:avLst>
            </a:prstGeom>
            <a:ln w="47625" cmpd="tri">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53" name="TextBox 52"/>
          <p:cNvSpPr txBox="1"/>
          <p:nvPr/>
        </p:nvSpPr>
        <p:spPr>
          <a:xfrm>
            <a:off x="1905000" y="3276600"/>
            <a:ext cx="1120820" cy="646331"/>
          </a:xfrm>
          <a:prstGeom prst="rect">
            <a:avLst/>
          </a:prstGeom>
          <a:noFill/>
          <a:ln w="38100">
            <a:noFill/>
          </a:ln>
        </p:spPr>
        <p:txBody>
          <a:bodyPr wrap="none" rtlCol="0">
            <a:spAutoFit/>
          </a:bodyPr>
          <a:lstStyle/>
          <a:p>
            <a:r>
              <a:rPr lang="en-US" sz="3600" b="1" dirty="0" smtClean="0">
                <a:solidFill>
                  <a:srgbClr val="002060"/>
                </a:solidFill>
              </a:rPr>
              <a:t>9178</a:t>
            </a:r>
            <a:endParaRPr lang="en-US" sz="3600" b="1" dirty="0">
              <a:solidFill>
                <a:srgbClr val="002060"/>
              </a:solidFill>
            </a:endParaRPr>
          </a:p>
        </p:txBody>
      </p:sp>
      <p:sp>
        <p:nvSpPr>
          <p:cNvPr id="54" name="TextBox 53"/>
          <p:cNvSpPr txBox="1"/>
          <p:nvPr/>
        </p:nvSpPr>
        <p:spPr>
          <a:xfrm>
            <a:off x="4572000" y="3276600"/>
            <a:ext cx="1120820" cy="646331"/>
          </a:xfrm>
          <a:prstGeom prst="rect">
            <a:avLst/>
          </a:prstGeom>
          <a:noFill/>
          <a:ln w="38100">
            <a:noFill/>
          </a:ln>
        </p:spPr>
        <p:txBody>
          <a:bodyPr wrap="none" rtlCol="0">
            <a:spAutoFit/>
          </a:bodyPr>
          <a:lstStyle/>
          <a:p>
            <a:r>
              <a:rPr lang="en-US" sz="3600" b="1" dirty="0" smtClean="0">
                <a:solidFill>
                  <a:srgbClr val="002060"/>
                </a:solidFill>
              </a:rPr>
              <a:t>7218</a:t>
            </a:r>
            <a:endParaRPr lang="en-US" sz="3600" b="1" dirty="0">
              <a:solidFill>
                <a:srgbClr val="002060"/>
              </a:solidFill>
            </a:endParaRPr>
          </a:p>
        </p:txBody>
      </p:sp>
      <p:sp>
        <p:nvSpPr>
          <p:cNvPr id="55" name="TextBox 49"/>
          <p:cNvSpPr txBox="1">
            <a:spLocks noChangeArrowheads="1"/>
          </p:cNvSpPr>
          <p:nvPr/>
        </p:nvSpPr>
        <p:spPr bwMode="auto">
          <a:xfrm>
            <a:off x="5715000" y="3810000"/>
            <a:ext cx="3429000" cy="1477328"/>
          </a:xfrm>
          <a:prstGeom prst="rect">
            <a:avLst/>
          </a:prstGeom>
          <a:noFill/>
          <a:ln w="9525">
            <a:solidFill>
              <a:schemeClr val="tx1"/>
            </a:solidFill>
            <a:miter lim="800000"/>
            <a:headEnd/>
            <a:tailEnd/>
          </a:ln>
        </p:spPr>
        <p:txBody>
          <a:bodyPr wrap="square">
            <a:spAutoFit/>
          </a:bodyPr>
          <a:lstStyle/>
          <a:p>
            <a:r>
              <a:rPr lang="en-US" dirty="0" smtClean="0">
                <a:solidFill>
                  <a:srgbClr val="002060"/>
                </a:solidFill>
                <a:latin typeface="Calibri" pitchFamily="34" charset="0"/>
              </a:rPr>
              <a:t>Catalog variables not in SRS: taxonomic IDs, set number and similar metadata, context observations, surrogate measures, some organics…</a:t>
            </a:r>
            <a:endParaRPr lang="en-US" dirty="0">
              <a:solidFill>
                <a:srgbClr val="002060"/>
              </a:solidFill>
              <a:latin typeface="Calibri"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sz="3600" dirty="0" smtClean="0"/>
              <a:t>Community management of ontology: Semantic Wiki Prototype</a:t>
            </a:r>
            <a:endParaRPr lang="en-US" sz="3600" dirty="0"/>
          </a:p>
        </p:txBody>
      </p:sp>
      <p:sp>
        <p:nvSpPr>
          <p:cNvPr id="3" name="Content Placeholder 2"/>
          <p:cNvSpPr>
            <a:spLocks noGrp="1"/>
          </p:cNvSpPr>
          <p:nvPr>
            <p:ph idx="1"/>
          </p:nvPr>
        </p:nvSpPr>
        <p:spPr/>
        <p:txBody>
          <a:bodyPr/>
          <a:lstStyle/>
          <a:p>
            <a:endParaRPr lang="en-US"/>
          </a:p>
        </p:txBody>
      </p:sp>
      <p:pic>
        <p:nvPicPr>
          <p:cNvPr id="132098" name="Picture 2"/>
          <p:cNvPicPr>
            <a:picLocks noChangeAspect="1" noChangeArrowheads="1"/>
          </p:cNvPicPr>
          <p:nvPr/>
        </p:nvPicPr>
        <p:blipFill>
          <a:blip r:embed="rId2" cstate="print"/>
          <a:srcRect/>
          <a:stretch>
            <a:fillRect/>
          </a:stretch>
        </p:blipFill>
        <p:spPr bwMode="auto">
          <a:xfrm>
            <a:off x="152399" y="1295400"/>
            <a:ext cx="8913831" cy="5410200"/>
          </a:xfrm>
          <a:prstGeom prst="rect">
            <a:avLst/>
          </a:prstGeom>
          <a:noFill/>
          <a:ln w="9525">
            <a:noFill/>
            <a:miter lim="800000"/>
            <a:headEnd/>
            <a:tailEnd/>
          </a:ln>
        </p:spPr>
      </p:pic>
      <p:sp>
        <p:nvSpPr>
          <p:cNvPr id="5" name="TextBox 4">
            <a:hlinkClick r:id="rId3"/>
          </p:cNvPr>
          <p:cNvSpPr txBox="1"/>
          <p:nvPr/>
        </p:nvSpPr>
        <p:spPr>
          <a:xfrm>
            <a:off x="4715262" y="1219200"/>
            <a:ext cx="4352538" cy="369332"/>
          </a:xfrm>
          <a:prstGeom prst="rect">
            <a:avLst/>
          </a:prstGeom>
          <a:solidFill>
            <a:srgbClr val="FFFF00"/>
          </a:solidFill>
        </p:spPr>
        <p:txBody>
          <a:bodyPr wrap="none" rtlCol="0">
            <a:spAutoFit/>
          </a:bodyPr>
          <a:lstStyle/>
          <a:p>
            <a:r>
              <a:rPr lang="en-US" dirty="0" smtClean="0"/>
              <a:t>http://water.sdsc.edu/CUAHSI/index.html</a:t>
            </a:r>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Number Placeholder 5"/>
          <p:cNvSpPr>
            <a:spLocks noGrp="1"/>
          </p:cNvSpPr>
          <p:nvPr>
            <p:ph type="sldNum" sz="quarter" idx="12"/>
          </p:nvPr>
        </p:nvSpPr>
        <p:spPr>
          <a:noFill/>
        </p:spPr>
        <p:txBody>
          <a:bodyPr/>
          <a:lstStyle/>
          <a:p>
            <a:fld id="{4A7D4E03-3A7F-4F22-9FA5-5FA9E74F659C}" type="slidenum">
              <a:rPr lang="en-US" smtClean="0">
                <a:latin typeface="Arial" pitchFamily="34" charset="0"/>
              </a:rPr>
              <a:pPr/>
              <a:t>19</a:t>
            </a:fld>
            <a:endParaRPr lang="en-US" smtClean="0">
              <a:latin typeface="Arial" pitchFamily="34" charset="0"/>
            </a:endParaRPr>
          </a:p>
        </p:txBody>
      </p:sp>
      <p:sp>
        <p:nvSpPr>
          <p:cNvPr id="37" name="Rectangle 36"/>
          <p:cNvSpPr/>
          <p:nvPr/>
        </p:nvSpPr>
        <p:spPr>
          <a:xfrm>
            <a:off x="5791200" y="5334000"/>
            <a:ext cx="2514600" cy="1066800"/>
          </a:xfrm>
          <a:prstGeom prst="rect">
            <a:avLst/>
          </a:prstGeom>
          <a:solidFill>
            <a:srgbClr val="92D050">
              <a:alpha val="47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9700" name="Content Placeholder 37"/>
          <p:cNvSpPr>
            <a:spLocks noGrp="1"/>
          </p:cNvSpPr>
          <p:nvPr>
            <p:ph idx="4294967295"/>
          </p:nvPr>
        </p:nvSpPr>
        <p:spPr>
          <a:xfrm>
            <a:off x="304800" y="1447800"/>
            <a:ext cx="4038600" cy="4800600"/>
          </a:xfrm>
        </p:spPr>
        <p:txBody>
          <a:bodyPr/>
          <a:lstStyle/>
          <a:p>
            <a:r>
              <a:rPr lang="en-US" sz="2800" b="1" smtClean="0"/>
              <a:t>Service registry and </a:t>
            </a:r>
            <a:r>
              <a:rPr lang="cs-CZ" sz="2800" b="1" smtClean="0"/>
              <a:t>metadata</a:t>
            </a:r>
            <a:r>
              <a:rPr lang="en-US" sz="2800" b="1" smtClean="0"/>
              <a:t> catalog</a:t>
            </a:r>
          </a:p>
          <a:p>
            <a:pPr lvl="1"/>
            <a:r>
              <a:rPr lang="en-US" sz="2400" smtClean="0"/>
              <a:t>Networks</a:t>
            </a:r>
          </a:p>
          <a:p>
            <a:pPr lvl="1"/>
            <a:r>
              <a:rPr lang="en-US" sz="2400" smtClean="0"/>
              <a:t>S</a:t>
            </a:r>
            <a:r>
              <a:rPr lang="cs-CZ" sz="2400" smtClean="0"/>
              <a:t>ites</a:t>
            </a:r>
            <a:endParaRPr lang="en-US" sz="2400" smtClean="0"/>
          </a:p>
          <a:p>
            <a:pPr lvl="1"/>
            <a:r>
              <a:rPr lang="cs-CZ" sz="2400" smtClean="0"/>
              <a:t>Variables</a:t>
            </a:r>
            <a:endParaRPr lang="en-US" sz="2400" smtClean="0"/>
          </a:p>
          <a:p>
            <a:pPr lvl="1"/>
            <a:r>
              <a:rPr lang="cs-CZ" sz="2400" smtClean="0"/>
              <a:t>Search Keywords</a:t>
            </a:r>
            <a:endParaRPr lang="en-US" sz="2400" smtClean="0"/>
          </a:p>
          <a:p>
            <a:pPr lvl="1">
              <a:buFontTx/>
              <a:buNone/>
            </a:pPr>
            <a:endParaRPr lang="en-US" sz="2400" smtClean="0"/>
          </a:p>
          <a:p>
            <a:r>
              <a:rPr lang="cs-CZ" sz="2400" smtClean="0"/>
              <a:t>Does not store actual observation data</a:t>
            </a:r>
            <a:endParaRPr lang="en-US" sz="2400" smtClean="0"/>
          </a:p>
          <a:p>
            <a:pPr>
              <a:buFontTx/>
              <a:buNone/>
            </a:pPr>
            <a:endParaRPr lang="en-US" sz="2400" smtClean="0"/>
          </a:p>
          <a:p>
            <a:r>
              <a:rPr lang="en-US" sz="2000" smtClean="0"/>
              <a:t>Example: </a:t>
            </a:r>
            <a:r>
              <a:rPr lang="en-US" sz="2000" b="1" smtClean="0"/>
              <a:t>GetSitesInBox</a:t>
            </a:r>
            <a:r>
              <a:rPr lang="en-US" sz="2000" smtClean="0"/>
              <a:t> query function </a:t>
            </a:r>
          </a:p>
        </p:txBody>
      </p:sp>
      <p:sp>
        <p:nvSpPr>
          <p:cNvPr id="29701" name="Title 2"/>
          <p:cNvSpPr>
            <a:spLocks noGrp="1"/>
          </p:cNvSpPr>
          <p:nvPr>
            <p:ph type="title" idx="4294967295"/>
          </p:nvPr>
        </p:nvSpPr>
        <p:spPr>
          <a:xfrm>
            <a:off x="152400" y="228600"/>
            <a:ext cx="5867400" cy="1143000"/>
          </a:xfrm>
        </p:spPr>
        <p:txBody>
          <a:bodyPr/>
          <a:lstStyle/>
          <a:p>
            <a:r>
              <a:rPr lang="en-US" smtClean="0"/>
              <a:t>HIS</a:t>
            </a:r>
            <a:r>
              <a:rPr lang="cs-CZ" smtClean="0"/>
              <a:t> Central</a:t>
            </a:r>
            <a:r>
              <a:rPr lang="en-US" smtClean="0"/>
              <a:t> Services</a:t>
            </a:r>
          </a:p>
        </p:txBody>
      </p:sp>
      <p:pic>
        <p:nvPicPr>
          <p:cNvPr id="29702" name="Picture 48" descr="hiscentral"/>
          <p:cNvPicPr>
            <a:picLocks noChangeAspect="1" noChangeArrowheads="1"/>
          </p:cNvPicPr>
          <p:nvPr/>
        </p:nvPicPr>
        <p:blipFill>
          <a:blip r:embed="rId3" cstate="print"/>
          <a:srcRect/>
          <a:stretch>
            <a:fillRect/>
          </a:stretch>
        </p:blipFill>
        <p:spPr bwMode="auto">
          <a:xfrm>
            <a:off x="4886325" y="2057400"/>
            <a:ext cx="3952875" cy="4724400"/>
          </a:xfrm>
          <a:prstGeom prst="rect">
            <a:avLst/>
          </a:prstGeom>
          <a:noFill/>
          <a:ln w="9525">
            <a:noFill/>
            <a:miter lim="800000"/>
            <a:headEnd/>
            <a:tailEnd/>
          </a:ln>
        </p:spPr>
      </p:pic>
      <p:grpSp>
        <p:nvGrpSpPr>
          <p:cNvPr id="29703" name="Group 69"/>
          <p:cNvGrpSpPr>
            <a:grpSpLocks/>
          </p:cNvGrpSpPr>
          <p:nvPr/>
        </p:nvGrpSpPr>
        <p:grpSpPr bwMode="auto">
          <a:xfrm>
            <a:off x="6176963" y="1066800"/>
            <a:ext cx="2662237" cy="1143000"/>
            <a:chOff x="5872162" y="3733800"/>
            <a:chExt cx="2662238" cy="1143000"/>
          </a:xfrm>
        </p:grpSpPr>
        <p:grpSp>
          <p:nvGrpSpPr>
            <p:cNvPr id="29706" name="Group 29"/>
            <p:cNvGrpSpPr>
              <a:grpSpLocks/>
            </p:cNvGrpSpPr>
            <p:nvPr/>
          </p:nvGrpSpPr>
          <p:grpSpPr bwMode="auto">
            <a:xfrm>
              <a:off x="5872162" y="3733800"/>
              <a:ext cx="2662238" cy="1143000"/>
              <a:chOff x="5491162" y="4419600"/>
              <a:chExt cx="2662238" cy="1143000"/>
            </a:xfrm>
          </p:grpSpPr>
          <p:sp>
            <p:nvSpPr>
              <p:cNvPr id="17" name="Rectangle 8"/>
              <p:cNvSpPr>
                <a:spLocks noChangeArrowheads="1"/>
              </p:cNvSpPr>
              <p:nvPr/>
            </p:nvSpPr>
            <p:spPr bwMode="auto">
              <a:xfrm>
                <a:off x="5867399" y="4419600"/>
                <a:ext cx="2286001" cy="1143000"/>
              </a:xfrm>
              <a:prstGeom prst="rect">
                <a:avLst/>
              </a:prstGeom>
              <a:solidFill>
                <a:srgbClr val="FFFFFF"/>
              </a:solidFill>
              <a:ln w="9525">
                <a:solidFill>
                  <a:schemeClr val="tx1"/>
                </a:solidFill>
                <a:miter lim="800000"/>
                <a:headEnd/>
                <a:tailEnd/>
              </a:ln>
            </p:spPr>
            <p:txBody>
              <a:bodyPr wrap="none" anchor="ctr"/>
              <a:lstStyle/>
              <a:p>
                <a:pPr algn="ctr" fontAlgn="auto">
                  <a:spcBef>
                    <a:spcPts val="0"/>
                  </a:spcBef>
                  <a:spcAft>
                    <a:spcPts val="0"/>
                  </a:spcAft>
                  <a:defRPr/>
                </a:pPr>
                <a:endParaRPr lang="en-US">
                  <a:effectLst>
                    <a:outerShdw blurRad="38100" dist="38100" dir="2700000" algn="tl">
                      <a:srgbClr val="000000">
                        <a:alpha val="43137"/>
                      </a:srgbClr>
                    </a:outerShdw>
                  </a:effectLst>
                  <a:latin typeface="Calibri" pitchFamily="34" charset="0"/>
                </a:endParaRPr>
              </a:p>
            </p:txBody>
          </p:sp>
          <p:sp>
            <p:nvSpPr>
              <p:cNvPr id="18" name="Line 9"/>
              <p:cNvSpPr>
                <a:spLocks noChangeShapeType="1"/>
              </p:cNvSpPr>
              <p:nvPr/>
            </p:nvSpPr>
            <p:spPr bwMode="auto">
              <a:xfrm>
                <a:off x="5562599" y="4572000"/>
                <a:ext cx="685800" cy="0"/>
              </a:xfrm>
              <a:prstGeom prst="line">
                <a:avLst/>
              </a:prstGeom>
              <a:noFill/>
              <a:ln w="9525">
                <a:solidFill>
                  <a:schemeClr val="tx1"/>
                </a:solidFill>
                <a:round/>
                <a:headEnd/>
                <a:tailEnd/>
              </a:ln>
            </p:spPr>
            <p:txBody>
              <a:bodyPr/>
              <a:lstStyle/>
              <a:p>
                <a:pPr algn="ctr" fontAlgn="auto">
                  <a:spcBef>
                    <a:spcPts val="0"/>
                  </a:spcBef>
                  <a:spcAft>
                    <a:spcPts val="0"/>
                  </a:spcAft>
                  <a:defRPr/>
                </a:pPr>
                <a:endParaRPr lang="en-US">
                  <a:effectLst>
                    <a:outerShdw blurRad="38100" dist="38100" dir="2700000" algn="tl">
                      <a:srgbClr val="000000">
                        <a:alpha val="43137"/>
                      </a:srgbClr>
                    </a:outerShdw>
                  </a:effectLst>
                  <a:latin typeface="Arial" charset="0"/>
                </a:endParaRPr>
              </a:p>
            </p:txBody>
          </p:sp>
          <p:sp>
            <p:nvSpPr>
              <p:cNvPr id="19" name="Line 10"/>
              <p:cNvSpPr>
                <a:spLocks noChangeShapeType="1"/>
              </p:cNvSpPr>
              <p:nvPr/>
            </p:nvSpPr>
            <p:spPr bwMode="auto">
              <a:xfrm>
                <a:off x="5562599" y="4830763"/>
                <a:ext cx="685800" cy="0"/>
              </a:xfrm>
              <a:prstGeom prst="line">
                <a:avLst/>
              </a:prstGeom>
              <a:noFill/>
              <a:ln w="9525">
                <a:solidFill>
                  <a:schemeClr val="tx1"/>
                </a:solidFill>
                <a:round/>
                <a:headEnd/>
                <a:tailEnd/>
              </a:ln>
            </p:spPr>
            <p:txBody>
              <a:bodyPr/>
              <a:lstStyle/>
              <a:p>
                <a:pPr algn="ctr" fontAlgn="auto">
                  <a:spcBef>
                    <a:spcPts val="0"/>
                  </a:spcBef>
                  <a:spcAft>
                    <a:spcPts val="0"/>
                  </a:spcAft>
                  <a:defRPr/>
                </a:pPr>
                <a:endParaRPr lang="en-US">
                  <a:effectLst>
                    <a:outerShdw blurRad="38100" dist="38100" dir="2700000" algn="tl">
                      <a:srgbClr val="000000">
                        <a:alpha val="43137"/>
                      </a:srgbClr>
                    </a:outerShdw>
                  </a:effectLst>
                  <a:latin typeface="Arial" charset="0"/>
                </a:endParaRPr>
              </a:p>
            </p:txBody>
          </p:sp>
          <p:sp>
            <p:nvSpPr>
              <p:cNvPr id="20" name="Line 11"/>
              <p:cNvSpPr>
                <a:spLocks noChangeShapeType="1"/>
              </p:cNvSpPr>
              <p:nvPr/>
            </p:nvSpPr>
            <p:spPr bwMode="auto">
              <a:xfrm>
                <a:off x="5572124" y="5089525"/>
                <a:ext cx="685800" cy="0"/>
              </a:xfrm>
              <a:prstGeom prst="line">
                <a:avLst/>
              </a:prstGeom>
              <a:noFill/>
              <a:ln w="9525">
                <a:solidFill>
                  <a:schemeClr val="tx1"/>
                </a:solidFill>
                <a:round/>
                <a:headEnd/>
                <a:tailEnd/>
              </a:ln>
            </p:spPr>
            <p:txBody>
              <a:bodyPr/>
              <a:lstStyle/>
              <a:p>
                <a:pPr algn="ctr" fontAlgn="auto">
                  <a:spcBef>
                    <a:spcPts val="0"/>
                  </a:spcBef>
                  <a:spcAft>
                    <a:spcPts val="0"/>
                  </a:spcAft>
                  <a:defRPr/>
                </a:pPr>
                <a:endParaRPr lang="en-US">
                  <a:effectLst>
                    <a:outerShdw blurRad="38100" dist="38100" dir="2700000" algn="tl">
                      <a:srgbClr val="000000">
                        <a:alpha val="43137"/>
                      </a:srgbClr>
                    </a:outerShdw>
                  </a:effectLst>
                  <a:latin typeface="Arial" charset="0"/>
                </a:endParaRPr>
              </a:p>
            </p:txBody>
          </p:sp>
          <p:sp>
            <p:nvSpPr>
              <p:cNvPr id="22" name="Oval 13"/>
              <p:cNvSpPr>
                <a:spLocks noChangeArrowheads="1"/>
              </p:cNvSpPr>
              <p:nvPr/>
            </p:nvSpPr>
            <p:spPr bwMode="auto">
              <a:xfrm>
                <a:off x="5491162" y="4495800"/>
                <a:ext cx="152400" cy="152400"/>
              </a:xfrm>
              <a:prstGeom prst="ellipse">
                <a:avLst/>
              </a:prstGeom>
              <a:solidFill>
                <a:srgbClr val="FF0000"/>
              </a:solidFill>
              <a:ln w="9525">
                <a:solidFill>
                  <a:schemeClr val="tx1"/>
                </a:solidFill>
                <a:round/>
                <a:headEnd/>
                <a:tailEnd/>
              </a:ln>
            </p:spPr>
            <p:txBody>
              <a:bodyPr wrap="none" anchor="ctr"/>
              <a:lstStyle/>
              <a:p>
                <a:pPr algn="ctr" fontAlgn="auto">
                  <a:spcBef>
                    <a:spcPts val="0"/>
                  </a:spcBef>
                  <a:spcAft>
                    <a:spcPts val="0"/>
                  </a:spcAft>
                  <a:defRPr/>
                </a:pPr>
                <a:endParaRPr lang="en-US">
                  <a:effectLst>
                    <a:outerShdw blurRad="38100" dist="38100" dir="2700000" algn="tl">
                      <a:srgbClr val="000000">
                        <a:alpha val="43137"/>
                      </a:srgbClr>
                    </a:outerShdw>
                  </a:effectLst>
                  <a:latin typeface="Calibri" pitchFamily="34" charset="0"/>
                </a:endParaRPr>
              </a:p>
            </p:txBody>
          </p:sp>
          <p:sp>
            <p:nvSpPr>
              <p:cNvPr id="23" name="Oval 14"/>
              <p:cNvSpPr>
                <a:spLocks noChangeArrowheads="1"/>
              </p:cNvSpPr>
              <p:nvPr/>
            </p:nvSpPr>
            <p:spPr bwMode="auto">
              <a:xfrm>
                <a:off x="5491162" y="4754563"/>
                <a:ext cx="152400" cy="152400"/>
              </a:xfrm>
              <a:prstGeom prst="ellipse">
                <a:avLst/>
              </a:prstGeom>
              <a:solidFill>
                <a:srgbClr val="FF0000"/>
              </a:solidFill>
              <a:ln w="9525">
                <a:solidFill>
                  <a:schemeClr val="tx1"/>
                </a:solidFill>
                <a:round/>
                <a:headEnd/>
                <a:tailEnd/>
              </a:ln>
            </p:spPr>
            <p:txBody>
              <a:bodyPr wrap="none" anchor="ctr"/>
              <a:lstStyle/>
              <a:p>
                <a:pPr algn="ctr" fontAlgn="auto">
                  <a:spcBef>
                    <a:spcPts val="0"/>
                  </a:spcBef>
                  <a:spcAft>
                    <a:spcPts val="0"/>
                  </a:spcAft>
                  <a:defRPr/>
                </a:pPr>
                <a:endParaRPr lang="en-US">
                  <a:effectLst>
                    <a:outerShdw blurRad="38100" dist="38100" dir="2700000" algn="tl">
                      <a:srgbClr val="000000">
                        <a:alpha val="43137"/>
                      </a:srgbClr>
                    </a:outerShdw>
                  </a:effectLst>
                  <a:latin typeface="Calibri" pitchFamily="34" charset="0"/>
                </a:endParaRPr>
              </a:p>
            </p:txBody>
          </p:sp>
          <p:sp>
            <p:nvSpPr>
              <p:cNvPr id="24" name="Oval 15"/>
              <p:cNvSpPr>
                <a:spLocks noChangeArrowheads="1"/>
              </p:cNvSpPr>
              <p:nvPr/>
            </p:nvSpPr>
            <p:spPr bwMode="auto">
              <a:xfrm>
                <a:off x="5491162" y="5013325"/>
                <a:ext cx="152400" cy="152400"/>
              </a:xfrm>
              <a:prstGeom prst="ellipse">
                <a:avLst/>
              </a:prstGeom>
              <a:solidFill>
                <a:srgbClr val="FF0000"/>
              </a:solidFill>
              <a:ln w="9525">
                <a:solidFill>
                  <a:schemeClr val="tx1"/>
                </a:solidFill>
                <a:round/>
                <a:headEnd/>
                <a:tailEnd/>
              </a:ln>
            </p:spPr>
            <p:txBody>
              <a:bodyPr wrap="none" anchor="ctr"/>
              <a:lstStyle/>
              <a:p>
                <a:pPr algn="ctr" fontAlgn="auto">
                  <a:spcBef>
                    <a:spcPts val="0"/>
                  </a:spcBef>
                  <a:spcAft>
                    <a:spcPts val="0"/>
                  </a:spcAft>
                  <a:defRPr/>
                </a:pPr>
                <a:endParaRPr lang="en-US">
                  <a:effectLst>
                    <a:outerShdw blurRad="38100" dist="38100" dir="2700000" algn="tl">
                      <a:srgbClr val="000000">
                        <a:alpha val="43137"/>
                      </a:srgbClr>
                    </a:outerShdw>
                  </a:effectLst>
                  <a:latin typeface="Calibri" pitchFamily="34" charset="0"/>
                </a:endParaRPr>
              </a:p>
            </p:txBody>
          </p:sp>
          <p:sp>
            <p:nvSpPr>
              <p:cNvPr id="26" name="AutoShape 30"/>
              <p:cNvSpPr>
                <a:spLocks noChangeArrowheads="1"/>
              </p:cNvSpPr>
              <p:nvPr/>
            </p:nvSpPr>
            <p:spPr bwMode="auto">
              <a:xfrm>
                <a:off x="6400799" y="4572000"/>
                <a:ext cx="1219200" cy="838200"/>
              </a:xfrm>
              <a:prstGeom prst="foldedCorner">
                <a:avLst>
                  <a:gd name="adj" fmla="val 12500"/>
                </a:avLst>
              </a:prstGeom>
              <a:solidFill>
                <a:srgbClr val="00CC00"/>
              </a:solidFill>
              <a:ln w="9525">
                <a:solidFill>
                  <a:schemeClr val="tx1"/>
                </a:solidFill>
                <a:round/>
                <a:headEnd/>
                <a:tailEnd/>
              </a:ln>
            </p:spPr>
            <p:txBody>
              <a:bodyPr wrap="none" anchor="ctr"/>
              <a:lstStyle/>
              <a:p>
                <a:pPr algn="ctr" fontAlgn="auto">
                  <a:spcBef>
                    <a:spcPts val="0"/>
                  </a:spcBef>
                  <a:spcAft>
                    <a:spcPts val="0"/>
                  </a:spcAft>
                  <a:defRPr/>
                </a:pPr>
                <a:endParaRPr lang="en-US" dirty="0">
                  <a:solidFill>
                    <a:schemeClr val="bg2"/>
                  </a:solidFill>
                  <a:effectLst>
                    <a:outerShdw blurRad="38100" dist="38100" dir="2700000" algn="tl">
                      <a:srgbClr val="000000">
                        <a:alpha val="43137"/>
                      </a:srgbClr>
                    </a:outerShdw>
                  </a:effectLst>
                  <a:latin typeface="Calibri" pitchFamily="34" charset="0"/>
                </a:endParaRPr>
              </a:p>
            </p:txBody>
          </p:sp>
          <p:sp>
            <p:nvSpPr>
              <p:cNvPr id="27" name="Oval 31"/>
              <p:cNvSpPr>
                <a:spLocks noChangeArrowheads="1"/>
              </p:cNvSpPr>
              <p:nvPr/>
            </p:nvSpPr>
            <p:spPr bwMode="auto">
              <a:xfrm>
                <a:off x="7772400" y="4800600"/>
                <a:ext cx="304800" cy="304800"/>
              </a:xfrm>
              <a:prstGeom prst="ellipse">
                <a:avLst/>
              </a:prstGeom>
              <a:solidFill>
                <a:srgbClr val="FFFF00"/>
              </a:solidFill>
              <a:ln w="9525">
                <a:solidFill>
                  <a:schemeClr val="tx1"/>
                </a:solidFill>
                <a:round/>
                <a:headEnd/>
                <a:tailEnd/>
              </a:ln>
            </p:spPr>
            <p:txBody>
              <a:bodyPr wrap="none" anchor="ctr"/>
              <a:lstStyle/>
              <a:p>
                <a:pPr algn="ctr" fontAlgn="auto">
                  <a:spcBef>
                    <a:spcPts val="0"/>
                  </a:spcBef>
                  <a:spcAft>
                    <a:spcPts val="0"/>
                  </a:spcAft>
                  <a:defRPr/>
                </a:pPr>
                <a:endParaRPr lang="en-US" dirty="0">
                  <a:solidFill>
                    <a:srgbClr val="FFFF00"/>
                  </a:solidFill>
                  <a:effectLst>
                    <a:outerShdw blurRad="38100" dist="38100" dir="2700000" algn="tl">
                      <a:srgbClr val="000000">
                        <a:alpha val="43137"/>
                      </a:srgbClr>
                    </a:outerShdw>
                  </a:effectLst>
                  <a:latin typeface="Calibri" pitchFamily="34" charset="0"/>
                </a:endParaRPr>
              </a:p>
            </p:txBody>
          </p:sp>
          <p:sp>
            <p:nvSpPr>
              <p:cNvPr id="28" name="Line 11"/>
              <p:cNvSpPr>
                <a:spLocks noChangeShapeType="1"/>
              </p:cNvSpPr>
              <p:nvPr/>
            </p:nvSpPr>
            <p:spPr bwMode="auto">
              <a:xfrm>
                <a:off x="5562599" y="5334000"/>
                <a:ext cx="685800" cy="0"/>
              </a:xfrm>
              <a:prstGeom prst="line">
                <a:avLst/>
              </a:prstGeom>
              <a:noFill/>
              <a:ln w="9525">
                <a:solidFill>
                  <a:schemeClr val="tx1"/>
                </a:solidFill>
                <a:round/>
                <a:headEnd/>
                <a:tailEnd/>
              </a:ln>
            </p:spPr>
            <p:txBody>
              <a:bodyPr/>
              <a:lstStyle/>
              <a:p>
                <a:pPr algn="ctr" fontAlgn="auto">
                  <a:spcBef>
                    <a:spcPts val="0"/>
                  </a:spcBef>
                  <a:spcAft>
                    <a:spcPts val="0"/>
                  </a:spcAft>
                  <a:defRPr/>
                </a:pPr>
                <a:endParaRPr lang="en-US">
                  <a:effectLst>
                    <a:outerShdw blurRad="38100" dist="38100" dir="2700000" algn="tl">
                      <a:srgbClr val="000000">
                        <a:alpha val="43137"/>
                      </a:srgbClr>
                    </a:outerShdw>
                  </a:effectLst>
                  <a:latin typeface="Arial" charset="0"/>
                </a:endParaRPr>
              </a:p>
            </p:txBody>
          </p:sp>
          <p:sp>
            <p:nvSpPr>
              <p:cNvPr id="29" name="Oval 15"/>
              <p:cNvSpPr>
                <a:spLocks noChangeArrowheads="1"/>
              </p:cNvSpPr>
              <p:nvPr/>
            </p:nvSpPr>
            <p:spPr bwMode="auto">
              <a:xfrm>
                <a:off x="5491162" y="5257800"/>
                <a:ext cx="152400" cy="152400"/>
              </a:xfrm>
              <a:prstGeom prst="ellipse">
                <a:avLst/>
              </a:prstGeom>
              <a:solidFill>
                <a:srgbClr val="FF0000"/>
              </a:solidFill>
              <a:ln w="9525">
                <a:solidFill>
                  <a:schemeClr val="tx1"/>
                </a:solidFill>
                <a:round/>
                <a:headEnd/>
                <a:tailEnd/>
              </a:ln>
            </p:spPr>
            <p:txBody>
              <a:bodyPr wrap="none" anchor="ctr"/>
              <a:lstStyle/>
              <a:p>
                <a:pPr algn="ctr" fontAlgn="auto">
                  <a:spcBef>
                    <a:spcPts val="0"/>
                  </a:spcBef>
                  <a:spcAft>
                    <a:spcPts val="0"/>
                  </a:spcAft>
                  <a:defRPr/>
                </a:pPr>
                <a:endParaRPr lang="en-US">
                  <a:effectLst>
                    <a:outerShdw blurRad="38100" dist="38100" dir="2700000" algn="tl">
                      <a:srgbClr val="000000">
                        <a:alpha val="43137"/>
                      </a:srgbClr>
                    </a:outerShdw>
                  </a:effectLst>
                  <a:latin typeface="Calibri" pitchFamily="34" charset="0"/>
                </a:endParaRPr>
              </a:p>
            </p:txBody>
          </p:sp>
        </p:grpSp>
        <p:sp>
          <p:nvSpPr>
            <p:cNvPr id="29707" name="TextBox 8"/>
            <p:cNvSpPr txBox="1">
              <a:spLocks noChangeArrowheads="1"/>
            </p:cNvSpPr>
            <p:nvPr/>
          </p:nvSpPr>
          <p:spPr bwMode="auto">
            <a:xfrm>
              <a:off x="6597650" y="3962400"/>
              <a:ext cx="1482725" cy="644525"/>
            </a:xfrm>
            <a:prstGeom prst="rect">
              <a:avLst/>
            </a:prstGeom>
            <a:solidFill>
              <a:schemeClr val="bg1">
                <a:alpha val="96077"/>
              </a:schemeClr>
            </a:solidFill>
            <a:ln w="3175">
              <a:solidFill>
                <a:schemeClr val="tx1"/>
              </a:solidFill>
              <a:miter lim="800000"/>
              <a:headEnd/>
              <a:tailEnd/>
            </a:ln>
          </p:spPr>
          <p:txBody>
            <a:bodyPr wrap="none">
              <a:spAutoFit/>
            </a:bodyPr>
            <a:lstStyle/>
            <a:p>
              <a:pPr algn="ctr"/>
              <a:r>
                <a:rPr lang="cs-CZ"/>
                <a:t>HICentral</a:t>
              </a:r>
              <a:r>
                <a:rPr lang="en-US">
                  <a:latin typeface="Calibri" pitchFamily="34" charset="0"/>
                </a:rPr>
                <a:t/>
              </a:r>
              <a:br>
                <a:rPr lang="en-US">
                  <a:latin typeface="Calibri" pitchFamily="34" charset="0"/>
                </a:rPr>
              </a:br>
              <a:r>
                <a:rPr lang="en-US">
                  <a:latin typeface="Calibri" pitchFamily="34" charset="0"/>
                </a:rPr>
                <a:t>Web Service</a:t>
              </a:r>
            </a:p>
          </p:txBody>
        </p:sp>
      </p:grpSp>
      <p:sp>
        <p:nvSpPr>
          <p:cNvPr id="88113" name="AutoShape 49"/>
          <p:cNvSpPr>
            <a:spLocks noChangeArrowheads="1"/>
          </p:cNvSpPr>
          <p:nvPr/>
        </p:nvSpPr>
        <p:spPr bwMode="auto">
          <a:xfrm>
            <a:off x="5638800" y="4800600"/>
            <a:ext cx="1143000" cy="457200"/>
          </a:xfrm>
          <a:prstGeom prst="roundRect">
            <a:avLst>
              <a:gd name="adj" fmla="val 16667"/>
            </a:avLst>
          </a:prstGeom>
          <a:noFill/>
          <a:ln w="47625">
            <a:solidFill>
              <a:srgbClr val="FF0000"/>
            </a:solidFill>
            <a:round/>
            <a:headEnd/>
            <a:tailEnd/>
          </a:ln>
        </p:spPr>
        <p:txBody>
          <a:bodyPr wrap="none" anchor="ctr"/>
          <a:lstStyle/>
          <a:p>
            <a:pPr algn="ctr"/>
            <a:endParaRPr lang="en-US"/>
          </a:p>
        </p:txBody>
      </p:sp>
      <p:sp>
        <p:nvSpPr>
          <p:cNvPr id="29705" name="Line 52"/>
          <p:cNvSpPr>
            <a:spLocks noChangeShapeType="1"/>
          </p:cNvSpPr>
          <p:nvPr/>
        </p:nvSpPr>
        <p:spPr bwMode="auto">
          <a:xfrm flipV="1">
            <a:off x="3733800" y="5181600"/>
            <a:ext cx="1905000" cy="914400"/>
          </a:xfrm>
          <a:prstGeom prst="line">
            <a:avLst/>
          </a:prstGeom>
          <a:noFill/>
          <a:ln w="25400">
            <a:solidFill>
              <a:schemeClr val="tx1"/>
            </a:solidFill>
            <a:round/>
            <a:headEnd/>
            <a:tailEnd type="triangle" w="med" len="med"/>
          </a:ln>
        </p:spPr>
        <p:txBody>
          <a:bodyPr/>
          <a:lstStyle/>
          <a:p>
            <a:endParaRPr lang="en-US"/>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81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1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0" y="0"/>
            <a:ext cx="9144000" cy="1630363"/>
          </a:xfrm>
        </p:spPr>
        <p:txBody>
          <a:bodyPr/>
          <a:lstStyle/>
          <a:p>
            <a:r>
              <a:rPr lang="en-US" sz="3600" smtClean="0"/>
              <a:t>Consortium of Universities for the Advancement of Hydrologic Science, Inc.</a:t>
            </a:r>
          </a:p>
        </p:txBody>
      </p:sp>
      <p:pic>
        <p:nvPicPr>
          <p:cNvPr id="14339" name="Picture 4" descr="cuahsi_logo_4"/>
          <p:cNvPicPr>
            <a:picLocks noChangeAspect="1" noChangeArrowheads="1"/>
          </p:cNvPicPr>
          <p:nvPr/>
        </p:nvPicPr>
        <p:blipFill>
          <a:blip r:embed="rId3" cstate="print"/>
          <a:srcRect r="-6274"/>
          <a:stretch>
            <a:fillRect/>
          </a:stretch>
        </p:blipFill>
        <p:spPr bwMode="auto">
          <a:xfrm>
            <a:off x="6248400" y="5410200"/>
            <a:ext cx="2895600" cy="801688"/>
          </a:xfrm>
          <a:prstGeom prst="rect">
            <a:avLst/>
          </a:prstGeom>
          <a:noFill/>
          <a:ln w="9525">
            <a:noFill/>
            <a:miter lim="800000"/>
            <a:headEnd/>
            <a:tailEnd/>
          </a:ln>
        </p:spPr>
      </p:pic>
      <p:sp>
        <p:nvSpPr>
          <p:cNvPr id="14340" name="Rectangle 5"/>
          <p:cNvSpPr>
            <a:spLocks noChangeArrowheads="1"/>
          </p:cNvSpPr>
          <p:nvPr/>
        </p:nvSpPr>
        <p:spPr bwMode="auto">
          <a:xfrm>
            <a:off x="152400" y="5380038"/>
            <a:ext cx="5638800" cy="1477962"/>
          </a:xfrm>
          <a:prstGeom prst="rect">
            <a:avLst/>
          </a:prstGeom>
          <a:noFill/>
          <a:ln w="9525">
            <a:noFill/>
            <a:miter lim="800000"/>
            <a:headEnd/>
            <a:tailEnd/>
          </a:ln>
        </p:spPr>
        <p:txBody>
          <a:bodyPr>
            <a:spAutoFit/>
          </a:bodyPr>
          <a:lstStyle/>
          <a:p>
            <a:pPr algn="ctr"/>
            <a:r>
              <a:rPr lang="en-US"/>
              <a:t>An organization representing more than one hundred United States universities, receives support from the National Science Foundation to develop infrastructure and services for the advancement of hydrologic science and education in the U.S.</a:t>
            </a:r>
          </a:p>
        </p:txBody>
      </p:sp>
      <p:sp>
        <p:nvSpPr>
          <p:cNvPr id="14341" name="Rectangle 6"/>
          <p:cNvSpPr>
            <a:spLocks noChangeArrowheads="1"/>
          </p:cNvSpPr>
          <p:nvPr/>
        </p:nvSpPr>
        <p:spPr bwMode="auto">
          <a:xfrm>
            <a:off x="6484938" y="6335713"/>
            <a:ext cx="2506662" cy="369887"/>
          </a:xfrm>
          <a:prstGeom prst="rect">
            <a:avLst/>
          </a:prstGeom>
          <a:noFill/>
          <a:ln w="9525">
            <a:noFill/>
            <a:miter lim="800000"/>
            <a:headEnd/>
            <a:tailEnd/>
          </a:ln>
        </p:spPr>
        <p:txBody>
          <a:bodyPr wrap="none">
            <a:spAutoFit/>
          </a:bodyPr>
          <a:lstStyle/>
          <a:p>
            <a:pPr algn="ctr"/>
            <a:r>
              <a:rPr lang="en-US">
                <a:hlinkClick r:id="rId4"/>
              </a:rPr>
              <a:t>http://www.cuahsi.org/</a:t>
            </a:r>
            <a:r>
              <a:rPr lang="en-US"/>
              <a:t> </a:t>
            </a:r>
          </a:p>
        </p:txBody>
      </p:sp>
      <p:pic>
        <p:nvPicPr>
          <p:cNvPr id="14342" name="Picture 7"/>
          <p:cNvPicPr>
            <a:picLocks noChangeAspect="1" noChangeArrowheads="1"/>
          </p:cNvPicPr>
          <p:nvPr/>
        </p:nvPicPr>
        <p:blipFill>
          <a:blip r:embed="rId5" cstate="print"/>
          <a:srcRect/>
          <a:stretch>
            <a:fillRect/>
          </a:stretch>
        </p:blipFill>
        <p:spPr bwMode="auto">
          <a:xfrm>
            <a:off x="76200" y="1447800"/>
            <a:ext cx="6345238" cy="3810000"/>
          </a:xfrm>
          <a:prstGeom prst="rect">
            <a:avLst/>
          </a:prstGeom>
          <a:noFill/>
          <a:ln w="9525">
            <a:noFill/>
            <a:miter lim="800000"/>
            <a:headEnd/>
            <a:tailEnd/>
          </a:ln>
        </p:spPr>
      </p:pic>
      <p:sp>
        <p:nvSpPr>
          <p:cNvPr id="14343" name="Text Box 3"/>
          <p:cNvSpPr txBox="1">
            <a:spLocks noChangeArrowheads="1"/>
          </p:cNvSpPr>
          <p:nvPr/>
        </p:nvSpPr>
        <p:spPr bwMode="auto">
          <a:xfrm>
            <a:off x="6400800" y="2293203"/>
            <a:ext cx="2133600" cy="830997"/>
          </a:xfrm>
          <a:prstGeom prst="rect">
            <a:avLst/>
          </a:prstGeom>
          <a:noFill/>
          <a:ln w="9525">
            <a:noFill/>
            <a:miter lim="800000"/>
            <a:headEnd/>
            <a:tailEnd/>
          </a:ln>
        </p:spPr>
        <p:txBody>
          <a:bodyPr>
            <a:spAutoFit/>
          </a:bodyPr>
          <a:lstStyle/>
          <a:p>
            <a:pPr algn="ctr"/>
            <a:r>
              <a:rPr lang="en-US" sz="2400" dirty="0" smtClean="0">
                <a:latin typeface="Calibri" pitchFamily="34" charset="0"/>
              </a:rPr>
              <a:t>~130 </a:t>
            </a:r>
            <a:r>
              <a:rPr lang="en-US" sz="2400" dirty="0">
                <a:latin typeface="Calibri" pitchFamily="34" charset="0"/>
              </a:rPr>
              <a:t>US </a:t>
            </a:r>
            <a:r>
              <a:rPr lang="en-US" sz="2400" dirty="0" smtClean="0">
                <a:latin typeface="Calibri" pitchFamily="34" charset="0"/>
              </a:rPr>
              <a:t>Universities</a:t>
            </a:r>
            <a:endParaRPr lang="en-US" sz="2400" dirty="0">
              <a:latin typeface="Calibri" pitchFamily="34" charset="0"/>
            </a:endParaRPr>
          </a:p>
        </p:txBody>
      </p:sp>
      <p:sp>
        <p:nvSpPr>
          <p:cNvPr id="9" name="TextBox 8"/>
          <p:cNvSpPr txBox="1"/>
          <p:nvPr/>
        </p:nvSpPr>
        <p:spPr>
          <a:xfrm>
            <a:off x="5867400" y="3733800"/>
            <a:ext cx="3230372" cy="338554"/>
          </a:xfrm>
          <a:prstGeom prst="rect">
            <a:avLst/>
          </a:prstGeom>
          <a:noFill/>
        </p:spPr>
        <p:txBody>
          <a:bodyPr wrap="none" rtlCol="0">
            <a:spAutoFit/>
          </a:bodyPr>
          <a:lstStyle/>
          <a:p>
            <a:r>
              <a:rPr lang="en-US" sz="1600" b="1" i="1" dirty="0" smtClean="0">
                <a:solidFill>
                  <a:srgbClr val="FF0000"/>
                </a:solidFill>
              </a:rPr>
              <a:t>Hydrologic </a:t>
            </a:r>
            <a:r>
              <a:rPr lang="en-US" sz="1600" b="1" i="1" dirty="0" smtClean="0">
                <a:solidFill>
                  <a:srgbClr val="FF0000"/>
                </a:solidFill>
              </a:rPr>
              <a:t>Information System</a:t>
            </a:r>
            <a:endParaRPr lang="en-US" sz="1600" b="1" i="1" dirty="0">
              <a:solidFill>
                <a:srgbClr val="FF0000"/>
              </a:solidFill>
            </a:endParaRPr>
          </a:p>
        </p:txBody>
      </p:sp>
      <p:sp>
        <p:nvSpPr>
          <p:cNvPr id="11" name="TextBox 10"/>
          <p:cNvSpPr txBox="1"/>
          <p:nvPr/>
        </p:nvSpPr>
        <p:spPr>
          <a:xfrm>
            <a:off x="5867400" y="4014192"/>
            <a:ext cx="3401893" cy="338554"/>
          </a:xfrm>
          <a:prstGeom prst="rect">
            <a:avLst/>
          </a:prstGeom>
          <a:noFill/>
        </p:spPr>
        <p:txBody>
          <a:bodyPr wrap="none" rtlCol="0">
            <a:spAutoFit/>
          </a:bodyPr>
          <a:lstStyle/>
          <a:p>
            <a:r>
              <a:rPr lang="en-US" sz="1600" b="1" i="1" dirty="0" smtClean="0">
                <a:solidFill>
                  <a:srgbClr val="FF0000"/>
                </a:solidFill>
              </a:rPr>
              <a:t>Hydrologic Measurement Facility</a:t>
            </a:r>
            <a:endParaRPr lang="en-US" sz="1600" b="1" i="1" dirty="0">
              <a:solidFill>
                <a:srgbClr val="FF0000"/>
              </a:solidFill>
            </a:endParaRPr>
          </a:p>
        </p:txBody>
      </p:sp>
      <p:sp>
        <p:nvSpPr>
          <p:cNvPr id="12" name="TextBox 11"/>
          <p:cNvSpPr txBox="1"/>
          <p:nvPr/>
        </p:nvSpPr>
        <p:spPr>
          <a:xfrm>
            <a:off x="5867400" y="4294584"/>
            <a:ext cx="3245184" cy="338554"/>
          </a:xfrm>
          <a:prstGeom prst="rect">
            <a:avLst/>
          </a:prstGeom>
          <a:noFill/>
        </p:spPr>
        <p:txBody>
          <a:bodyPr wrap="none" rtlCol="0">
            <a:spAutoFit/>
          </a:bodyPr>
          <a:lstStyle/>
          <a:p>
            <a:r>
              <a:rPr lang="en-US" sz="1600" b="1" i="1" dirty="0" smtClean="0">
                <a:solidFill>
                  <a:srgbClr val="FF0000"/>
                </a:solidFill>
              </a:rPr>
              <a:t>Hydrologic Synthesis Activities</a:t>
            </a:r>
            <a:endParaRPr lang="en-US" sz="1600" b="1" i="1" dirty="0">
              <a:solidFill>
                <a:srgbClr val="FF0000"/>
              </a:solidFill>
            </a:endParaRPr>
          </a:p>
        </p:txBody>
      </p:sp>
      <p:sp>
        <p:nvSpPr>
          <p:cNvPr id="14" name="TextBox 13"/>
          <p:cNvSpPr txBox="1"/>
          <p:nvPr/>
        </p:nvSpPr>
        <p:spPr>
          <a:xfrm>
            <a:off x="5867400" y="4574977"/>
            <a:ext cx="3262432" cy="338554"/>
          </a:xfrm>
          <a:prstGeom prst="rect">
            <a:avLst/>
          </a:prstGeom>
          <a:noFill/>
        </p:spPr>
        <p:txBody>
          <a:bodyPr wrap="none" rtlCol="0">
            <a:spAutoFit/>
          </a:bodyPr>
          <a:lstStyle/>
          <a:p>
            <a:r>
              <a:rPr lang="en-US" sz="1600" b="1" i="1" dirty="0" smtClean="0">
                <a:solidFill>
                  <a:srgbClr val="FF0000"/>
                </a:solidFill>
              </a:rPr>
              <a:t>Hydrologic Education Outreach</a:t>
            </a:r>
            <a:endParaRPr lang="en-US" sz="1600" b="1" i="1" dirty="0">
              <a:solidFill>
                <a:srgbClr val="FF0000"/>
              </a:solidFill>
            </a:endParaRPr>
          </a:p>
        </p:txBody>
      </p:sp>
      <p:sp>
        <p:nvSpPr>
          <p:cNvPr id="17" name="Diamond 16"/>
          <p:cNvSpPr/>
          <p:nvPr/>
        </p:nvSpPr>
        <p:spPr bwMode="auto">
          <a:xfrm>
            <a:off x="5715000" y="3810000"/>
            <a:ext cx="152400" cy="152400"/>
          </a:xfrm>
          <a:prstGeom prst="diamond">
            <a:avLst/>
          </a:prstGeom>
          <a:solidFill>
            <a:srgbClr val="FF0000"/>
          </a:solidFill>
          <a:ln w="9525" cap="flat" cmpd="sng" algn="ctr">
            <a:solidFill>
              <a:srgbClr val="FFFF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8" name="Diamond 17"/>
          <p:cNvSpPr/>
          <p:nvPr/>
        </p:nvSpPr>
        <p:spPr bwMode="auto">
          <a:xfrm>
            <a:off x="5715000" y="4089400"/>
            <a:ext cx="152400" cy="152400"/>
          </a:xfrm>
          <a:prstGeom prst="diamond">
            <a:avLst/>
          </a:prstGeom>
          <a:solidFill>
            <a:srgbClr val="FF0000"/>
          </a:solidFill>
          <a:ln w="9525" cap="flat" cmpd="sng" algn="ctr">
            <a:solidFill>
              <a:srgbClr val="FFFF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9" name="Diamond 18"/>
          <p:cNvSpPr/>
          <p:nvPr/>
        </p:nvSpPr>
        <p:spPr bwMode="auto">
          <a:xfrm>
            <a:off x="5715000" y="4368800"/>
            <a:ext cx="152400" cy="152400"/>
          </a:xfrm>
          <a:prstGeom prst="diamond">
            <a:avLst/>
          </a:prstGeom>
          <a:solidFill>
            <a:srgbClr val="FF0000"/>
          </a:solidFill>
          <a:ln w="9525" cap="flat" cmpd="sng" algn="ctr">
            <a:solidFill>
              <a:srgbClr val="FFFF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20" name="Diamond 19"/>
          <p:cNvSpPr/>
          <p:nvPr/>
        </p:nvSpPr>
        <p:spPr bwMode="auto">
          <a:xfrm>
            <a:off x="5715000" y="4648200"/>
            <a:ext cx="152400" cy="152400"/>
          </a:xfrm>
          <a:prstGeom prst="diamond">
            <a:avLst/>
          </a:prstGeom>
          <a:solidFill>
            <a:srgbClr val="FF0000"/>
          </a:solidFill>
          <a:ln w="9525" cap="flat" cmpd="sng" algn="ctr">
            <a:solidFill>
              <a:srgbClr val="FFFF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t>Issues</a:t>
            </a:r>
            <a:endParaRPr lang="en-US" dirty="0"/>
          </a:p>
        </p:txBody>
      </p:sp>
      <p:sp>
        <p:nvSpPr>
          <p:cNvPr id="3" name="Content Placeholder 2"/>
          <p:cNvSpPr>
            <a:spLocks noGrp="1"/>
          </p:cNvSpPr>
          <p:nvPr>
            <p:ph idx="1"/>
          </p:nvPr>
        </p:nvSpPr>
        <p:spPr>
          <a:xfrm>
            <a:off x="457200" y="1219200"/>
            <a:ext cx="8229600" cy="4525963"/>
          </a:xfrm>
        </p:spPr>
        <p:txBody>
          <a:bodyPr/>
          <a:lstStyle/>
          <a:p>
            <a:r>
              <a:rPr lang="en-US" sz="2400" dirty="0" smtClean="0"/>
              <a:t>Catalog updates</a:t>
            </a:r>
          </a:p>
          <a:p>
            <a:r>
              <a:rPr lang="en-US" sz="2400" dirty="0" smtClean="0"/>
              <a:t>Ease of publishing hydrologic data</a:t>
            </a:r>
          </a:p>
          <a:p>
            <a:r>
              <a:rPr lang="en-US" sz="2400" dirty="0" smtClean="0"/>
              <a:t>Managing community ontology development</a:t>
            </a:r>
          </a:p>
          <a:p>
            <a:r>
              <a:rPr lang="en-US" sz="2400" dirty="0" smtClean="0"/>
              <a:t>Evolution and versioning of </a:t>
            </a:r>
            <a:r>
              <a:rPr lang="en-US" sz="2400" dirty="0" err="1" smtClean="0"/>
              <a:t>ontologies</a:t>
            </a:r>
            <a:endParaRPr lang="en-US" sz="2400" dirty="0" smtClean="0"/>
          </a:p>
          <a:p>
            <a:r>
              <a:rPr lang="en-US" sz="2400" dirty="0" smtClean="0"/>
              <a:t>Mapping additional variables</a:t>
            </a:r>
          </a:p>
          <a:p>
            <a:r>
              <a:rPr lang="en-US" sz="2400" dirty="0" smtClean="0"/>
              <a:t>Additional relationships in </a:t>
            </a:r>
            <a:r>
              <a:rPr lang="en-US" sz="2400" dirty="0" err="1" smtClean="0"/>
              <a:t>ontologies</a:t>
            </a:r>
            <a:endParaRPr lang="en-US" sz="2400" dirty="0" smtClean="0"/>
          </a:p>
          <a:p>
            <a:r>
              <a:rPr lang="en-US" sz="2400" dirty="0" err="1" smtClean="0"/>
              <a:t>Ontologies</a:t>
            </a:r>
            <a:r>
              <a:rPr lang="en-US" sz="2400" dirty="0" smtClean="0"/>
              <a:t> tuned to specific </a:t>
            </a:r>
            <a:r>
              <a:rPr lang="en-US" sz="2400" dirty="0" err="1" smtClean="0"/>
              <a:t>subdomains</a:t>
            </a:r>
            <a:endParaRPr lang="en-US" sz="2400" dirty="0" smtClean="0"/>
          </a:p>
          <a:p>
            <a:pPr lvl="1"/>
            <a:r>
              <a:rPr lang="en-US" sz="2400" dirty="0" smtClean="0"/>
              <a:t> </a:t>
            </a:r>
            <a:r>
              <a:rPr lang="en-US" sz="2000" dirty="0" smtClean="0"/>
              <a:t>e.g. drought: including drought indices, adding “soil” (with subclasses), “upper subsurface aquifers”, deep aquifers” in  subsurface hydrology, etc. (Will Pozzi)</a:t>
            </a:r>
            <a:endParaRPr lang="en-US" sz="2400" dirty="0" smtClean="0"/>
          </a:p>
          <a:p>
            <a:r>
              <a:rPr lang="en-US" sz="2400" dirty="0" smtClean="0"/>
              <a:t>Process </a:t>
            </a:r>
            <a:r>
              <a:rPr lang="en-US" sz="2400" dirty="0" err="1" smtClean="0"/>
              <a:t>ontologies</a:t>
            </a:r>
            <a:r>
              <a:rPr lang="en-US" sz="2400" dirty="0" smtClean="0"/>
              <a:t>, shared vocabularies for units, methods, mediums, etc.</a:t>
            </a:r>
          </a:p>
          <a:p>
            <a:r>
              <a:rPr lang="en-US" sz="2400" dirty="0" smtClean="0"/>
              <a:t>Alignment with </a:t>
            </a:r>
            <a:r>
              <a:rPr lang="en-US" sz="2400" dirty="0" err="1" smtClean="0"/>
              <a:t>ontologies</a:t>
            </a:r>
            <a:r>
              <a:rPr lang="en-US" sz="2400" dirty="0" smtClean="0"/>
              <a:t> in other domains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6"/>
          <p:cNvPicPr>
            <a:picLocks noChangeAspect="1" noChangeArrowheads="1"/>
          </p:cNvPicPr>
          <p:nvPr/>
        </p:nvPicPr>
        <p:blipFill>
          <a:blip r:embed="rId3" cstate="print"/>
          <a:stretch>
            <a:fillRect/>
          </a:stretch>
        </p:blipFill>
        <p:spPr bwMode="auto">
          <a:xfrm>
            <a:off x="158175" y="1756738"/>
            <a:ext cx="6014025" cy="2967662"/>
          </a:xfrm>
          <a:prstGeom prst="rect">
            <a:avLst/>
          </a:prstGeom>
          <a:noFill/>
          <a:ln w="9525">
            <a:noFill/>
            <a:miter lim="800000"/>
            <a:headEnd/>
            <a:tailEnd/>
          </a:ln>
        </p:spPr>
      </p:pic>
      <p:sp>
        <p:nvSpPr>
          <p:cNvPr id="15363" name="Rectangle 3"/>
          <p:cNvSpPr>
            <a:spLocks noChangeArrowheads="1"/>
          </p:cNvSpPr>
          <p:nvPr/>
        </p:nvSpPr>
        <p:spPr bwMode="auto">
          <a:xfrm>
            <a:off x="6324600" y="1295400"/>
            <a:ext cx="2895600" cy="5447645"/>
          </a:xfrm>
          <a:prstGeom prst="rect">
            <a:avLst/>
          </a:prstGeom>
          <a:noFill/>
          <a:ln w="9525">
            <a:noFill/>
            <a:miter lim="800000"/>
            <a:headEnd/>
            <a:tailEnd/>
          </a:ln>
        </p:spPr>
        <p:txBody>
          <a:bodyPr wrap="square">
            <a:spAutoFit/>
          </a:bodyPr>
          <a:lstStyle/>
          <a:p>
            <a:r>
              <a:rPr lang="en-US" b="1" dirty="0">
                <a:solidFill>
                  <a:srgbClr val="FF0000"/>
                </a:solidFill>
              </a:rPr>
              <a:t>CUAHSI HIS</a:t>
            </a:r>
            <a:r>
              <a:rPr lang="en-US" dirty="0"/>
              <a:t>: NSF support through 2012 (GEO)</a:t>
            </a:r>
          </a:p>
          <a:p>
            <a:endParaRPr lang="en-US" sz="600" dirty="0"/>
          </a:p>
          <a:p>
            <a:r>
              <a:rPr lang="en-US" b="1" dirty="0">
                <a:solidFill>
                  <a:srgbClr val="FF0000"/>
                </a:solidFill>
              </a:rPr>
              <a:t>Partners:</a:t>
            </a:r>
          </a:p>
          <a:p>
            <a:r>
              <a:rPr lang="en-US" b="1" dirty="0">
                <a:solidFill>
                  <a:srgbClr val="3333CC"/>
                </a:solidFill>
              </a:rPr>
              <a:t>Academic</a:t>
            </a:r>
            <a:r>
              <a:rPr lang="en-US" dirty="0"/>
              <a:t>:  11 NSF hydrologic observatories, CEO:P projects, </a:t>
            </a:r>
            <a:r>
              <a:rPr lang="en-US" dirty="0" smtClean="0"/>
              <a:t>LTER, CZO…</a:t>
            </a:r>
            <a:endParaRPr lang="en-US" dirty="0"/>
          </a:p>
          <a:p>
            <a:r>
              <a:rPr lang="en-US" b="1" dirty="0">
                <a:solidFill>
                  <a:srgbClr val="3333CC"/>
                </a:solidFill>
              </a:rPr>
              <a:t>Government</a:t>
            </a:r>
            <a:r>
              <a:rPr lang="en-US" dirty="0"/>
              <a:t>: USGS, EPA, NCDC, NWS, state  and local</a:t>
            </a:r>
          </a:p>
          <a:p>
            <a:r>
              <a:rPr lang="en-US" b="1" dirty="0">
                <a:solidFill>
                  <a:srgbClr val="3333CC"/>
                </a:solidFill>
              </a:rPr>
              <a:t>Commercial</a:t>
            </a:r>
            <a:r>
              <a:rPr lang="en-US" dirty="0"/>
              <a:t>: Microsoft, ESRI, </a:t>
            </a:r>
            <a:r>
              <a:rPr lang="en-US" dirty="0" err="1"/>
              <a:t>Kisters</a:t>
            </a:r>
            <a:endParaRPr lang="en-US" dirty="0"/>
          </a:p>
          <a:p>
            <a:r>
              <a:rPr lang="en-US" b="1" dirty="0">
                <a:solidFill>
                  <a:srgbClr val="3333CC"/>
                </a:solidFill>
              </a:rPr>
              <a:t>International</a:t>
            </a:r>
            <a:r>
              <a:rPr lang="en-US" dirty="0"/>
              <a:t>: Australia, UK</a:t>
            </a:r>
          </a:p>
          <a:p>
            <a:r>
              <a:rPr lang="en-US" b="1" dirty="0">
                <a:solidFill>
                  <a:srgbClr val="3333CC"/>
                </a:solidFill>
              </a:rPr>
              <a:t>Standardization</a:t>
            </a:r>
            <a:r>
              <a:rPr lang="en-US" dirty="0"/>
              <a:t>: OGC, WMO (Hydrology Domain </a:t>
            </a:r>
            <a:r>
              <a:rPr lang="en-US" dirty="0" smtClean="0"/>
              <a:t>WG); </a:t>
            </a:r>
            <a:r>
              <a:rPr lang="en-US" dirty="0"/>
              <a:t>adopted by USGS, </a:t>
            </a:r>
            <a:r>
              <a:rPr lang="en-US" dirty="0" smtClean="0"/>
              <a:t>NCDC, Army Corps of Eng</a:t>
            </a:r>
            <a:endParaRPr lang="en-US" dirty="0"/>
          </a:p>
        </p:txBody>
      </p:sp>
      <p:sp>
        <p:nvSpPr>
          <p:cNvPr id="15364" name="TextBox 4"/>
          <p:cNvSpPr txBox="1">
            <a:spLocks noChangeArrowheads="1"/>
          </p:cNvSpPr>
          <p:nvPr/>
        </p:nvSpPr>
        <p:spPr bwMode="auto">
          <a:xfrm>
            <a:off x="304800" y="5075872"/>
            <a:ext cx="5715000" cy="1477328"/>
          </a:xfrm>
          <a:prstGeom prst="rect">
            <a:avLst/>
          </a:prstGeom>
          <a:solidFill>
            <a:srgbClr val="FFFF99"/>
          </a:solidFill>
          <a:ln w="9525">
            <a:noFill/>
            <a:miter lim="800000"/>
            <a:headEnd/>
            <a:tailEnd/>
          </a:ln>
        </p:spPr>
        <p:txBody>
          <a:bodyPr wrap="square">
            <a:spAutoFit/>
          </a:bodyPr>
          <a:lstStyle/>
          <a:p>
            <a:pPr algn="ctr"/>
            <a:r>
              <a:rPr lang="en-US" dirty="0"/>
              <a:t>An online distributed system to support the </a:t>
            </a:r>
            <a:r>
              <a:rPr lang="en-US" dirty="0" smtClean="0"/>
              <a:t/>
            </a:r>
            <a:br>
              <a:rPr lang="en-US" dirty="0" smtClean="0"/>
            </a:br>
            <a:r>
              <a:rPr lang="en-US" dirty="0" smtClean="0">
                <a:solidFill>
                  <a:srgbClr val="FF0000"/>
                </a:solidFill>
              </a:rPr>
              <a:t>sharing </a:t>
            </a:r>
            <a:r>
              <a:rPr lang="en-US" dirty="0">
                <a:solidFill>
                  <a:srgbClr val="FF0000"/>
                </a:solidFill>
              </a:rPr>
              <a:t>of hydrologic data</a:t>
            </a:r>
            <a:r>
              <a:rPr lang="en-US" dirty="0"/>
              <a:t> from multiple </a:t>
            </a:r>
            <a:r>
              <a:rPr lang="en-US" dirty="0" smtClean="0"/>
              <a:t/>
            </a:r>
            <a:br>
              <a:rPr lang="en-US" dirty="0" smtClean="0"/>
            </a:br>
            <a:r>
              <a:rPr lang="en-US" dirty="0" smtClean="0"/>
              <a:t>repositories </a:t>
            </a:r>
            <a:r>
              <a:rPr lang="en-US" dirty="0"/>
              <a:t>and databases via standard </a:t>
            </a:r>
            <a:r>
              <a:rPr lang="en-US" dirty="0" smtClean="0"/>
              <a:t/>
            </a:r>
            <a:br>
              <a:rPr lang="en-US" dirty="0" smtClean="0"/>
            </a:br>
            <a:r>
              <a:rPr lang="en-US" dirty="0" smtClean="0">
                <a:solidFill>
                  <a:srgbClr val="FF0000"/>
                </a:solidFill>
              </a:rPr>
              <a:t>water </a:t>
            </a:r>
            <a:r>
              <a:rPr lang="en-US" dirty="0">
                <a:solidFill>
                  <a:srgbClr val="FF0000"/>
                </a:solidFill>
              </a:rPr>
              <a:t>data service</a:t>
            </a:r>
            <a:r>
              <a:rPr lang="en-US" dirty="0"/>
              <a:t> protocols; software for data </a:t>
            </a:r>
            <a:r>
              <a:rPr lang="en-US" dirty="0" smtClean="0"/>
              <a:t/>
            </a:r>
            <a:br>
              <a:rPr lang="en-US" dirty="0" smtClean="0"/>
            </a:br>
            <a:r>
              <a:rPr lang="en-US" dirty="0" smtClean="0">
                <a:solidFill>
                  <a:srgbClr val="FF0000"/>
                </a:solidFill>
              </a:rPr>
              <a:t>publication</a:t>
            </a:r>
            <a:r>
              <a:rPr lang="en-US" dirty="0">
                <a:solidFill>
                  <a:srgbClr val="FF0000"/>
                </a:solidFill>
              </a:rPr>
              <a:t>, discovery, access and integration</a:t>
            </a:r>
            <a:r>
              <a:rPr lang="en-US" dirty="0"/>
              <a:t>.</a:t>
            </a:r>
          </a:p>
        </p:txBody>
      </p:sp>
      <p:sp>
        <p:nvSpPr>
          <p:cNvPr id="8" name="Rectangle 2"/>
          <p:cNvSpPr txBox="1">
            <a:spLocks noChangeArrowheads="1"/>
          </p:cNvSpPr>
          <p:nvPr/>
        </p:nvSpPr>
        <p:spPr bwMode="auto">
          <a:xfrm>
            <a:off x="457200" y="76200"/>
            <a:ext cx="8229600" cy="715962"/>
          </a:xfrm>
          <a:prstGeom prst="rect">
            <a:avLst/>
          </a:prstGeom>
          <a:noFill/>
          <a:ln w="9525">
            <a:noFill/>
            <a:miter lim="800000"/>
            <a:headEnd/>
            <a:tailEnd/>
          </a:ln>
        </p:spPr>
        <p:txBody>
          <a:bodyPr anchor="ctr"/>
          <a:lstStyle/>
          <a:p>
            <a:pPr algn="ctr">
              <a:defRPr/>
            </a:pPr>
            <a:r>
              <a:rPr lang="en-US" sz="4000" kern="0" dirty="0">
                <a:solidFill>
                  <a:schemeClr val="tx2"/>
                </a:solidFill>
                <a:latin typeface="+mj-lt"/>
                <a:ea typeface="+mj-ea"/>
                <a:cs typeface="+mj-cs"/>
              </a:rPr>
              <a:t>What is the CUAHSI HIS?</a:t>
            </a:r>
          </a:p>
        </p:txBody>
      </p:sp>
      <p:sp>
        <p:nvSpPr>
          <p:cNvPr id="7" name="TextBox 6"/>
          <p:cNvSpPr txBox="1"/>
          <p:nvPr/>
        </p:nvSpPr>
        <p:spPr>
          <a:xfrm>
            <a:off x="304800" y="773668"/>
            <a:ext cx="8576066" cy="646331"/>
          </a:xfrm>
          <a:prstGeom prst="rect">
            <a:avLst/>
          </a:prstGeom>
          <a:noFill/>
        </p:spPr>
        <p:txBody>
          <a:bodyPr wrap="none" rtlCol="0">
            <a:spAutoFit/>
          </a:bodyPr>
          <a:lstStyle/>
          <a:p>
            <a:r>
              <a:rPr lang="en-US" i="1" dirty="0" smtClean="0">
                <a:solidFill>
                  <a:srgbClr val="C00000"/>
                </a:solidFill>
              </a:rPr>
              <a:t>UT-Austin, SDSC/UCSD, Utah State U, Idaho State U, Drexel U, U of So. Carolina</a:t>
            </a:r>
          </a:p>
          <a:p>
            <a:r>
              <a:rPr lang="en-US" i="1" dirty="0" smtClean="0">
                <a:solidFill>
                  <a:srgbClr val="C00000"/>
                </a:solidFill>
              </a:rPr>
              <a:t>PI: D. R. Maidment (UT-Austin)</a:t>
            </a:r>
            <a:endParaRPr lang="en-US" i="1" dirty="0">
              <a:solidFill>
                <a:srgbClr val="C00000"/>
              </a:solidFill>
            </a:endParaRPr>
          </a:p>
        </p:txBody>
      </p:sp>
    </p:spTree>
  </p:cSld>
  <p:clrMapOvr>
    <a:masterClrMapping/>
  </p:clrMapOvr>
  <p:transition advTm="5640"/>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3" cstate="print"/>
          <a:srcRect/>
          <a:stretch>
            <a:fillRect/>
          </a:stretch>
        </p:blipFill>
        <p:spPr bwMode="auto">
          <a:xfrm>
            <a:off x="307975" y="1339850"/>
            <a:ext cx="3957638" cy="1828800"/>
          </a:xfrm>
          <a:prstGeom prst="rect">
            <a:avLst/>
          </a:prstGeom>
          <a:noFill/>
          <a:ln w="9525">
            <a:solidFill>
              <a:srgbClr val="808080"/>
            </a:solidFill>
            <a:miter lim="800000"/>
            <a:headEnd/>
            <a:tailEnd/>
          </a:ln>
        </p:spPr>
      </p:pic>
      <p:pic>
        <p:nvPicPr>
          <p:cNvPr id="17411" name="Picture 3"/>
          <p:cNvPicPr>
            <a:picLocks noChangeAspect="1" noChangeArrowheads="1"/>
          </p:cNvPicPr>
          <p:nvPr/>
        </p:nvPicPr>
        <p:blipFill>
          <a:blip r:embed="rId4" cstate="print"/>
          <a:srcRect/>
          <a:stretch>
            <a:fillRect/>
          </a:stretch>
        </p:blipFill>
        <p:spPr bwMode="auto">
          <a:xfrm>
            <a:off x="311150" y="4038600"/>
            <a:ext cx="3949700" cy="1827213"/>
          </a:xfrm>
          <a:prstGeom prst="rect">
            <a:avLst/>
          </a:prstGeom>
          <a:noFill/>
          <a:ln w="9525">
            <a:solidFill>
              <a:srgbClr val="808080"/>
            </a:solidFill>
            <a:miter lim="800000"/>
            <a:headEnd/>
            <a:tailEnd/>
          </a:ln>
        </p:spPr>
      </p:pic>
      <p:pic>
        <p:nvPicPr>
          <p:cNvPr id="17412" name="Picture 4"/>
          <p:cNvPicPr>
            <a:picLocks noChangeAspect="1" noChangeArrowheads="1"/>
          </p:cNvPicPr>
          <p:nvPr/>
        </p:nvPicPr>
        <p:blipFill>
          <a:blip r:embed="rId5" cstate="print"/>
          <a:srcRect/>
          <a:stretch>
            <a:fillRect/>
          </a:stretch>
        </p:blipFill>
        <p:spPr bwMode="auto">
          <a:xfrm>
            <a:off x="4764088" y="1339850"/>
            <a:ext cx="4037012" cy="1828800"/>
          </a:xfrm>
          <a:prstGeom prst="rect">
            <a:avLst/>
          </a:prstGeom>
          <a:noFill/>
          <a:ln w="9525">
            <a:solidFill>
              <a:srgbClr val="808080"/>
            </a:solidFill>
            <a:miter lim="800000"/>
            <a:headEnd/>
            <a:tailEnd/>
          </a:ln>
        </p:spPr>
      </p:pic>
      <p:pic>
        <p:nvPicPr>
          <p:cNvPr id="17413" name="Picture 5"/>
          <p:cNvPicPr>
            <a:picLocks noChangeAspect="1" noChangeArrowheads="1"/>
          </p:cNvPicPr>
          <p:nvPr/>
        </p:nvPicPr>
        <p:blipFill>
          <a:blip r:embed="rId6" cstate="print"/>
          <a:srcRect/>
          <a:stretch>
            <a:fillRect/>
          </a:stretch>
        </p:blipFill>
        <p:spPr bwMode="auto">
          <a:xfrm>
            <a:off x="4764088" y="4059238"/>
            <a:ext cx="4035425" cy="1808162"/>
          </a:xfrm>
          <a:prstGeom prst="rect">
            <a:avLst/>
          </a:prstGeom>
          <a:noFill/>
          <a:ln w="9525">
            <a:solidFill>
              <a:srgbClr val="808080"/>
            </a:solidFill>
            <a:miter lim="800000"/>
            <a:headEnd/>
            <a:tailEnd/>
          </a:ln>
        </p:spPr>
      </p:pic>
      <p:sp>
        <p:nvSpPr>
          <p:cNvPr id="17414" name="Rectangle 6"/>
          <p:cNvSpPr>
            <a:spLocks noGrp="1" noChangeArrowheads="1"/>
          </p:cNvSpPr>
          <p:nvPr>
            <p:ph type="title"/>
          </p:nvPr>
        </p:nvSpPr>
        <p:spPr>
          <a:xfrm>
            <a:off x="342900" y="358775"/>
            <a:ext cx="8229600" cy="792163"/>
          </a:xfrm>
        </p:spPr>
        <p:txBody>
          <a:bodyPr/>
          <a:lstStyle/>
          <a:p>
            <a:pPr algn="l"/>
            <a:r>
              <a:rPr lang="en-US" sz="3200" smtClean="0"/>
              <a:t>Observation Stations</a:t>
            </a:r>
          </a:p>
        </p:txBody>
      </p:sp>
      <p:sp>
        <p:nvSpPr>
          <p:cNvPr id="17415" name="Text Box 7"/>
          <p:cNvSpPr txBox="1">
            <a:spLocks noChangeArrowheads="1"/>
          </p:cNvSpPr>
          <p:nvPr/>
        </p:nvSpPr>
        <p:spPr bwMode="auto">
          <a:xfrm>
            <a:off x="342900" y="3168650"/>
            <a:ext cx="3886200" cy="366713"/>
          </a:xfrm>
          <a:prstGeom prst="rect">
            <a:avLst/>
          </a:prstGeom>
          <a:noFill/>
          <a:ln w="9525">
            <a:noFill/>
            <a:miter lim="800000"/>
            <a:headEnd/>
            <a:tailEnd/>
          </a:ln>
        </p:spPr>
        <p:txBody>
          <a:bodyPr>
            <a:spAutoFit/>
          </a:bodyPr>
          <a:lstStyle/>
          <a:p>
            <a:pPr algn="ctr">
              <a:spcBef>
                <a:spcPct val="50000"/>
              </a:spcBef>
            </a:pPr>
            <a:r>
              <a:rPr lang="en-US">
                <a:solidFill>
                  <a:srgbClr val="FF3300"/>
                </a:solidFill>
              </a:rPr>
              <a:t>Ameriflux Towers (NASA &amp; DOE)</a:t>
            </a:r>
          </a:p>
        </p:txBody>
      </p:sp>
      <p:sp>
        <p:nvSpPr>
          <p:cNvPr id="17416" name="Text Box 8"/>
          <p:cNvSpPr txBox="1">
            <a:spLocks noChangeArrowheads="1"/>
          </p:cNvSpPr>
          <p:nvPr/>
        </p:nvSpPr>
        <p:spPr bwMode="auto">
          <a:xfrm>
            <a:off x="4572000" y="3168650"/>
            <a:ext cx="4419600" cy="641350"/>
          </a:xfrm>
          <a:prstGeom prst="rect">
            <a:avLst/>
          </a:prstGeom>
          <a:noFill/>
          <a:ln w="9525">
            <a:noFill/>
            <a:miter lim="800000"/>
            <a:headEnd/>
            <a:tailEnd/>
          </a:ln>
        </p:spPr>
        <p:txBody>
          <a:bodyPr>
            <a:spAutoFit/>
          </a:bodyPr>
          <a:lstStyle/>
          <a:p>
            <a:pPr algn="ctr">
              <a:spcBef>
                <a:spcPct val="50000"/>
              </a:spcBef>
            </a:pPr>
            <a:r>
              <a:rPr lang="en-US">
                <a:solidFill>
                  <a:srgbClr val="FF3300"/>
                </a:solidFill>
              </a:rPr>
              <a:t>NOAA Automated Surface </a:t>
            </a:r>
            <a:br>
              <a:rPr lang="en-US">
                <a:solidFill>
                  <a:srgbClr val="FF3300"/>
                </a:solidFill>
              </a:rPr>
            </a:br>
            <a:r>
              <a:rPr lang="en-US">
                <a:solidFill>
                  <a:srgbClr val="FF3300"/>
                </a:solidFill>
              </a:rPr>
              <a:t>Observing System</a:t>
            </a:r>
          </a:p>
        </p:txBody>
      </p:sp>
      <p:sp>
        <p:nvSpPr>
          <p:cNvPr id="17417" name="Text Box 9"/>
          <p:cNvSpPr txBox="1">
            <a:spLocks noChangeArrowheads="1"/>
          </p:cNvSpPr>
          <p:nvPr/>
        </p:nvSpPr>
        <p:spPr bwMode="auto">
          <a:xfrm>
            <a:off x="0" y="5867400"/>
            <a:ext cx="4572000" cy="366713"/>
          </a:xfrm>
          <a:prstGeom prst="rect">
            <a:avLst/>
          </a:prstGeom>
          <a:noFill/>
          <a:ln w="9525">
            <a:noFill/>
            <a:miter lim="800000"/>
            <a:headEnd/>
            <a:tailEnd/>
          </a:ln>
        </p:spPr>
        <p:txBody>
          <a:bodyPr>
            <a:spAutoFit/>
          </a:bodyPr>
          <a:lstStyle/>
          <a:p>
            <a:pPr algn="ctr">
              <a:spcBef>
                <a:spcPct val="50000"/>
              </a:spcBef>
            </a:pPr>
            <a:r>
              <a:rPr lang="en-US">
                <a:solidFill>
                  <a:srgbClr val="FF3300"/>
                </a:solidFill>
              </a:rPr>
              <a:t>USGS National Water Information System</a:t>
            </a:r>
          </a:p>
        </p:txBody>
      </p:sp>
      <p:sp>
        <p:nvSpPr>
          <p:cNvPr id="17418" name="Text Box 10"/>
          <p:cNvSpPr txBox="1">
            <a:spLocks noChangeArrowheads="1"/>
          </p:cNvSpPr>
          <p:nvPr/>
        </p:nvSpPr>
        <p:spPr bwMode="auto">
          <a:xfrm>
            <a:off x="4838700" y="5867400"/>
            <a:ext cx="3886200" cy="366713"/>
          </a:xfrm>
          <a:prstGeom prst="rect">
            <a:avLst/>
          </a:prstGeom>
          <a:noFill/>
          <a:ln w="9525">
            <a:noFill/>
            <a:miter lim="800000"/>
            <a:headEnd/>
            <a:tailEnd/>
          </a:ln>
        </p:spPr>
        <p:txBody>
          <a:bodyPr>
            <a:spAutoFit/>
          </a:bodyPr>
          <a:lstStyle/>
          <a:p>
            <a:pPr algn="ctr">
              <a:spcBef>
                <a:spcPct val="50000"/>
              </a:spcBef>
            </a:pPr>
            <a:r>
              <a:rPr lang="en-US">
                <a:solidFill>
                  <a:srgbClr val="FF3300"/>
                </a:solidFill>
              </a:rPr>
              <a:t>NOAA Climate Reference Network</a:t>
            </a:r>
          </a:p>
        </p:txBody>
      </p:sp>
      <p:grpSp>
        <p:nvGrpSpPr>
          <p:cNvPr id="2" name="Group 11"/>
          <p:cNvGrpSpPr>
            <a:grpSpLocks/>
          </p:cNvGrpSpPr>
          <p:nvPr/>
        </p:nvGrpSpPr>
        <p:grpSpPr bwMode="auto">
          <a:xfrm>
            <a:off x="152400" y="457200"/>
            <a:ext cx="8839200" cy="6088063"/>
            <a:chOff x="96" y="288"/>
            <a:chExt cx="5568" cy="3835"/>
          </a:xfrm>
        </p:grpSpPr>
        <p:sp>
          <p:nvSpPr>
            <p:cNvPr id="17438" name="Rectangle 12"/>
            <p:cNvSpPr>
              <a:spLocks noChangeArrowheads="1"/>
            </p:cNvSpPr>
            <p:nvPr/>
          </p:nvSpPr>
          <p:spPr bwMode="auto">
            <a:xfrm>
              <a:off x="2160" y="288"/>
              <a:ext cx="2323" cy="745"/>
            </a:xfrm>
            <a:prstGeom prst="rect">
              <a:avLst/>
            </a:prstGeom>
            <a:noFill/>
            <a:ln w="9525">
              <a:noFill/>
              <a:miter lim="800000"/>
              <a:headEnd/>
              <a:tailEnd/>
            </a:ln>
          </p:spPr>
          <p:txBody>
            <a:bodyPr/>
            <a:lstStyle/>
            <a:p>
              <a:pPr algn="r" eaLnBrk="0" hangingPunct="0"/>
              <a:r>
                <a:rPr lang="en-US" sz="3200">
                  <a:solidFill>
                    <a:schemeClr val="tx2"/>
                  </a:solidFill>
                </a:rPr>
                <a:t>Map for the US</a:t>
              </a:r>
            </a:p>
          </p:txBody>
        </p:sp>
        <p:pic>
          <p:nvPicPr>
            <p:cNvPr id="17439" name="Picture 13"/>
            <p:cNvPicPr>
              <a:picLocks noChangeAspect="1" noChangeArrowheads="1"/>
            </p:cNvPicPr>
            <p:nvPr/>
          </p:nvPicPr>
          <p:blipFill>
            <a:blip r:embed="rId7" cstate="print"/>
            <a:srcRect/>
            <a:stretch>
              <a:fillRect/>
            </a:stretch>
          </p:blipFill>
          <p:spPr bwMode="auto">
            <a:xfrm>
              <a:off x="96" y="768"/>
              <a:ext cx="5568" cy="3166"/>
            </a:xfrm>
            <a:prstGeom prst="rect">
              <a:avLst/>
            </a:prstGeom>
            <a:noFill/>
            <a:ln w="9525">
              <a:noFill/>
              <a:miter lim="800000"/>
              <a:headEnd/>
              <a:tailEnd/>
            </a:ln>
          </p:spPr>
        </p:pic>
        <p:sp>
          <p:nvSpPr>
            <p:cNvPr id="17440" name="Text Box 14"/>
            <p:cNvSpPr txBox="1">
              <a:spLocks noChangeArrowheads="1"/>
            </p:cNvSpPr>
            <p:nvPr/>
          </p:nvSpPr>
          <p:spPr bwMode="auto">
            <a:xfrm>
              <a:off x="264" y="3600"/>
              <a:ext cx="5132" cy="523"/>
            </a:xfrm>
            <a:prstGeom prst="rect">
              <a:avLst/>
            </a:prstGeom>
            <a:noFill/>
            <a:ln w="9525">
              <a:noFill/>
              <a:miter lim="800000"/>
              <a:headEnd/>
              <a:tailEnd/>
            </a:ln>
          </p:spPr>
          <p:txBody>
            <a:bodyPr wrap="none">
              <a:spAutoFit/>
            </a:bodyPr>
            <a:lstStyle/>
            <a:p>
              <a:pPr algn="ctr"/>
              <a:r>
                <a:rPr lang="en-US" sz="2400" dirty="0"/>
                <a:t>Build a common window on water data using </a:t>
              </a:r>
              <a:r>
                <a:rPr lang="en-US" sz="2400" dirty="0">
                  <a:solidFill>
                    <a:srgbClr val="FF3300"/>
                  </a:solidFill>
                </a:rPr>
                <a:t>web </a:t>
              </a:r>
              <a:r>
                <a:rPr lang="en-US" sz="2400" dirty="0" smtClean="0">
                  <a:solidFill>
                    <a:srgbClr val="FF3300"/>
                  </a:solidFill>
                </a:rPr>
                <a:t>services</a:t>
              </a:r>
            </a:p>
            <a:p>
              <a:pPr algn="ctr"/>
              <a:r>
                <a:rPr lang="en-US" sz="2400" dirty="0" smtClean="0">
                  <a:solidFill>
                    <a:srgbClr val="7030A0"/>
                  </a:solidFill>
                  <a:sym typeface="Wingdings" pitchFamily="2" charset="2"/>
                </a:rPr>
                <a:t> </a:t>
              </a:r>
              <a:r>
                <a:rPr lang="en-US" sz="2400" b="1" dirty="0" smtClean="0">
                  <a:solidFill>
                    <a:srgbClr val="7030A0"/>
                  </a:solidFill>
                  <a:sym typeface="Wingdings" pitchFamily="2" charset="2"/>
                </a:rPr>
                <a:t>TOWARDS INTEGRATED WATER INFORMATION</a:t>
              </a:r>
              <a:endParaRPr lang="en-US" sz="2400" b="1" dirty="0">
                <a:solidFill>
                  <a:srgbClr val="7030A0"/>
                </a:solidFill>
              </a:endParaRPr>
            </a:p>
          </p:txBody>
        </p:sp>
      </p:grpSp>
      <p:sp>
        <p:nvSpPr>
          <p:cNvPr id="15" name="Rectangle 14"/>
          <p:cNvSpPr>
            <a:spLocks noChangeArrowheads="1"/>
          </p:cNvSpPr>
          <p:nvPr/>
        </p:nvSpPr>
        <p:spPr bwMode="auto">
          <a:xfrm>
            <a:off x="1524000" y="4038600"/>
            <a:ext cx="152400" cy="152400"/>
          </a:xfrm>
          <a:prstGeom prst="rect">
            <a:avLst/>
          </a:prstGeom>
          <a:noFill/>
          <a:ln w="57150" algn="ctr">
            <a:solidFill>
              <a:srgbClr val="92D050"/>
            </a:solidFill>
            <a:round/>
            <a:headEnd/>
            <a:tailEnd/>
          </a:ln>
        </p:spPr>
        <p:txBody>
          <a:bodyPr wrap="none" anchor="ctr"/>
          <a:lstStyle/>
          <a:p>
            <a:pPr algn="ctr"/>
            <a:endParaRPr lang="en-US"/>
          </a:p>
        </p:txBody>
      </p:sp>
      <p:sp>
        <p:nvSpPr>
          <p:cNvPr id="16" name="Rectangle 15"/>
          <p:cNvSpPr>
            <a:spLocks noChangeArrowheads="1"/>
          </p:cNvSpPr>
          <p:nvPr/>
        </p:nvSpPr>
        <p:spPr bwMode="auto">
          <a:xfrm>
            <a:off x="2362200" y="2743200"/>
            <a:ext cx="152400" cy="152400"/>
          </a:xfrm>
          <a:prstGeom prst="rect">
            <a:avLst/>
          </a:prstGeom>
          <a:noFill/>
          <a:ln w="57150" algn="ctr">
            <a:solidFill>
              <a:srgbClr val="92D050"/>
            </a:solidFill>
            <a:round/>
            <a:headEnd/>
            <a:tailEnd/>
          </a:ln>
        </p:spPr>
        <p:txBody>
          <a:bodyPr wrap="none" anchor="ctr"/>
          <a:lstStyle/>
          <a:p>
            <a:pPr algn="ctr"/>
            <a:endParaRPr lang="en-US"/>
          </a:p>
        </p:txBody>
      </p:sp>
      <p:sp>
        <p:nvSpPr>
          <p:cNvPr id="19" name="Rectangle 18"/>
          <p:cNvSpPr>
            <a:spLocks noChangeArrowheads="1"/>
          </p:cNvSpPr>
          <p:nvPr/>
        </p:nvSpPr>
        <p:spPr bwMode="auto">
          <a:xfrm>
            <a:off x="4495800" y="4267200"/>
            <a:ext cx="228600" cy="381000"/>
          </a:xfrm>
          <a:prstGeom prst="rect">
            <a:avLst/>
          </a:prstGeom>
          <a:noFill/>
          <a:ln w="57150" algn="ctr">
            <a:solidFill>
              <a:srgbClr val="00B0F0"/>
            </a:solidFill>
            <a:round/>
            <a:headEnd/>
            <a:tailEnd/>
          </a:ln>
        </p:spPr>
        <p:txBody>
          <a:bodyPr wrap="none" anchor="ctr"/>
          <a:lstStyle/>
          <a:p>
            <a:pPr algn="ctr"/>
            <a:endParaRPr lang="en-US"/>
          </a:p>
        </p:txBody>
      </p:sp>
      <p:sp>
        <p:nvSpPr>
          <p:cNvPr id="20" name="Rectangle 19"/>
          <p:cNvSpPr>
            <a:spLocks noChangeArrowheads="1"/>
          </p:cNvSpPr>
          <p:nvPr/>
        </p:nvSpPr>
        <p:spPr bwMode="auto">
          <a:xfrm>
            <a:off x="990600" y="3200400"/>
            <a:ext cx="838200" cy="1066800"/>
          </a:xfrm>
          <a:prstGeom prst="rect">
            <a:avLst/>
          </a:prstGeom>
          <a:noFill/>
          <a:ln w="57150" algn="ctr">
            <a:solidFill>
              <a:srgbClr val="FF9900"/>
            </a:solidFill>
            <a:round/>
            <a:headEnd/>
            <a:tailEnd/>
          </a:ln>
        </p:spPr>
        <p:txBody>
          <a:bodyPr wrap="none" anchor="ctr"/>
          <a:lstStyle/>
          <a:p>
            <a:pPr algn="ctr"/>
            <a:endParaRPr lang="en-US"/>
          </a:p>
        </p:txBody>
      </p:sp>
      <p:sp>
        <p:nvSpPr>
          <p:cNvPr id="21" name="Rectangle 20"/>
          <p:cNvSpPr>
            <a:spLocks noChangeArrowheads="1"/>
          </p:cNvSpPr>
          <p:nvPr/>
        </p:nvSpPr>
        <p:spPr bwMode="auto">
          <a:xfrm>
            <a:off x="4114800" y="4038600"/>
            <a:ext cx="838200" cy="1066800"/>
          </a:xfrm>
          <a:prstGeom prst="rect">
            <a:avLst/>
          </a:prstGeom>
          <a:noFill/>
          <a:ln w="57150" algn="ctr">
            <a:solidFill>
              <a:srgbClr val="FF9900"/>
            </a:solidFill>
            <a:round/>
            <a:headEnd/>
            <a:tailEnd/>
          </a:ln>
        </p:spPr>
        <p:txBody>
          <a:bodyPr wrap="none" anchor="ctr"/>
          <a:lstStyle/>
          <a:p>
            <a:pPr algn="ctr"/>
            <a:endParaRPr lang="en-US"/>
          </a:p>
        </p:txBody>
      </p:sp>
      <p:sp>
        <p:nvSpPr>
          <p:cNvPr id="22" name="Rectangle 21"/>
          <p:cNvSpPr>
            <a:spLocks noChangeArrowheads="1"/>
          </p:cNvSpPr>
          <p:nvPr/>
        </p:nvSpPr>
        <p:spPr bwMode="auto">
          <a:xfrm>
            <a:off x="2209800" y="1981200"/>
            <a:ext cx="838200" cy="1066800"/>
          </a:xfrm>
          <a:prstGeom prst="rect">
            <a:avLst/>
          </a:prstGeom>
          <a:noFill/>
          <a:ln w="57150" algn="ctr">
            <a:solidFill>
              <a:srgbClr val="FF9900"/>
            </a:solidFill>
            <a:round/>
            <a:headEnd/>
            <a:tailEnd/>
          </a:ln>
        </p:spPr>
        <p:txBody>
          <a:bodyPr wrap="none" anchor="ctr"/>
          <a:lstStyle/>
          <a:p>
            <a:pPr algn="ctr"/>
            <a:endParaRPr lang="en-US"/>
          </a:p>
        </p:txBody>
      </p:sp>
      <p:sp>
        <p:nvSpPr>
          <p:cNvPr id="24" name="Rectangle 23"/>
          <p:cNvSpPr>
            <a:spLocks noChangeArrowheads="1"/>
          </p:cNvSpPr>
          <p:nvPr/>
        </p:nvSpPr>
        <p:spPr bwMode="auto">
          <a:xfrm>
            <a:off x="990600" y="3505200"/>
            <a:ext cx="152400" cy="152400"/>
          </a:xfrm>
          <a:prstGeom prst="rect">
            <a:avLst/>
          </a:prstGeom>
          <a:noFill/>
          <a:ln w="57150" algn="ctr">
            <a:solidFill>
              <a:srgbClr val="FFFF00"/>
            </a:solidFill>
            <a:round/>
            <a:headEnd/>
            <a:tailEnd/>
          </a:ln>
        </p:spPr>
        <p:txBody>
          <a:bodyPr wrap="none" anchor="ctr"/>
          <a:lstStyle/>
          <a:p>
            <a:pPr algn="ctr"/>
            <a:endParaRPr lang="en-US"/>
          </a:p>
        </p:txBody>
      </p:sp>
      <p:sp>
        <p:nvSpPr>
          <p:cNvPr id="25" name="Rectangle 24"/>
          <p:cNvSpPr>
            <a:spLocks noChangeArrowheads="1"/>
          </p:cNvSpPr>
          <p:nvPr/>
        </p:nvSpPr>
        <p:spPr bwMode="auto">
          <a:xfrm>
            <a:off x="1143000" y="3276600"/>
            <a:ext cx="152400" cy="152400"/>
          </a:xfrm>
          <a:prstGeom prst="rect">
            <a:avLst/>
          </a:prstGeom>
          <a:noFill/>
          <a:ln w="57150" algn="ctr">
            <a:solidFill>
              <a:srgbClr val="FFFF00"/>
            </a:solidFill>
            <a:round/>
            <a:headEnd/>
            <a:tailEnd/>
          </a:ln>
        </p:spPr>
        <p:txBody>
          <a:bodyPr wrap="none" anchor="ctr"/>
          <a:lstStyle/>
          <a:p>
            <a:pPr algn="ctr"/>
            <a:endParaRPr lang="en-US"/>
          </a:p>
        </p:txBody>
      </p:sp>
      <p:sp>
        <p:nvSpPr>
          <p:cNvPr id="26" name="Rectangle 25"/>
          <p:cNvSpPr>
            <a:spLocks noChangeArrowheads="1"/>
          </p:cNvSpPr>
          <p:nvPr/>
        </p:nvSpPr>
        <p:spPr bwMode="auto">
          <a:xfrm>
            <a:off x="4343400" y="2971800"/>
            <a:ext cx="152400" cy="152400"/>
          </a:xfrm>
          <a:prstGeom prst="rect">
            <a:avLst/>
          </a:prstGeom>
          <a:noFill/>
          <a:ln w="57150" algn="ctr">
            <a:solidFill>
              <a:srgbClr val="FFFF00"/>
            </a:solidFill>
            <a:round/>
            <a:headEnd/>
            <a:tailEnd/>
          </a:ln>
        </p:spPr>
        <p:txBody>
          <a:bodyPr wrap="none" anchor="ctr"/>
          <a:lstStyle/>
          <a:p>
            <a:pPr algn="ctr"/>
            <a:endParaRPr lang="en-US"/>
          </a:p>
        </p:txBody>
      </p:sp>
      <p:sp>
        <p:nvSpPr>
          <p:cNvPr id="27" name="Rectangle 26"/>
          <p:cNvSpPr>
            <a:spLocks noChangeArrowheads="1"/>
          </p:cNvSpPr>
          <p:nvPr/>
        </p:nvSpPr>
        <p:spPr bwMode="auto">
          <a:xfrm>
            <a:off x="4572000" y="2743200"/>
            <a:ext cx="152400" cy="152400"/>
          </a:xfrm>
          <a:prstGeom prst="rect">
            <a:avLst/>
          </a:prstGeom>
          <a:noFill/>
          <a:ln w="57150" algn="ctr">
            <a:solidFill>
              <a:srgbClr val="FFFF00"/>
            </a:solidFill>
            <a:round/>
            <a:headEnd/>
            <a:tailEnd/>
          </a:ln>
        </p:spPr>
        <p:txBody>
          <a:bodyPr wrap="none" anchor="ctr"/>
          <a:lstStyle/>
          <a:p>
            <a:pPr algn="ctr"/>
            <a:endParaRPr lang="en-US"/>
          </a:p>
        </p:txBody>
      </p:sp>
      <p:sp>
        <p:nvSpPr>
          <p:cNvPr id="28" name="Rectangle 27"/>
          <p:cNvSpPr>
            <a:spLocks noChangeArrowheads="1"/>
          </p:cNvSpPr>
          <p:nvPr/>
        </p:nvSpPr>
        <p:spPr bwMode="auto">
          <a:xfrm>
            <a:off x="3429000" y="3429000"/>
            <a:ext cx="152400" cy="152400"/>
          </a:xfrm>
          <a:prstGeom prst="rect">
            <a:avLst/>
          </a:prstGeom>
          <a:noFill/>
          <a:ln w="57150" algn="ctr">
            <a:solidFill>
              <a:srgbClr val="FFFF00"/>
            </a:solidFill>
            <a:round/>
            <a:headEnd/>
            <a:tailEnd/>
          </a:ln>
        </p:spPr>
        <p:txBody>
          <a:bodyPr wrap="none" anchor="ctr"/>
          <a:lstStyle/>
          <a:p>
            <a:pPr algn="ctr"/>
            <a:endParaRPr lang="en-US"/>
          </a:p>
        </p:txBody>
      </p:sp>
      <p:sp>
        <p:nvSpPr>
          <p:cNvPr id="29" name="Rectangle 28"/>
          <p:cNvSpPr>
            <a:spLocks noChangeArrowheads="1"/>
          </p:cNvSpPr>
          <p:nvPr/>
        </p:nvSpPr>
        <p:spPr bwMode="auto">
          <a:xfrm>
            <a:off x="3733800" y="2209800"/>
            <a:ext cx="152400" cy="152400"/>
          </a:xfrm>
          <a:prstGeom prst="rect">
            <a:avLst/>
          </a:prstGeom>
          <a:noFill/>
          <a:ln w="57150" algn="ctr">
            <a:solidFill>
              <a:srgbClr val="FFFF00"/>
            </a:solidFill>
            <a:round/>
            <a:headEnd/>
            <a:tailEnd/>
          </a:ln>
        </p:spPr>
        <p:txBody>
          <a:bodyPr wrap="none" anchor="ctr"/>
          <a:lstStyle/>
          <a:p>
            <a:pPr algn="ctr"/>
            <a:endParaRPr lang="en-US"/>
          </a:p>
        </p:txBody>
      </p:sp>
      <p:sp>
        <p:nvSpPr>
          <p:cNvPr id="30" name="Rectangle 29"/>
          <p:cNvSpPr>
            <a:spLocks noChangeArrowheads="1"/>
          </p:cNvSpPr>
          <p:nvPr/>
        </p:nvSpPr>
        <p:spPr bwMode="auto">
          <a:xfrm>
            <a:off x="6553200" y="4724400"/>
            <a:ext cx="152400" cy="152400"/>
          </a:xfrm>
          <a:prstGeom prst="rect">
            <a:avLst/>
          </a:prstGeom>
          <a:noFill/>
          <a:ln w="57150" algn="ctr">
            <a:solidFill>
              <a:srgbClr val="FFFF00"/>
            </a:solidFill>
            <a:round/>
            <a:headEnd/>
            <a:tailEnd/>
          </a:ln>
        </p:spPr>
        <p:txBody>
          <a:bodyPr wrap="none" anchor="ctr"/>
          <a:lstStyle/>
          <a:p>
            <a:pPr algn="ctr"/>
            <a:endParaRPr lang="en-US"/>
          </a:p>
        </p:txBody>
      </p:sp>
      <p:sp>
        <p:nvSpPr>
          <p:cNvPr id="31" name="Rectangle 30"/>
          <p:cNvSpPr>
            <a:spLocks noChangeArrowheads="1"/>
          </p:cNvSpPr>
          <p:nvPr/>
        </p:nvSpPr>
        <p:spPr bwMode="auto">
          <a:xfrm>
            <a:off x="6400800" y="4953000"/>
            <a:ext cx="152400" cy="152400"/>
          </a:xfrm>
          <a:prstGeom prst="rect">
            <a:avLst/>
          </a:prstGeom>
          <a:noFill/>
          <a:ln w="57150" algn="ctr">
            <a:solidFill>
              <a:srgbClr val="FFFF00"/>
            </a:solidFill>
            <a:round/>
            <a:headEnd/>
            <a:tailEnd/>
          </a:ln>
        </p:spPr>
        <p:txBody>
          <a:bodyPr wrap="none" anchor="ctr"/>
          <a:lstStyle/>
          <a:p>
            <a:pPr algn="ctr"/>
            <a:endParaRPr lang="en-US"/>
          </a:p>
        </p:txBody>
      </p:sp>
      <p:sp>
        <p:nvSpPr>
          <p:cNvPr id="32" name="Rectangle 31"/>
          <p:cNvSpPr>
            <a:spLocks noChangeArrowheads="1"/>
          </p:cNvSpPr>
          <p:nvPr/>
        </p:nvSpPr>
        <p:spPr bwMode="auto">
          <a:xfrm>
            <a:off x="7239000" y="3276600"/>
            <a:ext cx="152400" cy="152400"/>
          </a:xfrm>
          <a:prstGeom prst="rect">
            <a:avLst/>
          </a:prstGeom>
          <a:noFill/>
          <a:ln w="57150" algn="ctr">
            <a:solidFill>
              <a:srgbClr val="FFFF00"/>
            </a:solidFill>
            <a:round/>
            <a:headEnd/>
            <a:tailEnd/>
          </a:ln>
        </p:spPr>
        <p:txBody>
          <a:bodyPr wrap="none" anchor="ctr"/>
          <a:lstStyle/>
          <a:p>
            <a:pPr algn="ctr"/>
            <a:endParaRPr lang="en-US"/>
          </a:p>
        </p:txBody>
      </p:sp>
      <p:sp>
        <p:nvSpPr>
          <p:cNvPr id="33" name="Rectangle 32"/>
          <p:cNvSpPr>
            <a:spLocks noChangeArrowheads="1"/>
          </p:cNvSpPr>
          <p:nvPr/>
        </p:nvSpPr>
        <p:spPr bwMode="auto">
          <a:xfrm>
            <a:off x="7162800" y="3429000"/>
            <a:ext cx="152400" cy="152400"/>
          </a:xfrm>
          <a:prstGeom prst="rect">
            <a:avLst/>
          </a:prstGeom>
          <a:noFill/>
          <a:ln w="57150" algn="ctr">
            <a:solidFill>
              <a:srgbClr val="FFFF00"/>
            </a:solidFill>
            <a:round/>
            <a:headEnd/>
            <a:tailEnd/>
          </a:ln>
        </p:spPr>
        <p:txBody>
          <a:bodyPr wrap="none" anchor="ctr"/>
          <a:lstStyle/>
          <a:p>
            <a:pPr algn="ctr"/>
            <a:endParaRPr lang="en-US"/>
          </a:p>
        </p:txBody>
      </p:sp>
      <p:sp>
        <p:nvSpPr>
          <p:cNvPr id="34" name="Rectangle 33"/>
          <p:cNvSpPr>
            <a:spLocks noChangeArrowheads="1"/>
          </p:cNvSpPr>
          <p:nvPr/>
        </p:nvSpPr>
        <p:spPr bwMode="auto">
          <a:xfrm>
            <a:off x="7391400" y="3124200"/>
            <a:ext cx="152400" cy="152400"/>
          </a:xfrm>
          <a:prstGeom prst="rect">
            <a:avLst/>
          </a:prstGeom>
          <a:noFill/>
          <a:ln w="57150" algn="ctr">
            <a:solidFill>
              <a:srgbClr val="FFFF00"/>
            </a:solidFill>
            <a:round/>
            <a:headEnd/>
            <a:tailEnd/>
          </a:ln>
        </p:spPr>
        <p:txBody>
          <a:bodyPr wrap="none" anchor="ctr"/>
          <a:lstStyle/>
          <a:p>
            <a:pPr algn="ctr"/>
            <a:endParaRPr lang="en-US"/>
          </a:p>
        </p:txBody>
      </p:sp>
      <p:sp>
        <p:nvSpPr>
          <p:cNvPr id="35" name="Rectangle 34"/>
          <p:cNvSpPr>
            <a:spLocks noChangeArrowheads="1"/>
          </p:cNvSpPr>
          <p:nvPr/>
        </p:nvSpPr>
        <p:spPr bwMode="auto">
          <a:xfrm>
            <a:off x="7391400" y="3429000"/>
            <a:ext cx="152400" cy="152400"/>
          </a:xfrm>
          <a:prstGeom prst="rect">
            <a:avLst/>
          </a:prstGeom>
          <a:noFill/>
          <a:ln w="57150" algn="ctr">
            <a:solidFill>
              <a:srgbClr val="FFFF00"/>
            </a:solidFill>
            <a:round/>
            <a:headEnd/>
            <a:tailEnd/>
          </a:ln>
        </p:spPr>
        <p:txBody>
          <a:bodyPr wrap="none"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blinds(horizontal)">
                                      <p:cBhvr>
                                        <p:cTn id="12" dur="500"/>
                                        <p:tgtEl>
                                          <p:spTgt spid="20"/>
                                        </p:tgtEl>
                                      </p:cBhvr>
                                    </p:animEffect>
                                  </p:childTnLst>
                                </p:cTn>
                              </p:par>
                            </p:childTnLst>
                          </p:cTn>
                        </p:par>
                        <p:par>
                          <p:cTn id="13" fill="hold">
                            <p:stCondLst>
                              <p:cond delay="500"/>
                            </p:stCondLst>
                            <p:childTnLst>
                              <p:par>
                                <p:cTn id="14" presetID="3" presetClass="entr" presetSubtype="10" fill="hold" grpId="0" nodeType="after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blinds(horizontal)">
                                      <p:cBhvr>
                                        <p:cTn id="16" dur="500"/>
                                        <p:tgtEl>
                                          <p:spTgt spid="22"/>
                                        </p:tgtEl>
                                      </p:cBhvr>
                                    </p:animEffect>
                                  </p:childTnLst>
                                </p:cTn>
                              </p:par>
                            </p:childTnLst>
                          </p:cTn>
                        </p:par>
                        <p:par>
                          <p:cTn id="17" fill="hold">
                            <p:stCondLst>
                              <p:cond delay="1000"/>
                            </p:stCondLst>
                            <p:childTnLst>
                              <p:par>
                                <p:cTn id="18" presetID="3" presetClass="entr" presetSubtype="10" fill="hold" grpId="0" nodeType="after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blinds(horizontal)">
                                      <p:cBhvr>
                                        <p:cTn id="20" dur="500"/>
                                        <p:tgtEl>
                                          <p:spTgt spid="21"/>
                                        </p:tgtEl>
                                      </p:cBhvr>
                                    </p:animEffect>
                                  </p:childTnLst>
                                </p:cTn>
                              </p:par>
                            </p:childTnLst>
                          </p:cTn>
                        </p:par>
                      </p:childTnLst>
                    </p:cTn>
                  </p:par>
                  <p:par>
                    <p:cTn id="21" fill="hold">
                      <p:stCondLst>
                        <p:cond delay="indefinite"/>
                      </p:stCondLst>
                      <p:childTnLst>
                        <p:par>
                          <p:cTn id="22" fill="hold">
                            <p:stCondLst>
                              <p:cond delay="0"/>
                            </p:stCondLst>
                            <p:childTnLst>
                              <p:par>
                                <p:cTn id="23" presetID="5" presetClass="entr" presetSubtype="10"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checkerboard(across)">
                                      <p:cBhvr>
                                        <p:cTn id="25" dur="500"/>
                                        <p:tgtEl>
                                          <p:spTgt spid="15"/>
                                        </p:tgtEl>
                                      </p:cBhvr>
                                    </p:animEffect>
                                  </p:childTnLst>
                                </p:cTn>
                              </p:par>
                            </p:childTnLst>
                          </p:cTn>
                        </p:par>
                        <p:par>
                          <p:cTn id="26" fill="hold">
                            <p:stCondLst>
                              <p:cond delay="500"/>
                            </p:stCondLst>
                            <p:childTnLst>
                              <p:par>
                                <p:cTn id="27" presetID="4" presetClass="entr" presetSubtype="16" fill="hold" grpId="0" nodeType="after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box(in)">
                                      <p:cBhvr>
                                        <p:cTn id="29" dur="500"/>
                                        <p:tgtEl>
                                          <p:spTgt spid="16"/>
                                        </p:tgtEl>
                                      </p:cBhvr>
                                    </p:animEffect>
                                  </p:childTnLst>
                                </p:cTn>
                              </p:par>
                            </p:childTnLst>
                          </p:cTn>
                        </p:par>
                        <p:par>
                          <p:cTn id="30" fill="hold">
                            <p:stCondLst>
                              <p:cond delay="1000"/>
                            </p:stCondLst>
                            <p:childTnLst>
                              <p:par>
                                <p:cTn id="31" presetID="3" presetClass="entr" presetSubtype="1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blinds(horizontal)">
                                      <p:cBhvr>
                                        <p:cTn id="33" dur="500"/>
                                        <p:tgtEl>
                                          <p:spTgt spid="19"/>
                                        </p:tgtEl>
                                      </p:cBhvr>
                                    </p:animEffect>
                                  </p:childTnLst>
                                </p:cTn>
                              </p:par>
                            </p:childTnLst>
                          </p:cTn>
                        </p:par>
                        <p:par>
                          <p:cTn id="34" fill="hold">
                            <p:stCondLst>
                              <p:cond delay="1500"/>
                            </p:stCondLst>
                            <p:childTnLst>
                              <p:par>
                                <p:cTn id="35" presetID="5" presetClass="entr" presetSubtype="10" fill="hold" grpId="1"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checkerboard(across)">
                                      <p:cBhvr>
                                        <p:cTn id="37" dur="500"/>
                                        <p:tgtEl>
                                          <p:spTgt spid="19"/>
                                        </p:tgtEl>
                                      </p:cBhvr>
                                    </p:animEffect>
                                  </p:childTnLst>
                                </p:cTn>
                              </p:par>
                            </p:childTnLst>
                          </p:cTn>
                        </p:par>
                      </p:childTnLst>
                    </p:cTn>
                  </p:par>
                  <p:par>
                    <p:cTn id="38" fill="hold">
                      <p:stCondLst>
                        <p:cond delay="indefinite"/>
                      </p:stCondLst>
                      <p:childTnLst>
                        <p:par>
                          <p:cTn id="39" fill="hold">
                            <p:stCondLst>
                              <p:cond delay="0"/>
                            </p:stCondLst>
                            <p:childTnLst>
                              <p:par>
                                <p:cTn id="40" presetID="5" presetClass="entr" presetSubtype="10" fill="hold" grpId="0" nodeType="click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checkerboard(across)">
                                      <p:cBhvr>
                                        <p:cTn id="42" dur="500"/>
                                        <p:tgtEl>
                                          <p:spTgt spid="24"/>
                                        </p:tgtEl>
                                      </p:cBhvr>
                                    </p:animEffect>
                                  </p:childTnLst>
                                </p:cTn>
                              </p:par>
                            </p:childTnLst>
                          </p:cTn>
                        </p:par>
                        <p:par>
                          <p:cTn id="43" fill="hold">
                            <p:stCondLst>
                              <p:cond delay="500"/>
                            </p:stCondLst>
                            <p:childTnLst>
                              <p:par>
                                <p:cTn id="44" presetID="5" presetClass="entr" presetSubtype="10" fill="hold" grpId="0" nodeType="afterEffect">
                                  <p:stCondLst>
                                    <p:cond delay="0"/>
                                  </p:stCondLst>
                                  <p:childTnLst>
                                    <p:set>
                                      <p:cBhvr>
                                        <p:cTn id="45" dur="1" fill="hold">
                                          <p:stCondLst>
                                            <p:cond delay="0"/>
                                          </p:stCondLst>
                                        </p:cTn>
                                        <p:tgtEl>
                                          <p:spTgt spid="25"/>
                                        </p:tgtEl>
                                        <p:attrNameLst>
                                          <p:attrName>style.visibility</p:attrName>
                                        </p:attrNameLst>
                                      </p:cBhvr>
                                      <p:to>
                                        <p:strVal val="visible"/>
                                      </p:to>
                                    </p:set>
                                    <p:animEffect transition="in" filter="checkerboard(across)">
                                      <p:cBhvr>
                                        <p:cTn id="46" dur="500"/>
                                        <p:tgtEl>
                                          <p:spTgt spid="25"/>
                                        </p:tgtEl>
                                      </p:cBhvr>
                                    </p:animEffect>
                                  </p:childTnLst>
                                </p:cTn>
                              </p:par>
                            </p:childTnLst>
                          </p:cTn>
                        </p:par>
                        <p:par>
                          <p:cTn id="47" fill="hold">
                            <p:stCondLst>
                              <p:cond delay="1000"/>
                            </p:stCondLst>
                            <p:childTnLst>
                              <p:par>
                                <p:cTn id="48" presetID="5" presetClass="entr" presetSubtype="10" fill="hold" grpId="0" nodeType="afterEffect">
                                  <p:stCondLst>
                                    <p:cond delay="0"/>
                                  </p:stCondLst>
                                  <p:childTnLst>
                                    <p:set>
                                      <p:cBhvr>
                                        <p:cTn id="49" dur="1" fill="hold">
                                          <p:stCondLst>
                                            <p:cond delay="0"/>
                                          </p:stCondLst>
                                        </p:cTn>
                                        <p:tgtEl>
                                          <p:spTgt spid="26"/>
                                        </p:tgtEl>
                                        <p:attrNameLst>
                                          <p:attrName>style.visibility</p:attrName>
                                        </p:attrNameLst>
                                      </p:cBhvr>
                                      <p:to>
                                        <p:strVal val="visible"/>
                                      </p:to>
                                    </p:set>
                                    <p:animEffect transition="in" filter="checkerboard(across)">
                                      <p:cBhvr>
                                        <p:cTn id="50" dur="500"/>
                                        <p:tgtEl>
                                          <p:spTgt spid="26"/>
                                        </p:tgtEl>
                                      </p:cBhvr>
                                    </p:animEffect>
                                  </p:childTnLst>
                                </p:cTn>
                              </p:par>
                            </p:childTnLst>
                          </p:cTn>
                        </p:par>
                        <p:par>
                          <p:cTn id="51" fill="hold">
                            <p:stCondLst>
                              <p:cond delay="1500"/>
                            </p:stCondLst>
                            <p:childTnLst>
                              <p:par>
                                <p:cTn id="52" presetID="5" presetClass="entr" presetSubtype="10" fill="hold" grpId="0" nodeType="afterEffect">
                                  <p:stCondLst>
                                    <p:cond delay="0"/>
                                  </p:stCondLst>
                                  <p:childTnLst>
                                    <p:set>
                                      <p:cBhvr>
                                        <p:cTn id="53" dur="1" fill="hold">
                                          <p:stCondLst>
                                            <p:cond delay="0"/>
                                          </p:stCondLst>
                                        </p:cTn>
                                        <p:tgtEl>
                                          <p:spTgt spid="27"/>
                                        </p:tgtEl>
                                        <p:attrNameLst>
                                          <p:attrName>style.visibility</p:attrName>
                                        </p:attrNameLst>
                                      </p:cBhvr>
                                      <p:to>
                                        <p:strVal val="visible"/>
                                      </p:to>
                                    </p:set>
                                    <p:animEffect transition="in" filter="checkerboard(across)">
                                      <p:cBhvr>
                                        <p:cTn id="54" dur="500"/>
                                        <p:tgtEl>
                                          <p:spTgt spid="27"/>
                                        </p:tgtEl>
                                      </p:cBhvr>
                                    </p:animEffect>
                                  </p:childTnLst>
                                </p:cTn>
                              </p:par>
                            </p:childTnLst>
                          </p:cTn>
                        </p:par>
                        <p:par>
                          <p:cTn id="55" fill="hold">
                            <p:stCondLst>
                              <p:cond delay="2000"/>
                            </p:stCondLst>
                            <p:childTnLst>
                              <p:par>
                                <p:cTn id="56" presetID="5" presetClass="entr" presetSubtype="10"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checkerboard(across)">
                                      <p:cBhvr>
                                        <p:cTn id="58" dur="500"/>
                                        <p:tgtEl>
                                          <p:spTgt spid="28"/>
                                        </p:tgtEl>
                                      </p:cBhvr>
                                    </p:animEffect>
                                  </p:childTnLst>
                                </p:cTn>
                              </p:par>
                            </p:childTnLst>
                          </p:cTn>
                        </p:par>
                        <p:par>
                          <p:cTn id="59" fill="hold">
                            <p:stCondLst>
                              <p:cond delay="2500"/>
                            </p:stCondLst>
                            <p:childTnLst>
                              <p:par>
                                <p:cTn id="60" presetID="5" presetClass="entr" presetSubtype="10" fill="hold" grpId="0" nodeType="afterEffect">
                                  <p:stCondLst>
                                    <p:cond delay="0"/>
                                  </p:stCondLst>
                                  <p:childTnLst>
                                    <p:set>
                                      <p:cBhvr>
                                        <p:cTn id="61" dur="1" fill="hold">
                                          <p:stCondLst>
                                            <p:cond delay="0"/>
                                          </p:stCondLst>
                                        </p:cTn>
                                        <p:tgtEl>
                                          <p:spTgt spid="29"/>
                                        </p:tgtEl>
                                        <p:attrNameLst>
                                          <p:attrName>style.visibility</p:attrName>
                                        </p:attrNameLst>
                                      </p:cBhvr>
                                      <p:to>
                                        <p:strVal val="visible"/>
                                      </p:to>
                                    </p:set>
                                    <p:animEffect transition="in" filter="checkerboard(across)">
                                      <p:cBhvr>
                                        <p:cTn id="62" dur="500"/>
                                        <p:tgtEl>
                                          <p:spTgt spid="29"/>
                                        </p:tgtEl>
                                      </p:cBhvr>
                                    </p:animEffect>
                                  </p:childTnLst>
                                </p:cTn>
                              </p:par>
                            </p:childTnLst>
                          </p:cTn>
                        </p:par>
                        <p:par>
                          <p:cTn id="63" fill="hold">
                            <p:stCondLst>
                              <p:cond delay="3000"/>
                            </p:stCondLst>
                            <p:childTnLst>
                              <p:par>
                                <p:cTn id="64" presetID="5" presetClass="entr" presetSubtype="10" fill="hold" grpId="0" nodeType="afterEffect">
                                  <p:stCondLst>
                                    <p:cond delay="0"/>
                                  </p:stCondLst>
                                  <p:childTnLst>
                                    <p:set>
                                      <p:cBhvr>
                                        <p:cTn id="65" dur="1" fill="hold">
                                          <p:stCondLst>
                                            <p:cond delay="0"/>
                                          </p:stCondLst>
                                        </p:cTn>
                                        <p:tgtEl>
                                          <p:spTgt spid="30"/>
                                        </p:tgtEl>
                                        <p:attrNameLst>
                                          <p:attrName>style.visibility</p:attrName>
                                        </p:attrNameLst>
                                      </p:cBhvr>
                                      <p:to>
                                        <p:strVal val="visible"/>
                                      </p:to>
                                    </p:set>
                                    <p:animEffect transition="in" filter="checkerboard(across)">
                                      <p:cBhvr>
                                        <p:cTn id="66" dur="500"/>
                                        <p:tgtEl>
                                          <p:spTgt spid="30"/>
                                        </p:tgtEl>
                                      </p:cBhvr>
                                    </p:animEffect>
                                  </p:childTnLst>
                                </p:cTn>
                              </p:par>
                            </p:childTnLst>
                          </p:cTn>
                        </p:par>
                        <p:par>
                          <p:cTn id="67" fill="hold">
                            <p:stCondLst>
                              <p:cond delay="3500"/>
                            </p:stCondLst>
                            <p:childTnLst>
                              <p:par>
                                <p:cTn id="68" presetID="5" presetClass="entr" presetSubtype="10" fill="hold" grpId="0" nodeType="afterEffect">
                                  <p:stCondLst>
                                    <p:cond delay="0"/>
                                  </p:stCondLst>
                                  <p:childTnLst>
                                    <p:set>
                                      <p:cBhvr>
                                        <p:cTn id="69" dur="1" fill="hold">
                                          <p:stCondLst>
                                            <p:cond delay="0"/>
                                          </p:stCondLst>
                                        </p:cTn>
                                        <p:tgtEl>
                                          <p:spTgt spid="31"/>
                                        </p:tgtEl>
                                        <p:attrNameLst>
                                          <p:attrName>style.visibility</p:attrName>
                                        </p:attrNameLst>
                                      </p:cBhvr>
                                      <p:to>
                                        <p:strVal val="visible"/>
                                      </p:to>
                                    </p:set>
                                    <p:animEffect transition="in" filter="checkerboard(across)">
                                      <p:cBhvr>
                                        <p:cTn id="70" dur="500"/>
                                        <p:tgtEl>
                                          <p:spTgt spid="31"/>
                                        </p:tgtEl>
                                      </p:cBhvr>
                                    </p:animEffect>
                                  </p:childTnLst>
                                </p:cTn>
                              </p:par>
                            </p:childTnLst>
                          </p:cTn>
                        </p:par>
                        <p:par>
                          <p:cTn id="71" fill="hold">
                            <p:stCondLst>
                              <p:cond delay="4000"/>
                            </p:stCondLst>
                            <p:childTnLst>
                              <p:par>
                                <p:cTn id="72" presetID="5" presetClass="entr" presetSubtype="10" fill="hold" grpId="0" nodeType="afterEffect">
                                  <p:stCondLst>
                                    <p:cond delay="0"/>
                                  </p:stCondLst>
                                  <p:childTnLst>
                                    <p:set>
                                      <p:cBhvr>
                                        <p:cTn id="73" dur="1" fill="hold">
                                          <p:stCondLst>
                                            <p:cond delay="0"/>
                                          </p:stCondLst>
                                        </p:cTn>
                                        <p:tgtEl>
                                          <p:spTgt spid="32"/>
                                        </p:tgtEl>
                                        <p:attrNameLst>
                                          <p:attrName>style.visibility</p:attrName>
                                        </p:attrNameLst>
                                      </p:cBhvr>
                                      <p:to>
                                        <p:strVal val="visible"/>
                                      </p:to>
                                    </p:set>
                                    <p:animEffect transition="in" filter="checkerboard(across)">
                                      <p:cBhvr>
                                        <p:cTn id="74" dur="500"/>
                                        <p:tgtEl>
                                          <p:spTgt spid="32"/>
                                        </p:tgtEl>
                                      </p:cBhvr>
                                    </p:animEffect>
                                  </p:childTnLst>
                                </p:cTn>
                              </p:par>
                            </p:childTnLst>
                          </p:cTn>
                        </p:par>
                        <p:par>
                          <p:cTn id="75" fill="hold">
                            <p:stCondLst>
                              <p:cond delay="4500"/>
                            </p:stCondLst>
                            <p:childTnLst>
                              <p:par>
                                <p:cTn id="76" presetID="5" presetClass="entr" presetSubtype="10" fill="hold" grpId="0" nodeType="afterEffect">
                                  <p:stCondLst>
                                    <p:cond delay="0"/>
                                  </p:stCondLst>
                                  <p:childTnLst>
                                    <p:set>
                                      <p:cBhvr>
                                        <p:cTn id="77" dur="1" fill="hold">
                                          <p:stCondLst>
                                            <p:cond delay="0"/>
                                          </p:stCondLst>
                                        </p:cTn>
                                        <p:tgtEl>
                                          <p:spTgt spid="33"/>
                                        </p:tgtEl>
                                        <p:attrNameLst>
                                          <p:attrName>style.visibility</p:attrName>
                                        </p:attrNameLst>
                                      </p:cBhvr>
                                      <p:to>
                                        <p:strVal val="visible"/>
                                      </p:to>
                                    </p:set>
                                    <p:animEffect transition="in" filter="checkerboard(across)">
                                      <p:cBhvr>
                                        <p:cTn id="78" dur="500"/>
                                        <p:tgtEl>
                                          <p:spTgt spid="33"/>
                                        </p:tgtEl>
                                      </p:cBhvr>
                                    </p:animEffect>
                                  </p:childTnLst>
                                </p:cTn>
                              </p:par>
                            </p:childTnLst>
                          </p:cTn>
                        </p:par>
                        <p:par>
                          <p:cTn id="79" fill="hold">
                            <p:stCondLst>
                              <p:cond delay="5000"/>
                            </p:stCondLst>
                            <p:childTnLst>
                              <p:par>
                                <p:cTn id="80" presetID="5" presetClass="entr" presetSubtype="10" fill="hold" grpId="0" nodeType="afterEffect">
                                  <p:stCondLst>
                                    <p:cond delay="0"/>
                                  </p:stCondLst>
                                  <p:childTnLst>
                                    <p:set>
                                      <p:cBhvr>
                                        <p:cTn id="81" dur="1" fill="hold">
                                          <p:stCondLst>
                                            <p:cond delay="0"/>
                                          </p:stCondLst>
                                        </p:cTn>
                                        <p:tgtEl>
                                          <p:spTgt spid="34"/>
                                        </p:tgtEl>
                                        <p:attrNameLst>
                                          <p:attrName>style.visibility</p:attrName>
                                        </p:attrNameLst>
                                      </p:cBhvr>
                                      <p:to>
                                        <p:strVal val="visible"/>
                                      </p:to>
                                    </p:set>
                                    <p:animEffect transition="in" filter="checkerboard(across)">
                                      <p:cBhvr>
                                        <p:cTn id="82" dur="500"/>
                                        <p:tgtEl>
                                          <p:spTgt spid="34"/>
                                        </p:tgtEl>
                                      </p:cBhvr>
                                    </p:animEffect>
                                  </p:childTnLst>
                                </p:cTn>
                              </p:par>
                            </p:childTnLst>
                          </p:cTn>
                        </p:par>
                        <p:par>
                          <p:cTn id="83" fill="hold">
                            <p:stCondLst>
                              <p:cond delay="5500"/>
                            </p:stCondLst>
                            <p:childTnLst>
                              <p:par>
                                <p:cTn id="84" presetID="5" presetClass="entr" presetSubtype="10" fill="hold" grpId="0" nodeType="afterEffect">
                                  <p:stCondLst>
                                    <p:cond delay="0"/>
                                  </p:stCondLst>
                                  <p:childTnLst>
                                    <p:set>
                                      <p:cBhvr>
                                        <p:cTn id="85" dur="1" fill="hold">
                                          <p:stCondLst>
                                            <p:cond delay="0"/>
                                          </p:stCondLst>
                                        </p:cTn>
                                        <p:tgtEl>
                                          <p:spTgt spid="35"/>
                                        </p:tgtEl>
                                        <p:attrNameLst>
                                          <p:attrName>style.visibility</p:attrName>
                                        </p:attrNameLst>
                                      </p:cBhvr>
                                      <p:to>
                                        <p:strVal val="visible"/>
                                      </p:to>
                                    </p:set>
                                    <p:animEffect transition="in" filter="checkerboard(across)">
                                      <p:cBhvr>
                                        <p:cTn id="86"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9" grpId="0" animBg="1"/>
      <p:bldP spid="19" grpId="1" animBg="1"/>
      <p:bldP spid="20" grpId="0" animBg="1"/>
      <p:bldP spid="21" grpId="0" animBg="1"/>
      <p:bldP spid="22"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a:xfrm>
            <a:off x="381000" y="809016"/>
            <a:ext cx="7315200" cy="655638"/>
          </a:xfrm>
        </p:spPr>
        <p:txBody>
          <a:bodyPr/>
          <a:lstStyle/>
          <a:p>
            <a:pPr algn="l"/>
            <a:r>
              <a:rPr lang="en-US" b="0" dirty="0"/>
              <a:t>Data Heterogeneity</a:t>
            </a:r>
          </a:p>
        </p:txBody>
      </p:sp>
      <p:sp>
        <p:nvSpPr>
          <p:cNvPr id="113667" name="Rectangle 3"/>
          <p:cNvSpPr>
            <a:spLocks noGrp="1" noChangeArrowheads="1"/>
          </p:cNvSpPr>
          <p:nvPr>
            <p:ph type="body" sz="half" idx="1"/>
          </p:nvPr>
        </p:nvSpPr>
        <p:spPr>
          <a:xfrm>
            <a:off x="457200" y="1600200"/>
            <a:ext cx="4044950" cy="4525963"/>
          </a:xfrm>
        </p:spPr>
        <p:txBody>
          <a:bodyPr/>
          <a:lstStyle/>
          <a:p>
            <a:r>
              <a:rPr lang="en-US" sz="2000">
                <a:solidFill>
                  <a:srgbClr val="FF3300"/>
                </a:solidFill>
              </a:rPr>
              <a:t>Syntactic mediation</a:t>
            </a:r>
          </a:p>
          <a:p>
            <a:pPr lvl="1"/>
            <a:r>
              <a:rPr lang="en-US" sz="2000">
                <a:solidFill>
                  <a:srgbClr val="0066FF"/>
                </a:solidFill>
              </a:rPr>
              <a:t>Heterogeneity of format</a:t>
            </a:r>
          </a:p>
          <a:p>
            <a:pPr lvl="1"/>
            <a:r>
              <a:rPr lang="en-US" sz="2000"/>
              <a:t>Use WaterML to get data into the same format</a:t>
            </a:r>
          </a:p>
        </p:txBody>
      </p:sp>
      <p:sp>
        <p:nvSpPr>
          <p:cNvPr id="113668" name="Rectangle 4"/>
          <p:cNvSpPr>
            <a:spLocks noGrp="1" noChangeArrowheads="1"/>
          </p:cNvSpPr>
          <p:nvPr>
            <p:ph type="body" sz="half" idx="2"/>
          </p:nvPr>
        </p:nvSpPr>
        <p:spPr>
          <a:xfrm>
            <a:off x="4641850" y="1600200"/>
            <a:ext cx="4044950" cy="4525963"/>
          </a:xfrm>
        </p:spPr>
        <p:txBody>
          <a:bodyPr/>
          <a:lstStyle/>
          <a:p>
            <a:r>
              <a:rPr lang="en-US" sz="2000" dirty="0">
                <a:solidFill>
                  <a:srgbClr val="FF3300"/>
                </a:solidFill>
              </a:rPr>
              <a:t>Semantic mediation</a:t>
            </a:r>
          </a:p>
          <a:p>
            <a:pPr lvl="1"/>
            <a:r>
              <a:rPr lang="en-US" sz="2000" dirty="0">
                <a:solidFill>
                  <a:srgbClr val="0066FF"/>
                </a:solidFill>
              </a:rPr>
              <a:t>Heterogeneity of meaning</a:t>
            </a:r>
          </a:p>
          <a:p>
            <a:pPr lvl="1"/>
            <a:r>
              <a:rPr lang="en-US" sz="2000" dirty="0"/>
              <a:t>Each water data source uses its </a:t>
            </a:r>
            <a:r>
              <a:rPr lang="en-US" sz="2000" dirty="0">
                <a:solidFill>
                  <a:srgbClr val="FF3300"/>
                </a:solidFill>
              </a:rPr>
              <a:t>own vocabulary</a:t>
            </a:r>
          </a:p>
          <a:p>
            <a:pPr lvl="1"/>
            <a:r>
              <a:rPr lang="en-US" sz="2000" dirty="0"/>
              <a:t>Match these up with a common </a:t>
            </a:r>
            <a:r>
              <a:rPr lang="en-US" sz="2000" dirty="0">
                <a:solidFill>
                  <a:srgbClr val="FF3300"/>
                </a:solidFill>
              </a:rPr>
              <a:t>controlled vocabulary</a:t>
            </a:r>
          </a:p>
          <a:p>
            <a:pPr lvl="1"/>
            <a:r>
              <a:rPr lang="en-US" sz="2000" dirty="0">
                <a:solidFill>
                  <a:srgbClr val="FF3300"/>
                </a:solidFill>
              </a:rPr>
              <a:t>Make standard scientific data queries </a:t>
            </a:r>
            <a:r>
              <a:rPr lang="en-US" sz="2000" dirty="0"/>
              <a:t>and have these automatically translated into </a:t>
            </a:r>
            <a:r>
              <a:rPr lang="en-US" sz="2000" dirty="0">
                <a:solidFill>
                  <a:srgbClr val="FF3300"/>
                </a:solidFill>
              </a:rPr>
              <a:t>specific queries</a:t>
            </a:r>
            <a:r>
              <a:rPr lang="en-US" sz="2000" dirty="0"/>
              <a:t> on each data source</a:t>
            </a:r>
          </a:p>
        </p:txBody>
      </p:sp>
      <p:pic>
        <p:nvPicPr>
          <p:cNvPr id="113669" name="Picture 5"/>
          <p:cNvPicPr>
            <a:picLocks noChangeAspect="1" noChangeArrowheads="1"/>
          </p:cNvPicPr>
          <p:nvPr/>
        </p:nvPicPr>
        <p:blipFill>
          <a:blip r:embed="rId3" cstate="print"/>
          <a:srcRect/>
          <a:stretch>
            <a:fillRect/>
          </a:stretch>
        </p:blipFill>
        <p:spPr bwMode="auto">
          <a:xfrm>
            <a:off x="1116013" y="2971800"/>
            <a:ext cx="2636837" cy="3192462"/>
          </a:xfrm>
          <a:prstGeom prst="rect">
            <a:avLst/>
          </a:prstGeom>
          <a:noFill/>
          <a:ln w="9525">
            <a:solidFill>
              <a:schemeClr val="tx1"/>
            </a:solidFill>
            <a:miter lim="800000"/>
            <a:headEnd/>
            <a:tailEnd/>
          </a:ln>
        </p:spPr>
      </p:pic>
      <p:sp>
        <p:nvSpPr>
          <p:cNvPr id="113670" name="Rectangle 6"/>
          <p:cNvSpPr>
            <a:spLocks noChangeArrowheads="1"/>
          </p:cNvSpPr>
          <p:nvPr/>
        </p:nvSpPr>
        <p:spPr bwMode="auto">
          <a:xfrm>
            <a:off x="4918075" y="1562100"/>
            <a:ext cx="3800475" cy="800100"/>
          </a:xfrm>
          <a:prstGeom prst="rect">
            <a:avLst/>
          </a:prstGeom>
          <a:noFill/>
          <a:ln w="9525">
            <a:solidFill>
              <a:schemeClr val="tx1"/>
            </a:solidFill>
            <a:miter lim="800000"/>
            <a:headEnd/>
            <a:tailEnd/>
          </a:ln>
          <a:effectLst/>
        </p:spPr>
        <p:txBody>
          <a:bodyPr wrap="none" anchor="ctr"/>
          <a:lstStyle/>
          <a:p>
            <a:endParaRPr lang="en-US"/>
          </a:p>
        </p:txBody>
      </p:sp>
      <p:sp>
        <p:nvSpPr>
          <p:cNvPr id="113671" name="Rectangle 7"/>
          <p:cNvSpPr>
            <a:spLocks noChangeArrowheads="1"/>
          </p:cNvSpPr>
          <p:nvPr/>
        </p:nvSpPr>
        <p:spPr bwMode="auto">
          <a:xfrm>
            <a:off x="769938" y="1562100"/>
            <a:ext cx="3455987" cy="800100"/>
          </a:xfrm>
          <a:prstGeom prst="rect">
            <a:avLst/>
          </a:prstGeom>
          <a:noFill/>
          <a:ln w="9525">
            <a:solidFill>
              <a:schemeClr val="tx1"/>
            </a:solidFill>
            <a:miter lim="800000"/>
            <a:headEnd/>
            <a:tailEnd/>
          </a:ln>
          <a:effectLst/>
        </p:spPr>
        <p:txBody>
          <a:bodyPr wrap="none" anchor="ctr"/>
          <a:lstStyle/>
          <a:p>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27" name="Straight Connector 593"/>
          <p:cNvCxnSpPr>
            <a:cxnSpLocks noChangeShapeType="1"/>
          </p:cNvCxnSpPr>
          <p:nvPr/>
        </p:nvCxnSpPr>
        <p:spPr bwMode="auto">
          <a:xfrm>
            <a:off x="1658938" y="2225675"/>
            <a:ext cx="1006475" cy="1247775"/>
          </a:xfrm>
          <a:prstGeom prst="line">
            <a:avLst/>
          </a:prstGeom>
          <a:noFill/>
          <a:ln w="15875" algn="ctr">
            <a:solidFill>
              <a:schemeClr val="tx1"/>
            </a:solidFill>
            <a:prstDash val="sysDot"/>
            <a:round/>
            <a:headEnd/>
            <a:tailEnd/>
          </a:ln>
        </p:spPr>
      </p:cxnSp>
      <p:pic>
        <p:nvPicPr>
          <p:cNvPr id="1028" name="Picture 327" descr="http://water.usgs.gov/wid/FS_209-95/mason.figure.id.2.gif"/>
          <p:cNvPicPr>
            <a:picLocks noChangeAspect="1" noChangeArrowheads="1"/>
          </p:cNvPicPr>
          <p:nvPr/>
        </p:nvPicPr>
        <p:blipFill>
          <a:blip r:embed="rId4" cstate="print"/>
          <a:srcRect/>
          <a:stretch>
            <a:fillRect/>
          </a:stretch>
        </p:blipFill>
        <p:spPr bwMode="auto">
          <a:xfrm>
            <a:off x="212725" y="2768600"/>
            <a:ext cx="1300163" cy="1274763"/>
          </a:xfrm>
          <a:prstGeom prst="rect">
            <a:avLst/>
          </a:prstGeom>
          <a:noFill/>
          <a:ln w="9525">
            <a:noFill/>
            <a:miter lim="800000"/>
            <a:headEnd/>
            <a:tailEnd/>
          </a:ln>
        </p:spPr>
      </p:pic>
      <p:grpSp>
        <p:nvGrpSpPr>
          <p:cNvPr id="1029" name="Group 348"/>
          <p:cNvGrpSpPr>
            <a:grpSpLocks/>
          </p:cNvGrpSpPr>
          <p:nvPr/>
        </p:nvGrpSpPr>
        <p:grpSpPr bwMode="auto">
          <a:xfrm>
            <a:off x="2057400" y="3424238"/>
            <a:ext cx="1371600" cy="1677987"/>
            <a:chOff x="817180" y="3830678"/>
            <a:chExt cx="1631950" cy="1776412"/>
          </a:xfrm>
        </p:grpSpPr>
        <p:sp>
          <p:nvSpPr>
            <p:cNvPr id="1416" name="AutoShape 9"/>
            <p:cNvSpPr>
              <a:spLocks noChangeAspect="1" noChangeArrowheads="1" noTextEdit="1"/>
            </p:cNvSpPr>
            <p:nvPr/>
          </p:nvSpPr>
          <p:spPr bwMode="auto">
            <a:xfrm>
              <a:off x="1001330" y="3830678"/>
              <a:ext cx="611188" cy="990600"/>
            </a:xfrm>
            <a:prstGeom prst="rect">
              <a:avLst/>
            </a:prstGeom>
            <a:noFill/>
            <a:ln w="9525">
              <a:noFill/>
              <a:miter lim="800000"/>
              <a:headEnd/>
              <a:tailEnd/>
            </a:ln>
          </p:spPr>
          <p:txBody>
            <a:bodyPr/>
            <a:lstStyle/>
            <a:p>
              <a:endParaRPr lang="en-US"/>
            </a:p>
          </p:txBody>
        </p:sp>
        <p:grpSp>
          <p:nvGrpSpPr>
            <p:cNvPr id="1417" name="Group 10"/>
            <p:cNvGrpSpPr>
              <a:grpSpLocks/>
            </p:cNvGrpSpPr>
            <p:nvPr/>
          </p:nvGrpSpPr>
          <p:grpSpPr bwMode="auto">
            <a:xfrm>
              <a:off x="817180" y="3903703"/>
              <a:ext cx="1631950" cy="1703387"/>
              <a:chOff x="352" y="3015"/>
              <a:chExt cx="1028" cy="1073"/>
            </a:xfrm>
          </p:grpSpPr>
          <p:grpSp>
            <p:nvGrpSpPr>
              <p:cNvPr id="1418" name="Group 11"/>
              <p:cNvGrpSpPr>
                <a:grpSpLocks/>
              </p:cNvGrpSpPr>
              <p:nvPr/>
            </p:nvGrpSpPr>
            <p:grpSpPr bwMode="auto">
              <a:xfrm>
                <a:off x="490" y="3522"/>
                <a:ext cx="268" cy="492"/>
                <a:chOff x="335" y="1338"/>
                <a:chExt cx="205" cy="462"/>
              </a:xfrm>
            </p:grpSpPr>
            <p:sp>
              <p:nvSpPr>
                <p:cNvPr id="1467" name="Freeform 12"/>
                <p:cNvSpPr>
                  <a:spLocks/>
                </p:cNvSpPr>
                <p:nvPr/>
              </p:nvSpPr>
              <p:spPr bwMode="auto">
                <a:xfrm>
                  <a:off x="482" y="1736"/>
                  <a:ext cx="55" cy="64"/>
                </a:xfrm>
                <a:custGeom>
                  <a:avLst/>
                  <a:gdLst>
                    <a:gd name="T0" fmla="*/ 0 w 55"/>
                    <a:gd name="T1" fmla="*/ 64 h 64"/>
                    <a:gd name="T2" fmla="*/ 55 w 55"/>
                    <a:gd name="T3" fmla="*/ 9 h 64"/>
                    <a:gd name="T4" fmla="*/ 55 w 55"/>
                    <a:gd name="T5" fmla="*/ 0 h 64"/>
                    <a:gd name="T6" fmla="*/ 0 w 55"/>
                    <a:gd name="T7" fmla="*/ 55 h 64"/>
                    <a:gd name="T8" fmla="*/ 0 w 55"/>
                    <a:gd name="T9" fmla="*/ 64 h 64"/>
                    <a:gd name="T10" fmla="*/ 0 60000 65536"/>
                    <a:gd name="T11" fmla="*/ 0 60000 65536"/>
                    <a:gd name="T12" fmla="*/ 0 60000 65536"/>
                    <a:gd name="T13" fmla="*/ 0 60000 65536"/>
                    <a:gd name="T14" fmla="*/ 0 60000 65536"/>
                    <a:gd name="T15" fmla="*/ 0 w 55"/>
                    <a:gd name="T16" fmla="*/ 0 h 64"/>
                    <a:gd name="T17" fmla="*/ 55 w 55"/>
                    <a:gd name="T18" fmla="*/ 64 h 64"/>
                  </a:gdLst>
                  <a:ahLst/>
                  <a:cxnLst>
                    <a:cxn ang="T10">
                      <a:pos x="T0" y="T1"/>
                    </a:cxn>
                    <a:cxn ang="T11">
                      <a:pos x="T2" y="T3"/>
                    </a:cxn>
                    <a:cxn ang="T12">
                      <a:pos x="T4" y="T5"/>
                    </a:cxn>
                    <a:cxn ang="T13">
                      <a:pos x="T6" y="T7"/>
                    </a:cxn>
                    <a:cxn ang="T14">
                      <a:pos x="T8" y="T9"/>
                    </a:cxn>
                  </a:cxnLst>
                  <a:rect l="T15" t="T16" r="T17" b="T18"/>
                  <a:pathLst>
                    <a:path w="55" h="64">
                      <a:moveTo>
                        <a:pt x="0" y="64"/>
                      </a:moveTo>
                      <a:lnTo>
                        <a:pt x="55" y="9"/>
                      </a:lnTo>
                      <a:lnTo>
                        <a:pt x="55" y="0"/>
                      </a:lnTo>
                      <a:lnTo>
                        <a:pt x="0" y="55"/>
                      </a:lnTo>
                      <a:lnTo>
                        <a:pt x="0" y="64"/>
                      </a:lnTo>
                      <a:close/>
                    </a:path>
                  </a:pathLst>
                </a:custGeom>
                <a:solidFill>
                  <a:srgbClr val="9A9A9A"/>
                </a:solidFill>
                <a:ln w="9525">
                  <a:noFill/>
                  <a:round/>
                  <a:headEnd/>
                  <a:tailEnd/>
                </a:ln>
              </p:spPr>
              <p:txBody>
                <a:bodyPr/>
                <a:lstStyle/>
                <a:p>
                  <a:endParaRPr lang="en-US"/>
                </a:p>
              </p:txBody>
            </p:sp>
            <p:sp>
              <p:nvSpPr>
                <p:cNvPr id="1468" name="Freeform 13"/>
                <p:cNvSpPr>
                  <a:spLocks/>
                </p:cNvSpPr>
                <p:nvPr/>
              </p:nvSpPr>
              <p:spPr bwMode="auto">
                <a:xfrm>
                  <a:off x="335" y="1338"/>
                  <a:ext cx="205" cy="51"/>
                </a:xfrm>
                <a:custGeom>
                  <a:avLst/>
                  <a:gdLst>
                    <a:gd name="T0" fmla="*/ 0 w 205"/>
                    <a:gd name="T1" fmla="*/ 51 h 51"/>
                    <a:gd name="T2" fmla="*/ 51 w 205"/>
                    <a:gd name="T3" fmla="*/ 0 h 51"/>
                    <a:gd name="T4" fmla="*/ 205 w 205"/>
                    <a:gd name="T5" fmla="*/ 0 h 51"/>
                    <a:gd name="T6" fmla="*/ 154 w 205"/>
                    <a:gd name="T7" fmla="*/ 51 h 51"/>
                    <a:gd name="T8" fmla="*/ 0 w 205"/>
                    <a:gd name="T9" fmla="*/ 51 h 51"/>
                    <a:gd name="T10" fmla="*/ 0 60000 65536"/>
                    <a:gd name="T11" fmla="*/ 0 60000 65536"/>
                    <a:gd name="T12" fmla="*/ 0 60000 65536"/>
                    <a:gd name="T13" fmla="*/ 0 60000 65536"/>
                    <a:gd name="T14" fmla="*/ 0 60000 65536"/>
                    <a:gd name="T15" fmla="*/ 0 w 205"/>
                    <a:gd name="T16" fmla="*/ 0 h 51"/>
                    <a:gd name="T17" fmla="*/ 205 w 205"/>
                    <a:gd name="T18" fmla="*/ 51 h 51"/>
                  </a:gdLst>
                  <a:ahLst/>
                  <a:cxnLst>
                    <a:cxn ang="T10">
                      <a:pos x="T0" y="T1"/>
                    </a:cxn>
                    <a:cxn ang="T11">
                      <a:pos x="T2" y="T3"/>
                    </a:cxn>
                    <a:cxn ang="T12">
                      <a:pos x="T4" y="T5"/>
                    </a:cxn>
                    <a:cxn ang="T13">
                      <a:pos x="T6" y="T7"/>
                    </a:cxn>
                    <a:cxn ang="T14">
                      <a:pos x="T8" y="T9"/>
                    </a:cxn>
                  </a:cxnLst>
                  <a:rect l="T15" t="T16" r="T17" b="T18"/>
                  <a:pathLst>
                    <a:path w="205" h="51">
                      <a:moveTo>
                        <a:pt x="0" y="51"/>
                      </a:moveTo>
                      <a:lnTo>
                        <a:pt x="51" y="0"/>
                      </a:lnTo>
                      <a:lnTo>
                        <a:pt x="205" y="0"/>
                      </a:lnTo>
                      <a:lnTo>
                        <a:pt x="154" y="51"/>
                      </a:lnTo>
                      <a:lnTo>
                        <a:pt x="0" y="51"/>
                      </a:lnTo>
                      <a:close/>
                    </a:path>
                  </a:pathLst>
                </a:custGeom>
                <a:solidFill>
                  <a:srgbClr val="E6E6E6"/>
                </a:solidFill>
                <a:ln w="9525">
                  <a:noFill/>
                  <a:round/>
                  <a:headEnd/>
                  <a:tailEnd/>
                </a:ln>
              </p:spPr>
              <p:txBody>
                <a:bodyPr/>
                <a:lstStyle/>
                <a:p>
                  <a:endParaRPr lang="en-US"/>
                </a:p>
              </p:txBody>
            </p:sp>
            <p:sp>
              <p:nvSpPr>
                <p:cNvPr id="1469" name="Freeform 14"/>
                <p:cNvSpPr>
                  <a:spLocks/>
                </p:cNvSpPr>
                <p:nvPr/>
              </p:nvSpPr>
              <p:spPr bwMode="auto">
                <a:xfrm>
                  <a:off x="489" y="1338"/>
                  <a:ext cx="51" cy="453"/>
                </a:xfrm>
                <a:custGeom>
                  <a:avLst/>
                  <a:gdLst>
                    <a:gd name="T0" fmla="*/ 0 w 51"/>
                    <a:gd name="T1" fmla="*/ 51 h 453"/>
                    <a:gd name="T2" fmla="*/ 51 w 51"/>
                    <a:gd name="T3" fmla="*/ 0 h 453"/>
                    <a:gd name="T4" fmla="*/ 51 w 51"/>
                    <a:gd name="T5" fmla="*/ 401 h 453"/>
                    <a:gd name="T6" fmla="*/ 0 w 51"/>
                    <a:gd name="T7" fmla="*/ 453 h 453"/>
                    <a:gd name="T8" fmla="*/ 0 w 51"/>
                    <a:gd name="T9" fmla="*/ 51 h 453"/>
                    <a:gd name="T10" fmla="*/ 0 60000 65536"/>
                    <a:gd name="T11" fmla="*/ 0 60000 65536"/>
                    <a:gd name="T12" fmla="*/ 0 60000 65536"/>
                    <a:gd name="T13" fmla="*/ 0 60000 65536"/>
                    <a:gd name="T14" fmla="*/ 0 60000 65536"/>
                    <a:gd name="T15" fmla="*/ 0 w 51"/>
                    <a:gd name="T16" fmla="*/ 0 h 453"/>
                    <a:gd name="T17" fmla="*/ 51 w 51"/>
                    <a:gd name="T18" fmla="*/ 453 h 453"/>
                  </a:gdLst>
                  <a:ahLst/>
                  <a:cxnLst>
                    <a:cxn ang="T10">
                      <a:pos x="T0" y="T1"/>
                    </a:cxn>
                    <a:cxn ang="T11">
                      <a:pos x="T2" y="T3"/>
                    </a:cxn>
                    <a:cxn ang="T12">
                      <a:pos x="T4" y="T5"/>
                    </a:cxn>
                    <a:cxn ang="T13">
                      <a:pos x="T6" y="T7"/>
                    </a:cxn>
                    <a:cxn ang="T14">
                      <a:pos x="T8" y="T9"/>
                    </a:cxn>
                  </a:cxnLst>
                  <a:rect l="T15" t="T16" r="T17" b="T18"/>
                  <a:pathLst>
                    <a:path w="51" h="453">
                      <a:moveTo>
                        <a:pt x="0" y="51"/>
                      </a:moveTo>
                      <a:lnTo>
                        <a:pt x="51" y="0"/>
                      </a:lnTo>
                      <a:lnTo>
                        <a:pt x="51" y="401"/>
                      </a:lnTo>
                      <a:lnTo>
                        <a:pt x="0" y="453"/>
                      </a:lnTo>
                      <a:lnTo>
                        <a:pt x="0" y="51"/>
                      </a:lnTo>
                      <a:close/>
                    </a:path>
                  </a:pathLst>
                </a:custGeom>
                <a:solidFill>
                  <a:srgbClr val="9A9A9A"/>
                </a:solidFill>
                <a:ln w="9525">
                  <a:noFill/>
                  <a:round/>
                  <a:headEnd/>
                  <a:tailEnd/>
                </a:ln>
              </p:spPr>
              <p:txBody>
                <a:bodyPr/>
                <a:lstStyle/>
                <a:p>
                  <a:endParaRPr lang="en-US"/>
                </a:p>
              </p:txBody>
            </p:sp>
            <p:sp>
              <p:nvSpPr>
                <p:cNvPr id="1470" name="Rectangle 15"/>
                <p:cNvSpPr>
                  <a:spLocks noChangeArrowheads="1"/>
                </p:cNvSpPr>
                <p:nvPr/>
              </p:nvSpPr>
              <p:spPr bwMode="auto">
                <a:xfrm>
                  <a:off x="335" y="1389"/>
                  <a:ext cx="154" cy="402"/>
                </a:xfrm>
                <a:prstGeom prst="rect">
                  <a:avLst/>
                </a:prstGeom>
                <a:solidFill>
                  <a:srgbClr val="C0C0C0"/>
                </a:solidFill>
                <a:ln w="9525">
                  <a:noFill/>
                  <a:miter lim="800000"/>
                  <a:headEnd/>
                  <a:tailEnd/>
                </a:ln>
              </p:spPr>
              <p:txBody>
                <a:bodyPr/>
                <a:lstStyle/>
                <a:p>
                  <a:pPr algn="ctr" eaLnBrk="0" hangingPunct="0"/>
                  <a:endParaRPr lang="en-AU" sz="1600" b="1" i="1">
                    <a:latin typeface="Helvetica" pitchFamily="34" charset="0"/>
                  </a:endParaRPr>
                </a:p>
              </p:txBody>
            </p:sp>
            <p:sp>
              <p:nvSpPr>
                <p:cNvPr id="1471" name="Rectangle 16"/>
                <p:cNvSpPr>
                  <a:spLocks noChangeArrowheads="1"/>
                </p:cNvSpPr>
                <p:nvPr/>
              </p:nvSpPr>
              <p:spPr bwMode="auto">
                <a:xfrm>
                  <a:off x="335" y="1389"/>
                  <a:ext cx="154" cy="402"/>
                </a:xfrm>
                <a:prstGeom prst="rect">
                  <a:avLst/>
                </a:prstGeom>
                <a:noFill/>
                <a:ln w="4763" cap="rnd">
                  <a:solidFill>
                    <a:srgbClr val="000000"/>
                  </a:solidFill>
                  <a:round/>
                  <a:headEnd/>
                  <a:tailEnd/>
                </a:ln>
              </p:spPr>
              <p:txBody>
                <a:bodyPr/>
                <a:lstStyle/>
                <a:p>
                  <a:pPr algn="ctr" eaLnBrk="0" hangingPunct="0"/>
                  <a:endParaRPr lang="en-AU" sz="1600" b="1" i="1">
                    <a:latin typeface="Helvetica" pitchFamily="34" charset="0"/>
                  </a:endParaRPr>
                </a:p>
              </p:txBody>
            </p:sp>
            <p:pic>
              <p:nvPicPr>
                <p:cNvPr id="1472" name="Picture 17"/>
                <p:cNvPicPr>
                  <a:picLocks noChangeAspect="1" noChangeArrowheads="1"/>
                </p:cNvPicPr>
                <p:nvPr/>
              </p:nvPicPr>
              <p:blipFill>
                <a:blip r:embed="rId5" cstate="print"/>
                <a:srcRect/>
                <a:stretch>
                  <a:fillRect/>
                </a:stretch>
              </p:blipFill>
              <p:spPr bwMode="auto">
                <a:xfrm>
                  <a:off x="350" y="1406"/>
                  <a:ext cx="120" cy="248"/>
                </a:xfrm>
                <a:prstGeom prst="rect">
                  <a:avLst/>
                </a:prstGeom>
                <a:noFill/>
                <a:ln w="9525">
                  <a:noFill/>
                  <a:miter lim="800000"/>
                  <a:headEnd/>
                  <a:tailEnd/>
                </a:ln>
              </p:spPr>
            </p:pic>
            <p:sp>
              <p:nvSpPr>
                <p:cNvPr id="1473" name="Rectangle 18"/>
                <p:cNvSpPr>
                  <a:spLocks noChangeArrowheads="1"/>
                </p:cNvSpPr>
                <p:nvPr/>
              </p:nvSpPr>
              <p:spPr bwMode="auto">
                <a:xfrm>
                  <a:off x="354" y="1409"/>
                  <a:ext cx="116" cy="243"/>
                </a:xfrm>
                <a:prstGeom prst="rect">
                  <a:avLst/>
                </a:prstGeom>
                <a:noFill/>
                <a:ln w="4763" cap="rnd">
                  <a:solidFill>
                    <a:srgbClr val="000000"/>
                  </a:solidFill>
                  <a:round/>
                  <a:headEnd/>
                  <a:tailEnd/>
                </a:ln>
              </p:spPr>
              <p:txBody>
                <a:bodyPr/>
                <a:lstStyle/>
                <a:p>
                  <a:pPr algn="ctr" eaLnBrk="0" hangingPunct="0"/>
                  <a:endParaRPr lang="en-AU" sz="1600" b="1" i="1">
                    <a:latin typeface="Helvetica" pitchFamily="34" charset="0"/>
                  </a:endParaRPr>
                </a:p>
              </p:txBody>
            </p:sp>
            <p:sp>
              <p:nvSpPr>
                <p:cNvPr id="1474" name="Freeform 19"/>
                <p:cNvSpPr>
                  <a:spLocks noEditPoints="1"/>
                </p:cNvSpPr>
                <p:nvPr/>
              </p:nvSpPr>
              <p:spPr bwMode="auto">
                <a:xfrm>
                  <a:off x="368" y="1421"/>
                  <a:ext cx="88" cy="210"/>
                </a:xfrm>
                <a:custGeom>
                  <a:avLst/>
                  <a:gdLst>
                    <a:gd name="T0" fmla="*/ 0 w 88"/>
                    <a:gd name="T1" fmla="*/ 189 h 210"/>
                    <a:gd name="T2" fmla="*/ 88 w 88"/>
                    <a:gd name="T3" fmla="*/ 189 h 210"/>
                    <a:gd name="T4" fmla="*/ 88 w 88"/>
                    <a:gd name="T5" fmla="*/ 210 h 210"/>
                    <a:gd name="T6" fmla="*/ 0 w 88"/>
                    <a:gd name="T7" fmla="*/ 210 h 210"/>
                    <a:gd name="T8" fmla="*/ 0 w 88"/>
                    <a:gd name="T9" fmla="*/ 189 h 210"/>
                    <a:gd name="T10" fmla="*/ 0 w 88"/>
                    <a:gd name="T11" fmla="*/ 157 h 210"/>
                    <a:gd name="T12" fmla="*/ 88 w 88"/>
                    <a:gd name="T13" fmla="*/ 157 h 210"/>
                    <a:gd name="T14" fmla="*/ 88 w 88"/>
                    <a:gd name="T15" fmla="*/ 178 h 210"/>
                    <a:gd name="T16" fmla="*/ 0 w 88"/>
                    <a:gd name="T17" fmla="*/ 178 h 210"/>
                    <a:gd name="T18" fmla="*/ 0 w 88"/>
                    <a:gd name="T19" fmla="*/ 157 h 210"/>
                    <a:gd name="T20" fmla="*/ 0 w 88"/>
                    <a:gd name="T21" fmla="*/ 125 h 210"/>
                    <a:gd name="T22" fmla="*/ 88 w 88"/>
                    <a:gd name="T23" fmla="*/ 125 h 210"/>
                    <a:gd name="T24" fmla="*/ 88 w 88"/>
                    <a:gd name="T25" fmla="*/ 146 h 210"/>
                    <a:gd name="T26" fmla="*/ 0 w 88"/>
                    <a:gd name="T27" fmla="*/ 146 h 210"/>
                    <a:gd name="T28" fmla="*/ 0 w 88"/>
                    <a:gd name="T29" fmla="*/ 125 h 210"/>
                    <a:gd name="T30" fmla="*/ 0 w 88"/>
                    <a:gd name="T31" fmla="*/ 93 h 210"/>
                    <a:gd name="T32" fmla="*/ 88 w 88"/>
                    <a:gd name="T33" fmla="*/ 93 h 210"/>
                    <a:gd name="T34" fmla="*/ 88 w 88"/>
                    <a:gd name="T35" fmla="*/ 114 h 210"/>
                    <a:gd name="T36" fmla="*/ 0 w 88"/>
                    <a:gd name="T37" fmla="*/ 114 h 210"/>
                    <a:gd name="T38" fmla="*/ 0 w 88"/>
                    <a:gd name="T39" fmla="*/ 93 h 210"/>
                    <a:gd name="T40" fmla="*/ 0 w 88"/>
                    <a:gd name="T41" fmla="*/ 47 h 210"/>
                    <a:gd name="T42" fmla="*/ 88 w 88"/>
                    <a:gd name="T43" fmla="*/ 47 h 210"/>
                    <a:gd name="T44" fmla="*/ 88 w 88"/>
                    <a:gd name="T45" fmla="*/ 83 h 210"/>
                    <a:gd name="T46" fmla="*/ 0 w 88"/>
                    <a:gd name="T47" fmla="*/ 83 h 210"/>
                    <a:gd name="T48" fmla="*/ 0 w 88"/>
                    <a:gd name="T49" fmla="*/ 47 h 210"/>
                    <a:gd name="T50" fmla="*/ 0 w 88"/>
                    <a:gd name="T51" fmla="*/ 0 h 210"/>
                    <a:gd name="T52" fmla="*/ 88 w 88"/>
                    <a:gd name="T53" fmla="*/ 0 h 210"/>
                    <a:gd name="T54" fmla="*/ 88 w 88"/>
                    <a:gd name="T55" fmla="*/ 36 h 210"/>
                    <a:gd name="T56" fmla="*/ 0 w 88"/>
                    <a:gd name="T57" fmla="*/ 36 h 210"/>
                    <a:gd name="T58" fmla="*/ 0 w 88"/>
                    <a:gd name="T59" fmla="*/ 0 h 21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88"/>
                    <a:gd name="T91" fmla="*/ 0 h 210"/>
                    <a:gd name="T92" fmla="*/ 88 w 88"/>
                    <a:gd name="T93" fmla="*/ 210 h 210"/>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88" h="210">
                      <a:moveTo>
                        <a:pt x="0" y="189"/>
                      </a:moveTo>
                      <a:lnTo>
                        <a:pt x="88" y="189"/>
                      </a:lnTo>
                      <a:lnTo>
                        <a:pt x="88" y="210"/>
                      </a:lnTo>
                      <a:lnTo>
                        <a:pt x="0" y="210"/>
                      </a:lnTo>
                      <a:lnTo>
                        <a:pt x="0" y="189"/>
                      </a:lnTo>
                      <a:close/>
                      <a:moveTo>
                        <a:pt x="0" y="157"/>
                      </a:moveTo>
                      <a:lnTo>
                        <a:pt x="88" y="157"/>
                      </a:lnTo>
                      <a:lnTo>
                        <a:pt x="88" y="178"/>
                      </a:lnTo>
                      <a:lnTo>
                        <a:pt x="0" y="178"/>
                      </a:lnTo>
                      <a:lnTo>
                        <a:pt x="0" y="157"/>
                      </a:lnTo>
                      <a:close/>
                      <a:moveTo>
                        <a:pt x="0" y="125"/>
                      </a:moveTo>
                      <a:lnTo>
                        <a:pt x="88" y="125"/>
                      </a:lnTo>
                      <a:lnTo>
                        <a:pt x="88" y="146"/>
                      </a:lnTo>
                      <a:lnTo>
                        <a:pt x="0" y="146"/>
                      </a:lnTo>
                      <a:lnTo>
                        <a:pt x="0" y="125"/>
                      </a:lnTo>
                      <a:close/>
                      <a:moveTo>
                        <a:pt x="0" y="93"/>
                      </a:moveTo>
                      <a:lnTo>
                        <a:pt x="88" y="93"/>
                      </a:lnTo>
                      <a:lnTo>
                        <a:pt x="88" y="114"/>
                      </a:lnTo>
                      <a:lnTo>
                        <a:pt x="0" y="114"/>
                      </a:lnTo>
                      <a:lnTo>
                        <a:pt x="0" y="93"/>
                      </a:lnTo>
                      <a:close/>
                      <a:moveTo>
                        <a:pt x="0" y="47"/>
                      </a:moveTo>
                      <a:lnTo>
                        <a:pt x="88" y="47"/>
                      </a:lnTo>
                      <a:lnTo>
                        <a:pt x="88" y="83"/>
                      </a:lnTo>
                      <a:lnTo>
                        <a:pt x="0" y="83"/>
                      </a:lnTo>
                      <a:lnTo>
                        <a:pt x="0" y="47"/>
                      </a:lnTo>
                      <a:close/>
                      <a:moveTo>
                        <a:pt x="0" y="0"/>
                      </a:moveTo>
                      <a:lnTo>
                        <a:pt x="88" y="0"/>
                      </a:lnTo>
                      <a:lnTo>
                        <a:pt x="88" y="36"/>
                      </a:lnTo>
                      <a:lnTo>
                        <a:pt x="0" y="36"/>
                      </a:lnTo>
                      <a:lnTo>
                        <a:pt x="0" y="0"/>
                      </a:lnTo>
                      <a:close/>
                    </a:path>
                  </a:pathLst>
                </a:custGeom>
                <a:solidFill>
                  <a:srgbClr val="C0C0C0"/>
                </a:solidFill>
                <a:ln w="9525">
                  <a:noFill/>
                  <a:round/>
                  <a:headEnd/>
                  <a:tailEnd/>
                </a:ln>
              </p:spPr>
              <p:txBody>
                <a:bodyPr/>
                <a:lstStyle/>
                <a:p>
                  <a:endParaRPr lang="en-US"/>
                </a:p>
              </p:txBody>
            </p:sp>
            <p:sp>
              <p:nvSpPr>
                <p:cNvPr id="1475" name="Rectangle 20"/>
                <p:cNvSpPr>
                  <a:spLocks noChangeArrowheads="1"/>
                </p:cNvSpPr>
                <p:nvPr/>
              </p:nvSpPr>
              <p:spPr bwMode="auto">
                <a:xfrm>
                  <a:off x="368" y="1610"/>
                  <a:ext cx="88" cy="21"/>
                </a:xfrm>
                <a:prstGeom prst="rect">
                  <a:avLst/>
                </a:prstGeom>
                <a:noFill/>
                <a:ln w="3175" cap="rnd">
                  <a:solidFill>
                    <a:srgbClr val="000000"/>
                  </a:solidFill>
                  <a:round/>
                  <a:headEnd/>
                  <a:tailEnd/>
                </a:ln>
              </p:spPr>
              <p:txBody>
                <a:bodyPr/>
                <a:lstStyle/>
                <a:p>
                  <a:pPr algn="ctr" eaLnBrk="0" hangingPunct="0"/>
                  <a:endParaRPr lang="en-AU" sz="1600" b="1" i="1">
                    <a:latin typeface="Helvetica" pitchFamily="34" charset="0"/>
                  </a:endParaRPr>
                </a:p>
              </p:txBody>
            </p:sp>
            <p:sp>
              <p:nvSpPr>
                <p:cNvPr id="1476" name="Rectangle 21"/>
                <p:cNvSpPr>
                  <a:spLocks noChangeArrowheads="1"/>
                </p:cNvSpPr>
                <p:nvPr/>
              </p:nvSpPr>
              <p:spPr bwMode="auto">
                <a:xfrm>
                  <a:off x="368" y="1578"/>
                  <a:ext cx="88" cy="21"/>
                </a:xfrm>
                <a:prstGeom prst="rect">
                  <a:avLst/>
                </a:prstGeom>
                <a:noFill/>
                <a:ln w="3175" cap="rnd">
                  <a:solidFill>
                    <a:srgbClr val="000000"/>
                  </a:solidFill>
                  <a:round/>
                  <a:headEnd/>
                  <a:tailEnd/>
                </a:ln>
              </p:spPr>
              <p:txBody>
                <a:bodyPr/>
                <a:lstStyle/>
                <a:p>
                  <a:pPr algn="ctr" eaLnBrk="0" hangingPunct="0"/>
                  <a:endParaRPr lang="en-AU" sz="1600" b="1" i="1">
                    <a:latin typeface="Helvetica" pitchFamily="34" charset="0"/>
                  </a:endParaRPr>
                </a:p>
              </p:txBody>
            </p:sp>
            <p:sp>
              <p:nvSpPr>
                <p:cNvPr id="1477" name="Rectangle 22"/>
                <p:cNvSpPr>
                  <a:spLocks noChangeArrowheads="1"/>
                </p:cNvSpPr>
                <p:nvPr/>
              </p:nvSpPr>
              <p:spPr bwMode="auto">
                <a:xfrm>
                  <a:off x="368" y="1546"/>
                  <a:ext cx="88" cy="21"/>
                </a:xfrm>
                <a:prstGeom prst="rect">
                  <a:avLst/>
                </a:prstGeom>
                <a:noFill/>
                <a:ln w="3175" cap="rnd">
                  <a:solidFill>
                    <a:srgbClr val="000000"/>
                  </a:solidFill>
                  <a:round/>
                  <a:headEnd/>
                  <a:tailEnd/>
                </a:ln>
              </p:spPr>
              <p:txBody>
                <a:bodyPr/>
                <a:lstStyle/>
                <a:p>
                  <a:pPr algn="ctr" eaLnBrk="0" hangingPunct="0"/>
                  <a:endParaRPr lang="en-AU" sz="1600" b="1" i="1">
                    <a:latin typeface="Helvetica" pitchFamily="34" charset="0"/>
                  </a:endParaRPr>
                </a:p>
              </p:txBody>
            </p:sp>
            <p:sp>
              <p:nvSpPr>
                <p:cNvPr id="1478" name="Rectangle 23"/>
                <p:cNvSpPr>
                  <a:spLocks noChangeArrowheads="1"/>
                </p:cNvSpPr>
                <p:nvPr/>
              </p:nvSpPr>
              <p:spPr bwMode="auto">
                <a:xfrm>
                  <a:off x="368" y="1514"/>
                  <a:ext cx="88" cy="21"/>
                </a:xfrm>
                <a:prstGeom prst="rect">
                  <a:avLst/>
                </a:prstGeom>
                <a:noFill/>
                <a:ln w="3175" cap="rnd">
                  <a:solidFill>
                    <a:srgbClr val="000000"/>
                  </a:solidFill>
                  <a:round/>
                  <a:headEnd/>
                  <a:tailEnd/>
                </a:ln>
              </p:spPr>
              <p:txBody>
                <a:bodyPr/>
                <a:lstStyle/>
                <a:p>
                  <a:pPr algn="ctr" eaLnBrk="0" hangingPunct="0"/>
                  <a:endParaRPr lang="en-AU" sz="1600" b="1" i="1">
                    <a:latin typeface="Helvetica" pitchFamily="34" charset="0"/>
                  </a:endParaRPr>
                </a:p>
              </p:txBody>
            </p:sp>
            <p:sp>
              <p:nvSpPr>
                <p:cNvPr id="1479" name="Rectangle 24"/>
                <p:cNvSpPr>
                  <a:spLocks noChangeArrowheads="1"/>
                </p:cNvSpPr>
                <p:nvPr/>
              </p:nvSpPr>
              <p:spPr bwMode="auto">
                <a:xfrm>
                  <a:off x="368" y="1468"/>
                  <a:ext cx="88" cy="36"/>
                </a:xfrm>
                <a:prstGeom prst="rect">
                  <a:avLst/>
                </a:prstGeom>
                <a:noFill/>
                <a:ln w="3175" cap="rnd">
                  <a:solidFill>
                    <a:srgbClr val="000000"/>
                  </a:solidFill>
                  <a:round/>
                  <a:headEnd/>
                  <a:tailEnd/>
                </a:ln>
              </p:spPr>
              <p:txBody>
                <a:bodyPr/>
                <a:lstStyle/>
                <a:p>
                  <a:pPr algn="ctr" eaLnBrk="0" hangingPunct="0"/>
                  <a:endParaRPr lang="en-AU" sz="1600" b="1" i="1">
                    <a:latin typeface="Helvetica" pitchFamily="34" charset="0"/>
                  </a:endParaRPr>
                </a:p>
              </p:txBody>
            </p:sp>
            <p:sp>
              <p:nvSpPr>
                <p:cNvPr id="1480" name="Rectangle 25"/>
                <p:cNvSpPr>
                  <a:spLocks noChangeArrowheads="1"/>
                </p:cNvSpPr>
                <p:nvPr/>
              </p:nvSpPr>
              <p:spPr bwMode="auto">
                <a:xfrm>
                  <a:off x="368" y="1421"/>
                  <a:ext cx="88" cy="36"/>
                </a:xfrm>
                <a:prstGeom prst="rect">
                  <a:avLst/>
                </a:prstGeom>
                <a:noFill/>
                <a:ln w="3175" cap="rnd">
                  <a:solidFill>
                    <a:srgbClr val="000000"/>
                  </a:solidFill>
                  <a:round/>
                  <a:headEnd/>
                  <a:tailEnd/>
                </a:ln>
              </p:spPr>
              <p:txBody>
                <a:bodyPr/>
                <a:lstStyle/>
                <a:p>
                  <a:pPr algn="ctr" eaLnBrk="0" hangingPunct="0"/>
                  <a:endParaRPr lang="en-AU" sz="1600" b="1" i="1">
                    <a:latin typeface="Helvetica" pitchFamily="34" charset="0"/>
                  </a:endParaRPr>
                </a:p>
              </p:txBody>
            </p:sp>
            <p:sp>
              <p:nvSpPr>
                <p:cNvPr id="1481" name="Rectangle 26"/>
                <p:cNvSpPr>
                  <a:spLocks noChangeArrowheads="1"/>
                </p:cNvSpPr>
                <p:nvPr/>
              </p:nvSpPr>
              <p:spPr bwMode="auto">
                <a:xfrm>
                  <a:off x="341" y="1791"/>
                  <a:ext cx="141" cy="9"/>
                </a:xfrm>
                <a:prstGeom prst="rect">
                  <a:avLst/>
                </a:prstGeom>
                <a:solidFill>
                  <a:srgbClr val="9A9A9A"/>
                </a:solidFill>
                <a:ln w="9525">
                  <a:noFill/>
                  <a:miter lim="800000"/>
                  <a:headEnd/>
                  <a:tailEnd/>
                </a:ln>
              </p:spPr>
              <p:txBody>
                <a:bodyPr/>
                <a:lstStyle/>
                <a:p>
                  <a:pPr algn="ctr" eaLnBrk="0" hangingPunct="0"/>
                  <a:endParaRPr lang="en-AU" sz="1600" b="1" i="1">
                    <a:latin typeface="Helvetica" pitchFamily="34" charset="0"/>
                  </a:endParaRPr>
                </a:p>
              </p:txBody>
            </p:sp>
            <p:pic>
              <p:nvPicPr>
                <p:cNvPr id="1482" name="Picture 27"/>
                <p:cNvPicPr>
                  <a:picLocks noChangeAspect="1" noChangeArrowheads="1"/>
                </p:cNvPicPr>
                <p:nvPr/>
              </p:nvPicPr>
              <p:blipFill>
                <a:blip r:embed="rId6" cstate="print"/>
                <a:srcRect/>
                <a:stretch>
                  <a:fillRect/>
                </a:stretch>
              </p:blipFill>
              <p:spPr bwMode="auto">
                <a:xfrm>
                  <a:off x="401" y="1671"/>
                  <a:ext cx="26" cy="26"/>
                </a:xfrm>
                <a:prstGeom prst="rect">
                  <a:avLst/>
                </a:prstGeom>
                <a:noFill/>
                <a:ln w="9525">
                  <a:noFill/>
                  <a:miter lim="800000"/>
                  <a:headEnd/>
                  <a:tailEnd/>
                </a:ln>
              </p:spPr>
            </p:pic>
            <p:pic>
              <p:nvPicPr>
                <p:cNvPr id="1483" name="Picture 28"/>
                <p:cNvPicPr>
                  <a:picLocks noChangeAspect="1" noChangeArrowheads="1"/>
                </p:cNvPicPr>
                <p:nvPr/>
              </p:nvPicPr>
              <p:blipFill>
                <a:blip r:embed="rId7" cstate="print"/>
                <a:srcRect/>
                <a:stretch>
                  <a:fillRect/>
                </a:stretch>
              </p:blipFill>
              <p:spPr bwMode="auto">
                <a:xfrm>
                  <a:off x="401" y="1680"/>
                  <a:ext cx="17" cy="17"/>
                </a:xfrm>
                <a:prstGeom prst="rect">
                  <a:avLst/>
                </a:prstGeom>
                <a:noFill/>
                <a:ln w="9525">
                  <a:noFill/>
                  <a:miter lim="800000"/>
                  <a:headEnd/>
                  <a:tailEnd/>
                </a:ln>
              </p:spPr>
            </p:pic>
            <p:pic>
              <p:nvPicPr>
                <p:cNvPr id="1484" name="Picture 29"/>
                <p:cNvPicPr>
                  <a:picLocks noChangeAspect="1" noChangeArrowheads="1"/>
                </p:cNvPicPr>
                <p:nvPr/>
              </p:nvPicPr>
              <p:blipFill>
                <a:blip r:embed="rId8" cstate="print"/>
                <a:srcRect/>
                <a:stretch>
                  <a:fillRect/>
                </a:stretch>
              </p:blipFill>
              <p:spPr bwMode="auto">
                <a:xfrm>
                  <a:off x="401" y="1705"/>
                  <a:ext cx="17" cy="17"/>
                </a:xfrm>
                <a:prstGeom prst="rect">
                  <a:avLst/>
                </a:prstGeom>
                <a:noFill/>
                <a:ln w="9525">
                  <a:noFill/>
                  <a:miter lim="800000"/>
                  <a:headEnd/>
                  <a:tailEnd/>
                </a:ln>
              </p:spPr>
            </p:pic>
            <p:sp>
              <p:nvSpPr>
                <p:cNvPr id="1485" name="Rectangle 30"/>
                <p:cNvSpPr>
                  <a:spLocks noChangeArrowheads="1"/>
                </p:cNvSpPr>
                <p:nvPr/>
              </p:nvSpPr>
              <p:spPr bwMode="auto">
                <a:xfrm>
                  <a:off x="389" y="1439"/>
                  <a:ext cx="13" cy="4"/>
                </a:xfrm>
                <a:prstGeom prst="rect">
                  <a:avLst/>
                </a:prstGeom>
                <a:solidFill>
                  <a:srgbClr val="9A9A9A"/>
                </a:solidFill>
                <a:ln w="9525">
                  <a:noFill/>
                  <a:miter lim="800000"/>
                  <a:headEnd/>
                  <a:tailEnd/>
                </a:ln>
              </p:spPr>
              <p:txBody>
                <a:bodyPr/>
                <a:lstStyle/>
                <a:p>
                  <a:pPr algn="ctr" eaLnBrk="0" hangingPunct="0"/>
                  <a:endParaRPr lang="en-AU" sz="1600" b="1" i="1">
                    <a:latin typeface="Helvetica" pitchFamily="34" charset="0"/>
                  </a:endParaRPr>
                </a:p>
              </p:txBody>
            </p:sp>
            <p:pic>
              <p:nvPicPr>
                <p:cNvPr id="1486" name="Picture 31"/>
                <p:cNvPicPr>
                  <a:picLocks noChangeAspect="1" noChangeArrowheads="1"/>
                </p:cNvPicPr>
                <p:nvPr/>
              </p:nvPicPr>
              <p:blipFill>
                <a:blip r:embed="rId9" cstate="print"/>
                <a:srcRect/>
                <a:stretch>
                  <a:fillRect/>
                </a:stretch>
              </p:blipFill>
              <p:spPr bwMode="auto">
                <a:xfrm>
                  <a:off x="367" y="1423"/>
                  <a:ext cx="77" cy="9"/>
                </a:xfrm>
                <a:prstGeom prst="rect">
                  <a:avLst/>
                </a:prstGeom>
                <a:noFill/>
                <a:ln w="9525">
                  <a:noFill/>
                  <a:miter lim="800000"/>
                  <a:headEnd/>
                  <a:tailEnd/>
                </a:ln>
              </p:spPr>
            </p:pic>
            <p:pic>
              <p:nvPicPr>
                <p:cNvPr id="1487" name="Picture 32"/>
                <p:cNvPicPr>
                  <a:picLocks noChangeAspect="1" noChangeArrowheads="1"/>
                </p:cNvPicPr>
                <p:nvPr/>
              </p:nvPicPr>
              <p:blipFill>
                <a:blip r:embed="rId10" cstate="print"/>
                <a:srcRect/>
                <a:stretch>
                  <a:fillRect/>
                </a:stretch>
              </p:blipFill>
              <p:spPr bwMode="auto">
                <a:xfrm>
                  <a:off x="367" y="1423"/>
                  <a:ext cx="77" cy="9"/>
                </a:xfrm>
                <a:prstGeom prst="rect">
                  <a:avLst/>
                </a:prstGeom>
                <a:noFill/>
                <a:ln w="9525">
                  <a:noFill/>
                  <a:miter lim="800000"/>
                  <a:headEnd/>
                  <a:tailEnd/>
                </a:ln>
              </p:spPr>
            </p:pic>
            <p:sp>
              <p:nvSpPr>
                <p:cNvPr id="1488" name="Rectangle 33"/>
                <p:cNvSpPr>
                  <a:spLocks noChangeArrowheads="1"/>
                </p:cNvSpPr>
                <p:nvPr/>
              </p:nvSpPr>
              <p:spPr bwMode="auto">
                <a:xfrm>
                  <a:off x="374" y="1428"/>
                  <a:ext cx="75" cy="7"/>
                </a:xfrm>
                <a:prstGeom prst="rect">
                  <a:avLst/>
                </a:prstGeom>
                <a:noFill/>
                <a:ln w="3175" cap="rnd">
                  <a:solidFill>
                    <a:srgbClr val="000000"/>
                  </a:solidFill>
                  <a:round/>
                  <a:headEnd/>
                  <a:tailEnd/>
                </a:ln>
              </p:spPr>
              <p:txBody>
                <a:bodyPr/>
                <a:lstStyle/>
                <a:p>
                  <a:pPr algn="ctr" eaLnBrk="0" hangingPunct="0"/>
                  <a:endParaRPr lang="en-AU" sz="1600" b="1" i="1">
                    <a:latin typeface="Helvetica" pitchFamily="34" charset="0"/>
                  </a:endParaRPr>
                </a:p>
              </p:txBody>
            </p:sp>
            <p:pic>
              <p:nvPicPr>
                <p:cNvPr id="1489" name="Picture 34"/>
                <p:cNvPicPr>
                  <a:picLocks noChangeAspect="1" noChangeArrowheads="1"/>
                </p:cNvPicPr>
                <p:nvPr/>
              </p:nvPicPr>
              <p:blipFill>
                <a:blip r:embed="rId11" cstate="print"/>
                <a:srcRect/>
                <a:stretch>
                  <a:fillRect/>
                </a:stretch>
              </p:blipFill>
              <p:spPr bwMode="auto">
                <a:xfrm>
                  <a:off x="367" y="1475"/>
                  <a:ext cx="77" cy="17"/>
                </a:xfrm>
                <a:prstGeom prst="rect">
                  <a:avLst/>
                </a:prstGeom>
                <a:noFill/>
                <a:ln w="9525">
                  <a:noFill/>
                  <a:miter lim="800000"/>
                  <a:headEnd/>
                  <a:tailEnd/>
                </a:ln>
              </p:spPr>
            </p:pic>
            <p:pic>
              <p:nvPicPr>
                <p:cNvPr id="1490" name="Picture 35"/>
                <p:cNvPicPr>
                  <a:picLocks noChangeAspect="1" noChangeArrowheads="1"/>
                </p:cNvPicPr>
                <p:nvPr/>
              </p:nvPicPr>
              <p:blipFill>
                <a:blip r:embed="rId12" cstate="print"/>
                <a:srcRect/>
                <a:stretch>
                  <a:fillRect/>
                </a:stretch>
              </p:blipFill>
              <p:spPr bwMode="auto">
                <a:xfrm>
                  <a:off x="367" y="1475"/>
                  <a:ext cx="77" cy="17"/>
                </a:xfrm>
                <a:prstGeom prst="rect">
                  <a:avLst/>
                </a:prstGeom>
                <a:noFill/>
                <a:ln w="9525">
                  <a:noFill/>
                  <a:miter lim="800000"/>
                  <a:headEnd/>
                  <a:tailEnd/>
                </a:ln>
              </p:spPr>
            </p:pic>
            <p:sp>
              <p:nvSpPr>
                <p:cNvPr id="1491" name="Freeform 36"/>
                <p:cNvSpPr>
                  <a:spLocks/>
                </p:cNvSpPr>
                <p:nvPr/>
              </p:nvSpPr>
              <p:spPr bwMode="auto">
                <a:xfrm>
                  <a:off x="373" y="1476"/>
                  <a:ext cx="74" cy="14"/>
                </a:xfrm>
                <a:custGeom>
                  <a:avLst/>
                  <a:gdLst>
                    <a:gd name="T0" fmla="*/ 0 w 139"/>
                    <a:gd name="T1" fmla="*/ 1 h 26"/>
                    <a:gd name="T2" fmla="*/ 1 w 139"/>
                    <a:gd name="T3" fmla="*/ 1 h 26"/>
                    <a:gd name="T4" fmla="*/ 3 w 139"/>
                    <a:gd name="T5" fmla="*/ 1 h 26"/>
                    <a:gd name="T6" fmla="*/ 3 w 139"/>
                    <a:gd name="T7" fmla="*/ 1 h 26"/>
                    <a:gd name="T8" fmla="*/ 3 w 139"/>
                    <a:gd name="T9" fmla="*/ 1 h 26"/>
                    <a:gd name="T10" fmla="*/ 3 w 139"/>
                    <a:gd name="T11" fmla="*/ 1 h 26"/>
                    <a:gd name="T12" fmla="*/ 0 w 139"/>
                    <a:gd name="T13" fmla="*/ 1 h 26"/>
                    <a:gd name="T14" fmla="*/ 0 w 139"/>
                    <a:gd name="T15" fmla="*/ 1 h 26"/>
                    <a:gd name="T16" fmla="*/ 0 60000 65536"/>
                    <a:gd name="T17" fmla="*/ 0 60000 65536"/>
                    <a:gd name="T18" fmla="*/ 0 60000 65536"/>
                    <a:gd name="T19" fmla="*/ 0 60000 65536"/>
                    <a:gd name="T20" fmla="*/ 0 60000 65536"/>
                    <a:gd name="T21" fmla="*/ 0 60000 65536"/>
                    <a:gd name="T22" fmla="*/ 0 60000 65536"/>
                    <a:gd name="T23" fmla="*/ 0 60000 65536"/>
                    <a:gd name="T24" fmla="*/ 0 w 139"/>
                    <a:gd name="T25" fmla="*/ 0 h 26"/>
                    <a:gd name="T26" fmla="*/ 139 w 139"/>
                    <a:gd name="T27" fmla="*/ 26 h 2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39" h="26">
                      <a:moveTo>
                        <a:pt x="0" y="6"/>
                      </a:moveTo>
                      <a:lnTo>
                        <a:pt x="38" y="6"/>
                      </a:lnTo>
                      <a:cubicBezTo>
                        <a:pt x="63" y="0"/>
                        <a:pt x="89" y="0"/>
                        <a:pt x="114" y="6"/>
                      </a:cubicBezTo>
                      <a:lnTo>
                        <a:pt x="139" y="6"/>
                      </a:lnTo>
                      <a:lnTo>
                        <a:pt x="139" y="26"/>
                      </a:lnTo>
                      <a:lnTo>
                        <a:pt x="0" y="26"/>
                      </a:lnTo>
                      <a:lnTo>
                        <a:pt x="0" y="6"/>
                      </a:lnTo>
                    </a:path>
                  </a:pathLst>
                </a:custGeom>
                <a:noFill/>
                <a:ln w="3175" cap="rnd">
                  <a:solidFill>
                    <a:srgbClr val="000000"/>
                  </a:solidFill>
                  <a:round/>
                  <a:headEnd/>
                  <a:tailEnd/>
                </a:ln>
              </p:spPr>
              <p:txBody>
                <a:bodyPr/>
                <a:lstStyle/>
                <a:p>
                  <a:endParaRPr lang="en-US"/>
                </a:p>
              </p:txBody>
            </p:sp>
            <p:sp>
              <p:nvSpPr>
                <p:cNvPr id="1492" name="Rectangle 37"/>
                <p:cNvSpPr>
                  <a:spLocks noChangeArrowheads="1"/>
                </p:cNvSpPr>
                <p:nvPr/>
              </p:nvSpPr>
              <p:spPr bwMode="auto">
                <a:xfrm>
                  <a:off x="376" y="1484"/>
                  <a:ext cx="68" cy="3"/>
                </a:xfrm>
                <a:prstGeom prst="rect">
                  <a:avLst/>
                </a:prstGeom>
                <a:solidFill>
                  <a:srgbClr val="DBDAC6"/>
                </a:solidFill>
                <a:ln w="9525">
                  <a:noFill/>
                  <a:miter lim="800000"/>
                  <a:headEnd/>
                  <a:tailEnd/>
                </a:ln>
              </p:spPr>
              <p:txBody>
                <a:bodyPr/>
                <a:lstStyle/>
                <a:p>
                  <a:pPr algn="ctr" eaLnBrk="0" hangingPunct="0"/>
                  <a:endParaRPr lang="en-AU" sz="1600" b="1" i="1">
                    <a:latin typeface="Helvetica" pitchFamily="34" charset="0"/>
                  </a:endParaRPr>
                </a:p>
              </p:txBody>
            </p:sp>
            <p:sp>
              <p:nvSpPr>
                <p:cNvPr id="1493" name="Rectangle 38"/>
                <p:cNvSpPr>
                  <a:spLocks noChangeArrowheads="1"/>
                </p:cNvSpPr>
                <p:nvPr/>
              </p:nvSpPr>
              <p:spPr bwMode="auto">
                <a:xfrm>
                  <a:off x="376" y="1484"/>
                  <a:ext cx="68" cy="3"/>
                </a:xfrm>
                <a:prstGeom prst="rect">
                  <a:avLst/>
                </a:prstGeom>
                <a:noFill/>
                <a:ln w="3175" cap="rnd">
                  <a:solidFill>
                    <a:srgbClr val="000000"/>
                  </a:solidFill>
                  <a:round/>
                  <a:headEnd/>
                  <a:tailEnd/>
                </a:ln>
              </p:spPr>
              <p:txBody>
                <a:bodyPr/>
                <a:lstStyle/>
                <a:p>
                  <a:pPr algn="ctr" eaLnBrk="0" hangingPunct="0"/>
                  <a:endParaRPr lang="en-AU" sz="1600" b="1" i="1">
                    <a:latin typeface="Helvetica" pitchFamily="34" charset="0"/>
                  </a:endParaRPr>
                </a:p>
              </p:txBody>
            </p:sp>
            <p:pic>
              <p:nvPicPr>
                <p:cNvPr id="1494" name="Picture 39"/>
                <p:cNvPicPr>
                  <a:picLocks noChangeAspect="1" noChangeArrowheads="1"/>
                </p:cNvPicPr>
                <p:nvPr/>
              </p:nvPicPr>
              <p:blipFill>
                <a:blip r:embed="rId13" cstate="print"/>
                <a:srcRect/>
                <a:stretch>
                  <a:fillRect/>
                </a:stretch>
              </p:blipFill>
              <p:spPr bwMode="auto">
                <a:xfrm>
                  <a:off x="367" y="1517"/>
                  <a:ext cx="77" cy="18"/>
                </a:xfrm>
                <a:prstGeom prst="rect">
                  <a:avLst/>
                </a:prstGeom>
                <a:noFill/>
                <a:ln w="9525">
                  <a:noFill/>
                  <a:miter lim="800000"/>
                  <a:headEnd/>
                  <a:tailEnd/>
                </a:ln>
              </p:spPr>
            </p:pic>
            <p:pic>
              <p:nvPicPr>
                <p:cNvPr id="1495" name="Picture 40"/>
                <p:cNvPicPr>
                  <a:picLocks noChangeAspect="1" noChangeArrowheads="1"/>
                </p:cNvPicPr>
                <p:nvPr/>
              </p:nvPicPr>
              <p:blipFill>
                <a:blip r:embed="rId14" cstate="print"/>
                <a:srcRect/>
                <a:stretch>
                  <a:fillRect/>
                </a:stretch>
              </p:blipFill>
              <p:spPr bwMode="auto">
                <a:xfrm>
                  <a:off x="367" y="1517"/>
                  <a:ext cx="77" cy="18"/>
                </a:xfrm>
                <a:prstGeom prst="rect">
                  <a:avLst/>
                </a:prstGeom>
                <a:noFill/>
                <a:ln w="9525">
                  <a:noFill/>
                  <a:miter lim="800000"/>
                  <a:headEnd/>
                  <a:tailEnd/>
                </a:ln>
              </p:spPr>
            </p:pic>
            <p:sp>
              <p:nvSpPr>
                <p:cNvPr id="1496" name="Freeform 41"/>
                <p:cNvSpPr>
                  <a:spLocks/>
                </p:cNvSpPr>
                <p:nvPr/>
              </p:nvSpPr>
              <p:spPr bwMode="auto">
                <a:xfrm>
                  <a:off x="373" y="1517"/>
                  <a:ext cx="77" cy="12"/>
                </a:xfrm>
                <a:custGeom>
                  <a:avLst/>
                  <a:gdLst>
                    <a:gd name="T0" fmla="*/ 0 w 144"/>
                    <a:gd name="T1" fmla="*/ 1 h 22"/>
                    <a:gd name="T2" fmla="*/ 0 w 144"/>
                    <a:gd name="T3" fmla="*/ 1 h 22"/>
                    <a:gd name="T4" fmla="*/ 1 w 144"/>
                    <a:gd name="T5" fmla="*/ 1 h 22"/>
                    <a:gd name="T6" fmla="*/ 2 w 144"/>
                    <a:gd name="T7" fmla="*/ 1 h 22"/>
                    <a:gd name="T8" fmla="*/ 2 w 144"/>
                    <a:gd name="T9" fmla="*/ 1 h 22"/>
                    <a:gd name="T10" fmla="*/ 3 w 144"/>
                    <a:gd name="T11" fmla="*/ 1 h 22"/>
                    <a:gd name="T12" fmla="*/ 3 w 144"/>
                    <a:gd name="T13" fmla="*/ 1 h 22"/>
                    <a:gd name="T14" fmla="*/ 2 w 144"/>
                    <a:gd name="T15" fmla="*/ 1 h 22"/>
                    <a:gd name="T16" fmla="*/ 1 w 144"/>
                    <a:gd name="T17" fmla="*/ 1 h 22"/>
                    <a:gd name="T18" fmla="*/ 1 w 144"/>
                    <a:gd name="T19" fmla="*/ 1 h 22"/>
                    <a:gd name="T20" fmla="*/ 0 w 144"/>
                    <a:gd name="T21" fmla="*/ 1 h 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44"/>
                    <a:gd name="T34" fmla="*/ 0 h 22"/>
                    <a:gd name="T35" fmla="*/ 144 w 144"/>
                    <a:gd name="T36" fmla="*/ 22 h 2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44" h="22">
                      <a:moveTo>
                        <a:pt x="0" y="17"/>
                      </a:moveTo>
                      <a:lnTo>
                        <a:pt x="0" y="6"/>
                      </a:lnTo>
                      <a:lnTo>
                        <a:pt x="46" y="6"/>
                      </a:lnTo>
                      <a:cubicBezTo>
                        <a:pt x="62" y="0"/>
                        <a:pt x="82" y="0"/>
                        <a:pt x="98" y="6"/>
                      </a:cubicBezTo>
                      <a:lnTo>
                        <a:pt x="144" y="6"/>
                      </a:lnTo>
                      <a:lnTo>
                        <a:pt x="144" y="17"/>
                      </a:lnTo>
                      <a:lnTo>
                        <a:pt x="98" y="17"/>
                      </a:lnTo>
                      <a:cubicBezTo>
                        <a:pt x="81" y="22"/>
                        <a:pt x="62" y="22"/>
                        <a:pt x="46" y="17"/>
                      </a:cubicBezTo>
                      <a:lnTo>
                        <a:pt x="0" y="17"/>
                      </a:lnTo>
                    </a:path>
                  </a:pathLst>
                </a:custGeom>
                <a:noFill/>
                <a:ln w="3175" cap="rnd">
                  <a:solidFill>
                    <a:srgbClr val="000000"/>
                  </a:solidFill>
                  <a:round/>
                  <a:headEnd/>
                  <a:tailEnd/>
                </a:ln>
              </p:spPr>
              <p:txBody>
                <a:bodyPr/>
                <a:lstStyle/>
                <a:p>
                  <a:endParaRPr lang="en-US"/>
                </a:p>
              </p:txBody>
            </p:sp>
            <p:pic>
              <p:nvPicPr>
                <p:cNvPr id="1497" name="Picture 42"/>
                <p:cNvPicPr>
                  <a:picLocks noChangeAspect="1" noChangeArrowheads="1"/>
                </p:cNvPicPr>
                <p:nvPr/>
              </p:nvPicPr>
              <p:blipFill>
                <a:blip r:embed="rId15" cstate="print"/>
                <a:srcRect/>
                <a:stretch>
                  <a:fillRect/>
                </a:stretch>
              </p:blipFill>
              <p:spPr bwMode="auto">
                <a:xfrm>
                  <a:off x="410" y="1432"/>
                  <a:ext cx="42" cy="94"/>
                </a:xfrm>
                <a:prstGeom prst="rect">
                  <a:avLst/>
                </a:prstGeom>
                <a:noFill/>
                <a:ln w="9525">
                  <a:noFill/>
                  <a:miter lim="800000"/>
                  <a:headEnd/>
                  <a:tailEnd/>
                </a:ln>
              </p:spPr>
            </p:pic>
            <p:pic>
              <p:nvPicPr>
                <p:cNvPr id="1498" name="Picture 43"/>
                <p:cNvPicPr>
                  <a:picLocks noChangeAspect="1" noChangeArrowheads="1"/>
                </p:cNvPicPr>
                <p:nvPr/>
              </p:nvPicPr>
              <p:blipFill>
                <a:blip r:embed="rId16" cstate="print"/>
                <a:srcRect/>
                <a:stretch>
                  <a:fillRect/>
                </a:stretch>
              </p:blipFill>
              <p:spPr bwMode="auto">
                <a:xfrm>
                  <a:off x="410" y="1432"/>
                  <a:ext cx="42" cy="94"/>
                </a:xfrm>
                <a:prstGeom prst="rect">
                  <a:avLst/>
                </a:prstGeom>
                <a:noFill/>
                <a:ln w="9525">
                  <a:noFill/>
                  <a:miter lim="800000"/>
                  <a:headEnd/>
                  <a:tailEnd/>
                </a:ln>
              </p:spPr>
            </p:pic>
            <p:sp>
              <p:nvSpPr>
                <p:cNvPr id="1499" name="Freeform 44"/>
                <p:cNvSpPr>
                  <a:spLocks noEditPoints="1"/>
                </p:cNvSpPr>
                <p:nvPr/>
              </p:nvSpPr>
              <p:spPr bwMode="auto">
                <a:xfrm>
                  <a:off x="412" y="1438"/>
                  <a:ext cx="38" cy="94"/>
                </a:xfrm>
                <a:custGeom>
                  <a:avLst/>
                  <a:gdLst>
                    <a:gd name="T0" fmla="*/ 27 w 38"/>
                    <a:gd name="T1" fmla="*/ 5 h 94"/>
                    <a:gd name="T2" fmla="*/ 37 w 38"/>
                    <a:gd name="T3" fmla="*/ 5 h 94"/>
                    <a:gd name="T4" fmla="*/ 37 w 38"/>
                    <a:gd name="T5" fmla="*/ 0 h 94"/>
                    <a:gd name="T6" fmla="*/ 27 w 38"/>
                    <a:gd name="T7" fmla="*/ 0 h 94"/>
                    <a:gd name="T8" fmla="*/ 27 w 38"/>
                    <a:gd name="T9" fmla="*/ 5 h 94"/>
                    <a:gd name="T10" fmla="*/ 16 w 38"/>
                    <a:gd name="T11" fmla="*/ 4 h 94"/>
                    <a:gd name="T12" fmla="*/ 10 w 38"/>
                    <a:gd name="T13" fmla="*/ 8 h 94"/>
                    <a:gd name="T14" fmla="*/ 10 w 38"/>
                    <a:gd name="T15" fmla="*/ 1 h 94"/>
                    <a:gd name="T16" fmla="*/ 16 w 38"/>
                    <a:gd name="T17" fmla="*/ 4 h 94"/>
                    <a:gd name="T18" fmla="*/ 0 w 38"/>
                    <a:gd name="T19" fmla="*/ 4 h 94"/>
                    <a:gd name="T20" fmla="*/ 6 w 38"/>
                    <a:gd name="T21" fmla="*/ 1 h 94"/>
                    <a:gd name="T22" fmla="*/ 6 w 38"/>
                    <a:gd name="T23" fmla="*/ 8 h 94"/>
                    <a:gd name="T24" fmla="*/ 0 w 38"/>
                    <a:gd name="T25" fmla="*/ 4 h 94"/>
                    <a:gd name="T26" fmla="*/ 21 w 38"/>
                    <a:gd name="T27" fmla="*/ 59 h 94"/>
                    <a:gd name="T28" fmla="*/ 35 w 38"/>
                    <a:gd name="T29" fmla="*/ 59 h 94"/>
                    <a:gd name="T30" fmla="*/ 35 w 38"/>
                    <a:gd name="T31" fmla="*/ 55 h 94"/>
                    <a:gd name="T32" fmla="*/ 21 w 38"/>
                    <a:gd name="T33" fmla="*/ 55 h 94"/>
                    <a:gd name="T34" fmla="*/ 21 w 38"/>
                    <a:gd name="T35" fmla="*/ 59 h 94"/>
                    <a:gd name="T36" fmla="*/ 24 w 38"/>
                    <a:gd name="T37" fmla="*/ 94 h 94"/>
                    <a:gd name="T38" fmla="*/ 38 w 38"/>
                    <a:gd name="T39" fmla="*/ 94 h 94"/>
                    <a:gd name="T40" fmla="*/ 38 w 38"/>
                    <a:gd name="T41" fmla="*/ 91 h 94"/>
                    <a:gd name="T42" fmla="*/ 24 w 38"/>
                    <a:gd name="T43" fmla="*/ 91 h 94"/>
                    <a:gd name="T44" fmla="*/ 24 w 38"/>
                    <a:gd name="T45" fmla="*/ 94 h 9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8"/>
                    <a:gd name="T70" fmla="*/ 0 h 94"/>
                    <a:gd name="T71" fmla="*/ 38 w 38"/>
                    <a:gd name="T72" fmla="*/ 94 h 9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8" h="94">
                      <a:moveTo>
                        <a:pt x="27" y="5"/>
                      </a:moveTo>
                      <a:lnTo>
                        <a:pt x="37" y="5"/>
                      </a:lnTo>
                      <a:lnTo>
                        <a:pt x="37" y="0"/>
                      </a:lnTo>
                      <a:lnTo>
                        <a:pt x="27" y="0"/>
                      </a:lnTo>
                      <a:lnTo>
                        <a:pt x="27" y="5"/>
                      </a:lnTo>
                      <a:moveTo>
                        <a:pt x="16" y="4"/>
                      </a:moveTo>
                      <a:lnTo>
                        <a:pt x="10" y="8"/>
                      </a:lnTo>
                      <a:lnTo>
                        <a:pt x="10" y="1"/>
                      </a:lnTo>
                      <a:lnTo>
                        <a:pt x="16" y="4"/>
                      </a:lnTo>
                      <a:moveTo>
                        <a:pt x="0" y="4"/>
                      </a:moveTo>
                      <a:lnTo>
                        <a:pt x="6" y="1"/>
                      </a:lnTo>
                      <a:lnTo>
                        <a:pt x="6" y="8"/>
                      </a:lnTo>
                      <a:lnTo>
                        <a:pt x="0" y="4"/>
                      </a:lnTo>
                      <a:moveTo>
                        <a:pt x="21" y="59"/>
                      </a:moveTo>
                      <a:lnTo>
                        <a:pt x="35" y="59"/>
                      </a:lnTo>
                      <a:lnTo>
                        <a:pt x="35" y="55"/>
                      </a:lnTo>
                      <a:lnTo>
                        <a:pt x="21" y="55"/>
                      </a:lnTo>
                      <a:lnTo>
                        <a:pt x="21" y="59"/>
                      </a:lnTo>
                      <a:moveTo>
                        <a:pt x="24" y="94"/>
                      </a:moveTo>
                      <a:lnTo>
                        <a:pt x="38" y="94"/>
                      </a:lnTo>
                      <a:lnTo>
                        <a:pt x="38" y="91"/>
                      </a:lnTo>
                      <a:lnTo>
                        <a:pt x="24" y="91"/>
                      </a:lnTo>
                      <a:lnTo>
                        <a:pt x="24" y="94"/>
                      </a:lnTo>
                    </a:path>
                  </a:pathLst>
                </a:custGeom>
                <a:noFill/>
                <a:ln w="3175" cap="rnd">
                  <a:solidFill>
                    <a:srgbClr val="000000"/>
                  </a:solidFill>
                  <a:round/>
                  <a:headEnd/>
                  <a:tailEnd/>
                </a:ln>
              </p:spPr>
              <p:txBody>
                <a:bodyPr/>
                <a:lstStyle/>
                <a:p>
                  <a:endParaRPr lang="en-US"/>
                </a:p>
              </p:txBody>
            </p:sp>
            <p:sp>
              <p:nvSpPr>
                <p:cNvPr id="1500" name="Freeform 45"/>
                <p:cNvSpPr>
                  <a:spLocks noEditPoints="1"/>
                </p:cNvSpPr>
                <p:nvPr/>
              </p:nvSpPr>
              <p:spPr bwMode="auto">
                <a:xfrm>
                  <a:off x="373" y="1439"/>
                  <a:ext cx="8" cy="57"/>
                </a:xfrm>
                <a:custGeom>
                  <a:avLst/>
                  <a:gdLst>
                    <a:gd name="T0" fmla="*/ 2 w 8"/>
                    <a:gd name="T1" fmla="*/ 0 h 57"/>
                    <a:gd name="T2" fmla="*/ 8 w 8"/>
                    <a:gd name="T3" fmla="*/ 0 h 57"/>
                    <a:gd name="T4" fmla="*/ 0 w 8"/>
                    <a:gd name="T5" fmla="*/ 57 h 57"/>
                    <a:gd name="T6" fmla="*/ 7 w 8"/>
                    <a:gd name="T7" fmla="*/ 57 h 57"/>
                    <a:gd name="T8" fmla="*/ 0 60000 65536"/>
                    <a:gd name="T9" fmla="*/ 0 60000 65536"/>
                    <a:gd name="T10" fmla="*/ 0 60000 65536"/>
                    <a:gd name="T11" fmla="*/ 0 60000 65536"/>
                    <a:gd name="T12" fmla="*/ 0 w 8"/>
                    <a:gd name="T13" fmla="*/ 0 h 57"/>
                    <a:gd name="T14" fmla="*/ 8 w 8"/>
                    <a:gd name="T15" fmla="*/ 57 h 57"/>
                  </a:gdLst>
                  <a:ahLst/>
                  <a:cxnLst>
                    <a:cxn ang="T8">
                      <a:pos x="T0" y="T1"/>
                    </a:cxn>
                    <a:cxn ang="T9">
                      <a:pos x="T2" y="T3"/>
                    </a:cxn>
                    <a:cxn ang="T10">
                      <a:pos x="T4" y="T5"/>
                    </a:cxn>
                    <a:cxn ang="T11">
                      <a:pos x="T6" y="T7"/>
                    </a:cxn>
                  </a:cxnLst>
                  <a:rect l="T12" t="T13" r="T14" b="T15"/>
                  <a:pathLst>
                    <a:path w="8" h="57">
                      <a:moveTo>
                        <a:pt x="2" y="0"/>
                      </a:moveTo>
                      <a:lnTo>
                        <a:pt x="8" y="0"/>
                      </a:lnTo>
                      <a:moveTo>
                        <a:pt x="0" y="57"/>
                      </a:moveTo>
                      <a:lnTo>
                        <a:pt x="7" y="57"/>
                      </a:lnTo>
                    </a:path>
                  </a:pathLst>
                </a:custGeom>
                <a:noFill/>
                <a:ln w="4763">
                  <a:solidFill>
                    <a:srgbClr val="00FF00"/>
                  </a:solidFill>
                  <a:miter lim="800000"/>
                  <a:headEnd/>
                  <a:tailEnd/>
                </a:ln>
              </p:spPr>
              <p:txBody>
                <a:bodyPr/>
                <a:lstStyle/>
                <a:p>
                  <a:endParaRPr lang="en-US"/>
                </a:p>
              </p:txBody>
            </p:sp>
            <p:sp>
              <p:nvSpPr>
                <p:cNvPr id="1501" name="Rectangle 46"/>
                <p:cNvSpPr>
                  <a:spLocks noChangeArrowheads="1"/>
                </p:cNvSpPr>
                <p:nvPr/>
              </p:nvSpPr>
              <p:spPr bwMode="auto">
                <a:xfrm>
                  <a:off x="350" y="1663"/>
                  <a:ext cx="8" cy="111"/>
                </a:xfrm>
                <a:prstGeom prst="rect">
                  <a:avLst/>
                </a:prstGeom>
                <a:solidFill>
                  <a:srgbClr val="B6B6B6"/>
                </a:solidFill>
                <a:ln w="9525">
                  <a:noFill/>
                  <a:miter lim="800000"/>
                  <a:headEnd/>
                  <a:tailEnd/>
                </a:ln>
              </p:spPr>
              <p:txBody>
                <a:bodyPr/>
                <a:lstStyle/>
                <a:p>
                  <a:pPr algn="ctr" eaLnBrk="0" hangingPunct="0"/>
                  <a:endParaRPr lang="en-AU" sz="1600" b="1" i="1">
                    <a:latin typeface="Helvetica" pitchFamily="34" charset="0"/>
                  </a:endParaRPr>
                </a:p>
              </p:txBody>
            </p:sp>
            <p:sp>
              <p:nvSpPr>
                <p:cNvPr id="1502" name="Rectangle 47"/>
                <p:cNvSpPr>
                  <a:spLocks noChangeArrowheads="1"/>
                </p:cNvSpPr>
                <p:nvPr/>
              </p:nvSpPr>
              <p:spPr bwMode="auto">
                <a:xfrm>
                  <a:off x="358" y="1663"/>
                  <a:ext cx="9" cy="111"/>
                </a:xfrm>
                <a:prstGeom prst="rect">
                  <a:avLst/>
                </a:prstGeom>
                <a:solidFill>
                  <a:srgbClr val="717171"/>
                </a:solidFill>
                <a:ln w="9525">
                  <a:noFill/>
                  <a:miter lim="800000"/>
                  <a:headEnd/>
                  <a:tailEnd/>
                </a:ln>
              </p:spPr>
              <p:txBody>
                <a:bodyPr/>
                <a:lstStyle/>
                <a:p>
                  <a:pPr algn="ctr" eaLnBrk="0" hangingPunct="0"/>
                  <a:endParaRPr lang="en-AU" sz="1600" b="1" i="1">
                    <a:latin typeface="Helvetica" pitchFamily="34" charset="0"/>
                  </a:endParaRPr>
                </a:p>
              </p:txBody>
            </p:sp>
            <p:sp>
              <p:nvSpPr>
                <p:cNvPr id="1503" name="Rectangle 48"/>
                <p:cNvSpPr>
                  <a:spLocks noChangeArrowheads="1"/>
                </p:cNvSpPr>
                <p:nvPr/>
              </p:nvSpPr>
              <p:spPr bwMode="auto">
                <a:xfrm>
                  <a:off x="367" y="1663"/>
                  <a:ext cx="8" cy="111"/>
                </a:xfrm>
                <a:prstGeom prst="rect">
                  <a:avLst/>
                </a:prstGeom>
                <a:solidFill>
                  <a:srgbClr val="878787"/>
                </a:solidFill>
                <a:ln w="9525">
                  <a:noFill/>
                  <a:miter lim="800000"/>
                  <a:headEnd/>
                  <a:tailEnd/>
                </a:ln>
              </p:spPr>
              <p:txBody>
                <a:bodyPr/>
                <a:lstStyle/>
                <a:p>
                  <a:pPr algn="ctr" eaLnBrk="0" hangingPunct="0"/>
                  <a:endParaRPr lang="en-AU" sz="1600" b="1" i="1">
                    <a:latin typeface="Helvetica" pitchFamily="34" charset="0"/>
                  </a:endParaRPr>
                </a:p>
              </p:txBody>
            </p:sp>
            <p:sp>
              <p:nvSpPr>
                <p:cNvPr id="1504" name="Rectangle 49"/>
                <p:cNvSpPr>
                  <a:spLocks noChangeArrowheads="1"/>
                </p:cNvSpPr>
                <p:nvPr/>
              </p:nvSpPr>
              <p:spPr bwMode="auto">
                <a:xfrm>
                  <a:off x="375" y="1663"/>
                  <a:ext cx="9" cy="111"/>
                </a:xfrm>
                <a:prstGeom prst="rect">
                  <a:avLst/>
                </a:prstGeom>
                <a:solidFill>
                  <a:srgbClr val="9C9C9C"/>
                </a:solidFill>
                <a:ln w="9525">
                  <a:noFill/>
                  <a:miter lim="800000"/>
                  <a:headEnd/>
                  <a:tailEnd/>
                </a:ln>
              </p:spPr>
              <p:txBody>
                <a:bodyPr/>
                <a:lstStyle/>
                <a:p>
                  <a:pPr algn="ctr" eaLnBrk="0" hangingPunct="0"/>
                  <a:endParaRPr lang="en-AU" sz="1600" b="1" i="1">
                    <a:latin typeface="Helvetica" pitchFamily="34" charset="0"/>
                  </a:endParaRPr>
                </a:p>
              </p:txBody>
            </p:sp>
            <p:sp>
              <p:nvSpPr>
                <p:cNvPr id="1505" name="Rectangle 50"/>
                <p:cNvSpPr>
                  <a:spLocks noChangeArrowheads="1"/>
                </p:cNvSpPr>
                <p:nvPr/>
              </p:nvSpPr>
              <p:spPr bwMode="auto">
                <a:xfrm>
                  <a:off x="384" y="1663"/>
                  <a:ext cx="9" cy="111"/>
                </a:xfrm>
                <a:prstGeom prst="rect">
                  <a:avLst/>
                </a:prstGeom>
                <a:solidFill>
                  <a:srgbClr val="B1B1B1"/>
                </a:solidFill>
                <a:ln w="9525">
                  <a:noFill/>
                  <a:miter lim="800000"/>
                  <a:headEnd/>
                  <a:tailEnd/>
                </a:ln>
              </p:spPr>
              <p:txBody>
                <a:bodyPr/>
                <a:lstStyle/>
                <a:p>
                  <a:pPr algn="ctr" eaLnBrk="0" hangingPunct="0"/>
                  <a:endParaRPr lang="en-AU" sz="1600" b="1" i="1">
                    <a:latin typeface="Helvetica" pitchFamily="34" charset="0"/>
                  </a:endParaRPr>
                </a:p>
              </p:txBody>
            </p:sp>
            <p:sp>
              <p:nvSpPr>
                <p:cNvPr id="1506" name="Rectangle 51"/>
                <p:cNvSpPr>
                  <a:spLocks noChangeArrowheads="1"/>
                </p:cNvSpPr>
                <p:nvPr/>
              </p:nvSpPr>
              <p:spPr bwMode="auto">
                <a:xfrm>
                  <a:off x="427" y="1663"/>
                  <a:ext cx="8" cy="111"/>
                </a:xfrm>
                <a:prstGeom prst="rect">
                  <a:avLst/>
                </a:prstGeom>
                <a:solidFill>
                  <a:srgbClr val="757575"/>
                </a:solidFill>
                <a:ln w="9525">
                  <a:noFill/>
                  <a:miter lim="800000"/>
                  <a:headEnd/>
                  <a:tailEnd/>
                </a:ln>
              </p:spPr>
              <p:txBody>
                <a:bodyPr/>
                <a:lstStyle/>
                <a:p>
                  <a:pPr algn="ctr" eaLnBrk="0" hangingPunct="0"/>
                  <a:endParaRPr lang="en-AU" sz="1600" b="1" i="1">
                    <a:latin typeface="Helvetica" pitchFamily="34" charset="0"/>
                  </a:endParaRPr>
                </a:p>
              </p:txBody>
            </p:sp>
            <p:sp>
              <p:nvSpPr>
                <p:cNvPr id="1507" name="Rectangle 52"/>
                <p:cNvSpPr>
                  <a:spLocks noChangeArrowheads="1"/>
                </p:cNvSpPr>
                <p:nvPr/>
              </p:nvSpPr>
              <p:spPr bwMode="auto">
                <a:xfrm>
                  <a:off x="435" y="1663"/>
                  <a:ext cx="9" cy="111"/>
                </a:xfrm>
                <a:prstGeom prst="rect">
                  <a:avLst/>
                </a:prstGeom>
                <a:solidFill>
                  <a:srgbClr val="BABABA"/>
                </a:solidFill>
                <a:ln w="9525">
                  <a:noFill/>
                  <a:miter lim="800000"/>
                  <a:headEnd/>
                  <a:tailEnd/>
                </a:ln>
              </p:spPr>
              <p:txBody>
                <a:bodyPr/>
                <a:lstStyle/>
                <a:p>
                  <a:pPr algn="ctr" eaLnBrk="0" hangingPunct="0"/>
                  <a:endParaRPr lang="en-AU" sz="1600" b="1" i="1">
                    <a:latin typeface="Helvetica" pitchFamily="34" charset="0"/>
                  </a:endParaRPr>
                </a:p>
              </p:txBody>
            </p:sp>
            <p:sp>
              <p:nvSpPr>
                <p:cNvPr id="1508" name="Rectangle 53"/>
                <p:cNvSpPr>
                  <a:spLocks noChangeArrowheads="1"/>
                </p:cNvSpPr>
                <p:nvPr/>
              </p:nvSpPr>
              <p:spPr bwMode="auto">
                <a:xfrm>
                  <a:off x="444" y="1663"/>
                  <a:ext cx="8" cy="111"/>
                </a:xfrm>
                <a:prstGeom prst="rect">
                  <a:avLst/>
                </a:prstGeom>
                <a:solidFill>
                  <a:srgbClr val="A5A5A5"/>
                </a:solidFill>
                <a:ln w="9525">
                  <a:noFill/>
                  <a:miter lim="800000"/>
                  <a:headEnd/>
                  <a:tailEnd/>
                </a:ln>
              </p:spPr>
              <p:txBody>
                <a:bodyPr/>
                <a:lstStyle/>
                <a:p>
                  <a:pPr algn="ctr" eaLnBrk="0" hangingPunct="0"/>
                  <a:endParaRPr lang="en-AU" sz="1600" b="1" i="1">
                    <a:latin typeface="Helvetica" pitchFamily="34" charset="0"/>
                  </a:endParaRPr>
                </a:p>
              </p:txBody>
            </p:sp>
            <p:sp>
              <p:nvSpPr>
                <p:cNvPr id="1509" name="Rectangle 54"/>
                <p:cNvSpPr>
                  <a:spLocks noChangeArrowheads="1"/>
                </p:cNvSpPr>
                <p:nvPr/>
              </p:nvSpPr>
              <p:spPr bwMode="auto">
                <a:xfrm>
                  <a:off x="452" y="1663"/>
                  <a:ext cx="9" cy="111"/>
                </a:xfrm>
                <a:prstGeom prst="rect">
                  <a:avLst/>
                </a:prstGeom>
                <a:solidFill>
                  <a:srgbClr val="8F8F8F"/>
                </a:solidFill>
                <a:ln w="9525">
                  <a:noFill/>
                  <a:miter lim="800000"/>
                  <a:headEnd/>
                  <a:tailEnd/>
                </a:ln>
              </p:spPr>
              <p:txBody>
                <a:bodyPr/>
                <a:lstStyle/>
                <a:p>
                  <a:pPr algn="ctr" eaLnBrk="0" hangingPunct="0"/>
                  <a:endParaRPr lang="en-AU" sz="1600" b="1" i="1">
                    <a:latin typeface="Helvetica" pitchFamily="34" charset="0"/>
                  </a:endParaRPr>
                </a:p>
              </p:txBody>
            </p:sp>
            <p:sp>
              <p:nvSpPr>
                <p:cNvPr id="1510" name="Rectangle 55"/>
                <p:cNvSpPr>
                  <a:spLocks noChangeArrowheads="1"/>
                </p:cNvSpPr>
                <p:nvPr/>
              </p:nvSpPr>
              <p:spPr bwMode="auto">
                <a:xfrm>
                  <a:off x="461" y="1663"/>
                  <a:ext cx="9" cy="111"/>
                </a:xfrm>
                <a:prstGeom prst="rect">
                  <a:avLst/>
                </a:prstGeom>
                <a:solidFill>
                  <a:srgbClr val="7B7B7B"/>
                </a:solidFill>
                <a:ln w="9525">
                  <a:noFill/>
                  <a:miter lim="800000"/>
                  <a:headEnd/>
                  <a:tailEnd/>
                </a:ln>
              </p:spPr>
              <p:txBody>
                <a:bodyPr/>
                <a:lstStyle/>
                <a:p>
                  <a:pPr algn="ctr" eaLnBrk="0" hangingPunct="0"/>
                  <a:endParaRPr lang="en-AU" sz="1600" b="1" i="1">
                    <a:latin typeface="Helvetica" pitchFamily="34" charset="0"/>
                  </a:endParaRPr>
                </a:p>
              </p:txBody>
            </p:sp>
            <p:sp>
              <p:nvSpPr>
                <p:cNvPr id="1511" name="Freeform 56"/>
                <p:cNvSpPr>
                  <a:spLocks/>
                </p:cNvSpPr>
                <p:nvPr/>
              </p:nvSpPr>
              <p:spPr bwMode="auto">
                <a:xfrm>
                  <a:off x="335" y="1338"/>
                  <a:ext cx="205" cy="462"/>
                </a:xfrm>
                <a:custGeom>
                  <a:avLst/>
                  <a:gdLst>
                    <a:gd name="T0" fmla="*/ 6 w 205"/>
                    <a:gd name="T1" fmla="*/ 462 h 462"/>
                    <a:gd name="T2" fmla="*/ 6 w 205"/>
                    <a:gd name="T3" fmla="*/ 453 h 462"/>
                    <a:gd name="T4" fmla="*/ 0 w 205"/>
                    <a:gd name="T5" fmla="*/ 453 h 462"/>
                    <a:gd name="T6" fmla="*/ 0 w 205"/>
                    <a:gd name="T7" fmla="*/ 51 h 462"/>
                    <a:gd name="T8" fmla="*/ 51 w 205"/>
                    <a:gd name="T9" fmla="*/ 0 h 462"/>
                    <a:gd name="T10" fmla="*/ 205 w 205"/>
                    <a:gd name="T11" fmla="*/ 0 h 462"/>
                    <a:gd name="T12" fmla="*/ 205 w 205"/>
                    <a:gd name="T13" fmla="*/ 401 h 462"/>
                    <a:gd name="T14" fmla="*/ 202 w 205"/>
                    <a:gd name="T15" fmla="*/ 404 h 462"/>
                    <a:gd name="T16" fmla="*/ 202 w 205"/>
                    <a:gd name="T17" fmla="*/ 407 h 462"/>
                    <a:gd name="T18" fmla="*/ 147 w 205"/>
                    <a:gd name="T19" fmla="*/ 462 h 462"/>
                    <a:gd name="T20" fmla="*/ 6 w 205"/>
                    <a:gd name="T21" fmla="*/ 462 h 46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5"/>
                    <a:gd name="T34" fmla="*/ 0 h 462"/>
                    <a:gd name="T35" fmla="*/ 205 w 205"/>
                    <a:gd name="T36" fmla="*/ 462 h 46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5" h="462">
                      <a:moveTo>
                        <a:pt x="6" y="462"/>
                      </a:moveTo>
                      <a:lnTo>
                        <a:pt x="6" y="453"/>
                      </a:lnTo>
                      <a:lnTo>
                        <a:pt x="0" y="453"/>
                      </a:lnTo>
                      <a:lnTo>
                        <a:pt x="0" y="51"/>
                      </a:lnTo>
                      <a:lnTo>
                        <a:pt x="51" y="0"/>
                      </a:lnTo>
                      <a:lnTo>
                        <a:pt x="205" y="0"/>
                      </a:lnTo>
                      <a:lnTo>
                        <a:pt x="205" y="401"/>
                      </a:lnTo>
                      <a:lnTo>
                        <a:pt x="202" y="404"/>
                      </a:lnTo>
                      <a:lnTo>
                        <a:pt x="202" y="407"/>
                      </a:lnTo>
                      <a:lnTo>
                        <a:pt x="147" y="462"/>
                      </a:lnTo>
                      <a:lnTo>
                        <a:pt x="6" y="462"/>
                      </a:lnTo>
                    </a:path>
                  </a:pathLst>
                </a:custGeom>
                <a:noFill/>
                <a:ln w="12700" cap="rnd">
                  <a:solidFill>
                    <a:srgbClr val="000000"/>
                  </a:solidFill>
                  <a:round/>
                  <a:headEnd/>
                  <a:tailEnd/>
                </a:ln>
              </p:spPr>
              <p:txBody>
                <a:bodyPr/>
                <a:lstStyle/>
                <a:p>
                  <a:endParaRPr lang="en-US"/>
                </a:p>
              </p:txBody>
            </p:sp>
          </p:grpSp>
          <p:grpSp>
            <p:nvGrpSpPr>
              <p:cNvPr id="1419" name="Group 57"/>
              <p:cNvGrpSpPr>
                <a:grpSpLocks/>
              </p:cNvGrpSpPr>
              <p:nvPr/>
            </p:nvGrpSpPr>
            <p:grpSpPr bwMode="auto">
              <a:xfrm>
                <a:off x="917" y="3523"/>
                <a:ext cx="267" cy="492"/>
                <a:chOff x="335" y="1338"/>
                <a:chExt cx="205" cy="462"/>
              </a:xfrm>
            </p:grpSpPr>
            <p:sp>
              <p:nvSpPr>
                <p:cNvPr id="1422" name="Freeform 58"/>
                <p:cNvSpPr>
                  <a:spLocks/>
                </p:cNvSpPr>
                <p:nvPr/>
              </p:nvSpPr>
              <p:spPr bwMode="auto">
                <a:xfrm>
                  <a:off x="482" y="1736"/>
                  <a:ext cx="55" cy="64"/>
                </a:xfrm>
                <a:custGeom>
                  <a:avLst/>
                  <a:gdLst>
                    <a:gd name="T0" fmla="*/ 0 w 55"/>
                    <a:gd name="T1" fmla="*/ 64 h 64"/>
                    <a:gd name="T2" fmla="*/ 55 w 55"/>
                    <a:gd name="T3" fmla="*/ 9 h 64"/>
                    <a:gd name="T4" fmla="*/ 55 w 55"/>
                    <a:gd name="T5" fmla="*/ 0 h 64"/>
                    <a:gd name="T6" fmla="*/ 0 w 55"/>
                    <a:gd name="T7" fmla="*/ 55 h 64"/>
                    <a:gd name="T8" fmla="*/ 0 w 55"/>
                    <a:gd name="T9" fmla="*/ 64 h 64"/>
                    <a:gd name="T10" fmla="*/ 0 60000 65536"/>
                    <a:gd name="T11" fmla="*/ 0 60000 65536"/>
                    <a:gd name="T12" fmla="*/ 0 60000 65536"/>
                    <a:gd name="T13" fmla="*/ 0 60000 65536"/>
                    <a:gd name="T14" fmla="*/ 0 60000 65536"/>
                    <a:gd name="T15" fmla="*/ 0 w 55"/>
                    <a:gd name="T16" fmla="*/ 0 h 64"/>
                    <a:gd name="T17" fmla="*/ 55 w 55"/>
                    <a:gd name="T18" fmla="*/ 64 h 64"/>
                  </a:gdLst>
                  <a:ahLst/>
                  <a:cxnLst>
                    <a:cxn ang="T10">
                      <a:pos x="T0" y="T1"/>
                    </a:cxn>
                    <a:cxn ang="T11">
                      <a:pos x="T2" y="T3"/>
                    </a:cxn>
                    <a:cxn ang="T12">
                      <a:pos x="T4" y="T5"/>
                    </a:cxn>
                    <a:cxn ang="T13">
                      <a:pos x="T6" y="T7"/>
                    </a:cxn>
                    <a:cxn ang="T14">
                      <a:pos x="T8" y="T9"/>
                    </a:cxn>
                  </a:cxnLst>
                  <a:rect l="T15" t="T16" r="T17" b="T18"/>
                  <a:pathLst>
                    <a:path w="55" h="64">
                      <a:moveTo>
                        <a:pt x="0" y="64"/>
                      </a:moveTo>
                      <a:lnTo>
                        <a:pt x="55" y="9"/>
                      </a:lnTo>
                      <a:lnTo>
                        <a:pt x="55" y="0"/>
                      </a:lnTo>
                      <a:lnTo>
                        <a:pt x="0" y="55"/>
                      </a:lnTo>
                      <a:lnTo>
                        <a:pt x="0" y="64"/>
                      </a:lnTo>
                      <a:close/>
                    </a:path>
                  </a:pathLst>
                </a:custGeom>
                <a:solidFill>
                  <a:srgbClr val="9A9A9A"/>
                </a:solidFill>
                <a:ln w="9525">
                  <a:noFill/>
                  <a:round/>
                  <a:headEnd/>
                  <a:tailEnd/>
                </a:ln>
              </p:spPr>
              <p:txBody>
                <a:bodyPr/>
                <a:lstStyle/>
                <a:p>
                  <a:endParaRPr lang="en-US"/>
                </a:p>
              </p:txBody>
            </p:sp>
            <p:sp>
              <p:nvSpPr>
                <p:cNvPr id="1423" name="Freeform 59"/>
                <p:cNvSpPr>
                  <a:spLocks/>
                </p:cNvSpPr>
                <p:nvPr/>
              </p:nvSpPr>
              <p:spPr bwMode="auto">
                <a:xfrm>
                  <a:off x="335" y="1338"/>
                  <a:ext cx="205" cy="51"/>
                </a:xfrm>
                <a:custGeom>
                  <a:avLst/>
                  <a:gdLst>
                    <a:gd name="T0" fmla="*/ 0 w 205"/>
                    <a:gd name="T1" fmla="*/ 51 h 51"/>
                    <a:gd name="T2" fmla="*/ 51 w 205"/>
                    <a:gd name="T3" fmla="*/ 0 h 51"/>
                    <a:gd name="T4" fmla="*/ 205 w 205"/>
                    <a:gd name="T5" fmla="*/ 0 h 51"/>
                    <a:gd name="T6" fmla="*/ 154 w 205"/>
                    <a:gd name="T7" fmla="*/ 51 h 51"/>
                    <a:gd name="T8" fmla="*/ 0 w 205"/>
                    <a:gd name="T9" fmla="*/ 51 h 51"/>
                    <a:gd name="T10" fmla="*/ 0 60000 65536"/>
                    <a:gd name="T11" fmla="*/ 0 60000 65536"/>
                    <a:gd name="T12" fmla="*/ 0 60000 65536"/>
                    <a:gd name="T13" fmla="*/ 0 60000 65536"/>
                    <a:gd name="T14" fmla="*/ 0 60000 65536"/>
                    <a:gd name="T15" fmla="*/ 0 w 205"/>
                    <a:gd name="T16" fmla="*/ 0 h 51"/>
                    <a:gd name="T17" fmla="*/ 205 w 205"/>
                    <a:gd name="T18" fmla="*/ 51 h 51"/>
                  </a:gdLst>
                  <a:ahLst/>
                  <a:cxnLst>
                    <a:cxn ang="T10">
                      <a:pos x="T0" y="T1"/>
                    </a:cxn>
                    <a:cxn ang="T11">
                      <a:pos x="T2" y="T3"/>
                    </a:cxn>
                    <a:cxn ang="T12">
                      <a:pos x="T4" y="T5"/>
                    </a:cxn>
                    <a:cxn ang="T13">
                      <a:pos x="T6" y="T7"/>
                    </a:cxn>
                    <a:cxn ang="T14">
                      <a:pos x="T8" y="T9"/>
                    </a:cxn>
                  </a:cxnLst>
                  <a:rect l="T15" t="T16" r="T17" b="T18"/>
                  <a:pathLst>
                    <a:path w="205" h="51">
                      <a:moveTo>
                        <a:pt x="0" y="51"/>
                      </a:moveTo>
                      <a:lnTo>
                        <a:pt x="51" y="0"/>
                      </a:lnTo>
                      <a:lnTo>
                        <a:pt x="205" y="0"/>
                      </a:lnTo>
                      <a:lnTo>
                        <a:pt x="154" y="51"/>
                      </a:lnTo>
                      <a:lnTo>
                        <a:pt x="0" y="51"/>
                      </a:lnTo>
                      <a:close/>
                    </a:path>
                  </a:pathLst>
                </a:custGeom>
                <a:solidFill>
                  <a:srgbClr val="E6E6E6"/>
                </a:solidFill>
                <a:ln w="9525">
                  <a:noFill/>
                  <a:round/>
                  <a:headEnd/>
                  <a:tailEnd/>
                </a:ln>
              </p:spPr>
              <p:txBody>
                <a:bodyPr/>
                <a:lstStyle/>
                <a:p>
                  <a:endParaRPr lang="en-US"/>
                </a:p>
              </p:txBody>
            </p:sp>
            <p:sp>
              <p:nvSpPr>
                <p:cNvPr id="1424" name="Freeform 60"/>
                <p:cNvSpPr>
                  <a:spLocks/>
                </p:cNvSpPr>
                <p:nvPr/>
              </p:nvSpPr>
              <p:spPr bwMode="auto">
                <a:xfrm>
                  <a:off x="489" y="1338"/>
                  <a:ext cx="51" cy="453"/>
                </a:xfrm>
                <a:custGeom>
                  <a:avLst/>
                  <a:gdLst>
                    <a:gd name="T0" fmla="*/ 0 w 51"/>
                    <a:gd name="T1" fmla="*/ 51 h 453"/>
                    <a:gd name="T2" fmla="*/ 51 w 51"/>
                    <a:gd name="T3" fmla="*/ 0 h 453"/>
                    <a:gd name="T4" fmla="*/ 51 w 51"/>
                    <a:gd name="T5" fmla="*/ 401 h 453"/>
                    <a:gd name="T6" fmla="*/ 0 w 51"/>
                    <a:gd name="T7" fmla="*/ 453 h 453"/>
                    <a:gd name="T8" fmla="*/ 0 w 51"/>
                    <a:gd name="T9" fmla="*/ 51 h 453"/>
                    <a:gd name="T10" fmla="*/ 0 60000 65536"/>
                    <a:gd name="T11" fmla="*/ 0 60000 65536"/>
                    <a:gd name="T12" fmla="*/ 0 60000 65536"/>
                    <a:gd name="T13" fmla="*/ 0 60000 65536"/>
                    <a:gd name="T14" fmla="*/ 0 60000 65536"/>
                    <a:gd name="T15" fmla="*/ 0 w 51"/>
                    <a:gd name="T16" fmla="*/ 0 h 453"/>
                    <a:gd name="T17" fmla="*/ 51 w 51"/>
                    <a:gd name="T18" fmla="*/ 453 h 453"/>
                  </a:gdLst>
                  <a:ahLst/>
                  <a:cxnLst>
                    <a:cxn ang="T10">
                      <a:pos x="T0" y="T1"/>
                    </a:cxn>
                    <a:cxn ang="T11">
                      <a:pos x="T2" y="T3"/>
                    </a:cxn>
                    <a:cxn ang="T12">
                      <a:pos x="T4" y="T5"/>
                    </a:cxn>
                    <a:cxn ang="T13">
                      <a:pos x="T6" y="T7"/>
                    </a:cxn>
                    <a:cxn ang="T14">
                      <a:pos x="T8" y="T9"/>
                    </a:cxn>
                  </a:cxnLst>
                  <a:rect l="T15" t="T16" r="T17" b="T18"/>
                  <a:pathLst>
                    <a:path w="51" h="453">
                      <a:moveTo>
                        <a:pt x="0" y="51"/>
                      </a:moveTo>
                      <a:lnTo>
                        <a:pt x="51" y="0"/>
                      </a:lnTo>
                      <a:lnTo>
                        <a:pt x="51" y="401"/>
                      </a:lnTo>
                      <a:lnTo>
                        <a:pt x="0" y="453"/>
                      </a:lnTo>
                      <a:lnTo>
                        <a:pt x="0" y="51"/>
                      </a:lnTo>
                      <a:close/>
                    </a:path>
                  </a:pathLst>
                </a:custGeom>
                <a:solidFill>
                  <a:srgbClr val="9A9A9A"/>
                </a:solidFill>
                <a:ln w="9525">
                  <a:noFill/>
                  <a:round/>
                  <a:headEnd/>
                  <a:tailEnd/>
                </a:ln>
              </p:spPr>
              <p:txBody>
                <a:bodyPr/>
                <a:lstStyle/>
                <a:p>
                  <a:endParaRPr lang="en-US"/>
                </a:p>
              </p:txBody>
            </p:sp>
            <p:sp>
              <p:nvSpPr>
                <p:cNvPr id="1425" name="Rectangle 61"/>
                <p:cNvSpPr>
                  <a:spLocks noChangeArrowheads="1"/>
                </p:cNvSpPr>
                <p:nvPr/>
              </p:nvSpPr>
              <p:spPr bwMode="auto">
                <a:xfrm>
                  <a:off x="335" y="1389"/>
                  <a:ext cx="154" cy="402"/>
                </a:xfrm>
                <a:prstGeom prst="rect">
                  <a:avLst/>
                </a:prstGeom>
                <a:solidFill>
                  <a:srgbClr val="C0C0C0"/>
                </a:solidFill>
                <a:ln w="9525">
                  <a:noFill/>
                  <a:miter lim="800000"/>
                  <a:headEnd/>
                  <a:tailEnd/>
                </a:ln>
              </p:spPr>
              <p:txBody>
                <a:bodyPr/>
                <a:lstStyle/>
                <a:p>
                  <a:pPr algn="ctr" eaLnBrk="0" hangingPunct="0"/>
                  <a:endParaRPr lang="en-AU" sz="1600" b="1" i="1">
                    <a:latin typeface="Helvetica" pitchFamily="34" charset="0"/>
                  </a:endParaRPr>
                </a:p>
              </p:txBody>
            </p:sp>
            <p:sp>
              <p:nvSpPr>
                <p:cNvPr id="1426" name="Rectangle 62"/>
                <p:cNvSpPr>
                  <a:spLocks noChangeArrowheads="1"/>
                </p:cNvSpPr>
                <p:nvPr/>
              </p:nvSpPr>
              <p:spPr bwMode="auto">
                <a:xfrm>
                  <a:off x="335" y="1389"/>
                  <a:ext cx="154" cy="402"/>
                </a:xfrm>
                <a:prstGeom prst="rect">
                  <a:avLst/>
                </a:prstGeom>
                <a:noFill/>
                <a:ln w="4763" cap="rnd">
                  <a:solidFill>
                    <a:srgbClr val="000000"/>
                  </a:solidFill>
                  <a:round/>
                  <a:headEnd/>
                  <a:tailEnd/>
                </a:ln>
              </p:spPr>
              <p:txBody>
                <a:bodyPr/>
                <a:lstStyle/>
                <a:p>
                  <a:pPr algn="ctr" eaLnBrk="0" hangingPunct="0"/>
                  <a:endParaRPr lang="en-AU" sz="1600" b="1" i="1">
                    <a:latin typeface="Helvetica" pitchFamily="34" charset="0"/>
                  </a:endParaRPr>
                </a:p>
              </p:txBody>
            </p:sp>
            <p:pic>
              <p:nvPicPr>
                <p:cNvPr id="1427" name="Picture 63"/>
                <p:cNvPicPr>
                  <a:picLocks noChangeAspect="1" noChangeArrowheads="1"/>
                </p:cNvPicPr>
                <p:nvPr/>
              </p:nvPicPr>
              <p:blipFill>
                <a:blip r:embed="rId5" cstate="print"/>
                <a:srcRect/>
                <a:stretch>
                  <a:fillRect/>
                </a:stretch>
              </p:blipFill>
              <p:spPr bwMode="auto">
                <a:xfrm>
                  <a:off x="350" y="1406"/>
                  <a:ext cx="120" cy="248"/>
                </a:xfrm>
                <a:prstGeom prst="rect">
                  <a:avLst/>
                </a:prstGeom>
                <a:noFill/>
                <a:ln w="9525">
                  <a:noFill/>
                  <a:miter lim="800000"/>
                  <a:headEnd/>
                  <a:tailEnd/>
                </a:ln>
              </p:spPr>
            </p:pic>
            <p:sp>
              <p:nvSpPr>
                <p:cNvPr id="1428" name="Rectangle 64"/>
                <p:cNvSpPr>
                  <a:spLocks noChangeArrowheads="1"/>
                </p:cNvSpPr>
                <p:nvPr/>
              </p:nvSpPr>
              <p:spPr bwMode="auto">
                <a:xfrm>
                  <a:off x="354" y="1409"/>
                  <a:ext cx="116" cy="243"/>
                </a:xfrm>
                <a:prstGeom prst="rect">
                  <a:avLst/>
                </a:prstGeom>
                <a:noFill/>
                <a:ln w="4763" cap="rnd">
                  <a:solidFill>
                    <a:srgbClr val="000000"/>
                  </a:solidFill>
                  <a:round/>
                  <a:headEnd/>
                  <a:tailEnd/>
                </a:ln>
              </p:spPr>
              <p:txBody>
                <a:bodyPr/>
                <a:lstStyle/>
                <a:p>
                  <a:pPr algn="ctr" eaLnBrk="0" hangingPunct="0"/>
                  <a:endParaRPr lang="en-AU" sz="1600" b="1" i="1">
                    <a:latin typeface="Helvetica" pitchFamily="34" charset="0"/>
                  </a:endParaRPr>
                </a:p>
              </p:txBody>
            </p:sp>
            <p:sp>
              <p:nvSpPr>
                <p:cNvPr id="1429" name="Freeform 65"/>
                <p:cNvSpPr>
                  <a:spLocks noEditPoints="1"/>
                </p:cNvSpPr>
                <p:nvPr/>
              </p:nvSpPr>
              <p:spPr bwMode="auto">
                <a:xfrm>
                  <a:off x="368" y="1421"/>
                  <a:ext cx="88" cy="210"/>
                </a:xfrm>
                <a:custGeom>
                  <a:avLst/>
                  <a:gdLst>
                    <a:gd name="T0" fmla="*/ 0 w 88"/>
                    <a:gd name="T1" fmla="*/ 189 h 210"/>
                    <a:gd name="T2" fmla="*/ 88 w 88"/>
                    <a:gd name="T3" fmla="*/ 189 h 210"/>
                    <a:gd name="T4" fmla="*/ 88 w 88"/>
                    <a:gd name="T5" fmla="*/ 210 h 210"/>
                    <a:gd name="T6" fmla="*/ 0 w 88"/>
                    <a:gd name="T7" fmla="*/ 210 h 210"/>
                    <a:gd name="T8" fmla="*/ 0 w 88"/>
                    <a:gd name="T9" fmla="*/ 189 h 210"/>
                    <a:gd name="T10" fmla="*/ 0 w 88"/>
                    <a:gd name="T11" fmla="*/ 157 h 210"/>
                    <a:gd name="T12" fmla="*/ 88 w 88"/>
                    <a:gd name="T13" fmla="*/ 157 h 210"/>
                    <a:gd name="T14" fmla="*/ 88 w 88"/>
                    <a:gd name="T15" fmla="*/ 178 h 210"/>
                    <a:gd name="T16" fmla="*/ 0 w 88"/>
                    <a:gd name="T17" fmla="*/ 178 h 210"/>
                    <a:gd name="T18" fmla="*/ 0 w 88"/>
                    <a:gd name="T19" fmla="*/ 157 h 210"/>
                    <a:gd name="T20" fmla="*/ 0 w 88"/>
                    <a:gd name="T21" fmla="*/ 125 h 210"/>
                    <a:gd name="T22" fmla="*/ 88 w 88"/>
                    <a:gd name="T23" fmla="*/ 125 h 210"/>
                    <a:gd name="T24" fmla="*/ 88 w 88"/>
                    <a:gd name="T25" fmla="*/ 146 h 210"/>
                    <a:gd name="T26" fmla="*/ 0 w 88"/>
                    <a:gd name="T27" fmla="*/ 146 h 210"/>
                    <a:gd name="T28" fmla="*/ 0 w 88"/>
                    <a:gd name="T29" fmla="*/ 125 h 210"/>
                    <a:gd name="T30" fmla="*/ 0 w 88"/>
                    <a:gd name="T31" fmla="*/ 93 h 210"/>
                    <a:gd name="T32" fmla="*/ 88 w 88"/>
                    <a:gd name="T33" fmla="*/ 93 h 210"/>
                    <a:gd name="T34" fmla="*/ 88 w 88"/>
                    <a:gd name="T35" fmla="*/ 114 h 210"/>
                    <a:gd name="T36" fmla="*/ 0 w 88"/>
                    <a:gd name="T37" fmla="*/ 114 h 210"/>
                    <a:gd name="T38" fmla="*/ 0 w 88"/>
                    <a:gd name="T39" fmla="*/ 93 h 210"/>
                    <a:gd name="T40" fmla="*/ 0 w 88"/>
                    <a:gd name="T41" fmla="*/ 47 h 210"/>
                    <a:gd name="T42" fmla="*/ 88 w 88"/>
                    <a:gd name="T43" fmla="*/ 47 h 210"/>
                    <a:gd name="T44" fmla="*/ 88 w 88"/>
                    <a:gd name="T45" fmla="*/ 83 h 210"/>
                    <a:gd name="T46" fmla="*/ 0 w 88"/>
                    <a:gd name="T47" fmla="*/ 83 h 210"/>
                    <a:gd name="T48" fmla="*/ 0 w 88"/>
                    <a:gd name="T49" fmla="*/ 47 h 210"/>
                    <a:gd name="T50" fmla="*/ 0 w 88"/>
                    <a:gd name="T51" fmla="*/ 0 h 210"/>
                    <a:gd name="T52" fmla="*/ 88 w 88"/>
                    <a:gd name="T53" fmla="*/ 0 h 210"/>
                    <a:gd name="T54" fmla="*/ 88 w 88"/>
                    <a:gd name="T55" fmla="*/ 36 h 210"/>
                    <a:gd name="T56" fmla="*/ 0 w 88"/>
                    <a:gd name="T57" fmla="*/ 36 h 210"/>
                    <a:gd name="T58" fmla="*/ 0 w 88"/>
                    <a:gd name="T59" fmla="*/ 0 h 21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88"/>
                    <a:gd name="T91" fmla="*/ 0 h 210"/>
                    <a:gd name="T92" fmla="*/ 88 w 88"/>
                    <a:gd name="T93" fmla="*/ 210 h 210"/>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88" h="210">
                      <a:moveTo>
                        <a:pt x="0" y="189"/>
                      </a:moveTo>
                      <a:lnTo>
                        <a:pt x="88" y="189"/>
                      </a:lnTo>
                      <a:lnTo>
                        <a:pt x="88" y="210"/>
                      </a:lnTo>
                      <a:lnTo>
                        <a:pt x="0" y="210"/>
                      </a:lnTo>
                      <a:lnTo>
                        <a:pt x="0" y="189"/>
                      </a:lnTo>
                      <a:close/>
                      <a:moveTo>
                        <a:pt x="0" y="157"/>
                      </a:moveTo>
                      <a:lnTo>
                        <a:pt x="88" y="157"/>
                      </a:lnTo>
                      <a:lnTo>
                        <a:pt x="88" y="178"/>
                      </a:lnTo>
                      <a:lnTo>
                        <a:pt x="0" y="178"/>
                      </a:lnTo>
                      <a:lnTo>
                        <a:pt x="0" y="157"/>
                      </a:lnTo>
                      <a:close/>
                      <a:moveTo>
                        <a:pt x="0" y="125"/>
                      </a:moveTo>
                      <a:lnTo>
                        <a:pt x="88" y="125"/>
                      </a:lnTo>
                      <a:lnTo>
                        <a:pt x="88" y="146"/>
                      </a:lnTo>
                      <a:lnTo>
                        <a:pt x="0" y="146"/>
                      </a:lnTo>
                      <a:lnTo>
                        <a:pt x="0" y="125"/>
                      </a:lnTo>
                      <a:close/>
                      <a:moveTo>
                        <a:pt x="0" y="93"/>
                      </a:moveTo>
                      <a:lnTo>
                        <a:pt x="88" y="93"/>
                      </a:lnTo>
                      <a:lnTo>
                        <a:pt x="88" y="114"/>
                      </a:lnTo>
                      <a:lnTo>
                        <a:pt x="0" y="114"/>
                      </a:lnTo>
                      <a:lnTo>
                        <a:pt x="0" y="93"/>
                      </a:lnTo>
                      <a:close/>
                      <a:moveTo>
                        <a:pt x="0" y="47"/>
                      </a:moveTo>
                      <a:lnTo>
                        <a:pt x="88" y="47"/>
                      </a:lnTo>
                      <a:lnTo>
                        <a:pt x="88" y="83"/>
                      </a:lnTo>
                      <a:lnTo>
                        <a:pt x="0" y="83"/>
                      </a:lnTo>
                      <a:lnTo>
                        <a:pt x="0" y="47"/>
                      </a:lnTo>
                      <a:close/>
                      <a:moveTo>
                        <a:pt x="0" y="0"/>
                      </a:moveTo>
                      <a:lnTo>
                        <a:pt x="88" y="0"/>
                      </a:lnTo>
                      <a:lnTo>
                        <a:pt x="88" y="36"/>
                      </a:lnTo>
                      <a:lnTo>
                        <a:pt x="0" y="36"/>
                      </a:lnTo>
                      <a:lnTo>
                        <a:pt x="0" y="0"/>
                      </a:lnTo>
                      <a:close/>
                    </a:path>
                  </a:pathLst>
                </a:custGeom>
                <a:solidFill>
                  <a:srgbClr val="C0C0C0"/>
                </a:solidFill>
                <a:ln w="9525">
                  <a:noFill/>
                  <a:round/>
                  <a:headEnd/>
                  <a:tailEnd/>
                </a:ln>
              </p:spPr>
              <p:txBody>
                <a:bodyPr/>
                <a:lstStyle/>
                <a:p>
                  <a:endParaRPr lang="en-US"/>
                </a:p>
              </p:txBody>
            </p:sp>
            <p:sp>
              <p:nvSpPr>
                <p:cNvPr id="1430" name="Rectangle 66"/>
                <p:cNvSpPr>
                  <a:spLocks noChangeArrowheads="1"/>
                </p:cNvSpPr>
                <p:nvPr/>
              </p:nvSpPr>
              <p:spPr bwMode="auto">
                <a:xfrm>
                  <a:off x="368" y="1610"/>
                  <a:ext cx="88" cy="21"/>
                </a:xfrm>
                <a:prstGeom prst="rect">
                  <a:avLst/>
                </a:prstGeom>
                <a:noFill/>
                <a:ln w="3175" cap="rnd">
                  <a:solidFill>
                    <a:srgbClr val="000000"/>
                  </a:solidFill>
                  <a:round/>
                  <a:headEnd/>
                  <a:tailEnd/>
                </a:ln>
              </p:spPr>
              <p:txBody>
                <a:bodyPr/>
                <a:lstStyle/>
                <a:p>
                  <a:pPr algn="ctr" eaLnBrk="0" hangingPunct="0"/>
                  <a:endParaRPr lang="en-AU" sz="1600" b="1" i="1">
                    <a:latin typeface="Helvetica" pitchFamily="34" charset="0"/>
                  </a:endParaRPr>
                </a:p>
              </p:txBody>
            </p:sp>
            <p:sp>
              <p:nvSpPr>
                <p:cNvPr id="1431" name="Rectangle 67"/>
                <p:cNvSpPr>
                  <a:spLocks noChangeArrowheads="1"/>
                </p:cNvSpPr>
                <p:nvPr/>
              </p:nvSpPr>
              <p:spPr bwMode="auto">
                <a:xfrm>
                  <a:off x="368" y="1578"/>
                  <a:ext cx="88" cy="21"/>
                </a:xfrm>
                <a:prstGeom prst="rect">
                  <a:avLst/>
                </a:prstGeom>
                <a:noFill/>
                <a:ln w="3175" cap="rnd">
                  <a:solidFill>
                    <a:srgbClr val="000000"/>
                  </a:solidFill>
                  <a:round/>
                  <a:headEnd/>
                  <a:tailEnd/>
                </a:ln>
              </p:spPr>
              <p:txBody>
                <a:bodyPr/>
                <a:lstStyle/>
                <a:p>
                  <a:pPr algn="ctr" eaLnBrk="0" hangingPunct="0"/>
                  <a:endParaRPr lang="en-AU" sz="1600" b="1" i="1">
                    <a:latin typeface="Helvetica" pitchFamily="34" charset="0"/>
                  </a:endParaRPr>
                </a:p>
              </p:txBody>
            </p:sp>
            <p:sp>
              <p:nvSpPr>
                <p:cNvPr id="1432" name="Rectangle 68"/>
                <p:cNvSpPr>
                  <a:spLocks noChangeArrowheads="1"/>
                </p:cNvSpPr>
                <p:nvPr/>
              </p:nvSpPr>
              <p:spPr bwMode="auto">
                <a:xfrm>
                  <a:off x="368" y="1546"/>
                  <a:ext cx="88" cy="21"/>
                </a:xfrm>
                <a:prstGeom prst="rect">
                  <a:avLst/>
                </a:prstGeom>
                <a:noFill/>
                <a:ln w="3175" cap="rnd">
                  <a:solidFill>
                    <a:srgbClr val="000000"/>
                  </a:solidFill>
                  <a:round/>
                  <a:headEnd/>
                  <a:tailEnd/>
                </a:ln>
              </p:spPr>
              <p:txBody>
                <a:bodyPr/>
                <a:lstStyle/>
                <a:p>
                  <a:pPr algn="ctr" eaLnBrk="0" hangingPunct="0"/>
                  <a:endParaRPr lang="en-AU" sz="1600" b="1" i="1">
                    <a:latin typeface="Helvetica" pitchFamily="34" charset="0"/>
                  </a:endParaRPr>
                </a:p>
              </p:txBody>
            </p:sp>
            <p:sp>
              <p:nvSpPr>
                <p:cNvPr id="1433" name="Rectangle 69"/>
                <p:cNvSpPr>
                  <a:spLocks noChangeArrowheads="1"/>
                </p:cNvSpPr>
                <p:nvPr/>
              </p:nvSpPr>
              <p:spPr bwMode="auto">
                <a:xfrm>
                  <a:off x="368" y="1514"/>
                  <a:ext cx="88" cy="21"/>
                </a:xfrm>
                <a:prstGeom prst="rect">
                  <a:avLst/>
                </a:prstGeom>
                <a:noFill/>
                <a:ln w="3175" cap="rnd">
                  <a:solidFill>
                    <a:srgbClr val="000000"/>
                  </a:solidFill>
                  <a:round/>
                  <a:headEnd/>
                  <a:tailEnd/>
                </a:ln>
              </p:spPr>
              <p:txBody>
                <a:bodyPr/>
                <a:lstStyle/>
                <a:p>
                  <a:pPr algn="ctr" eaLnBrk="0" hangingPunct="0"/>
                  <a:endParaRPr lang="en-AU" sz="1600" b="1" i="1">
                    <a:latin typeface="Helvetica" pitchFamily="34" charset="0"/>
                  </a:endParaRPr>
                </a:p>
              </p:txBody>
            </p:sp>
            <p:sp>
              <p:nvSpPr>
                <p:cNvPr id="1434" name="Rectangle 70"/>
                <p:cNvSpPr>
                  <a:spLocks noChangeArrowheads="1"/>
                </p:cNvSpPr>
                <p:nvPr/>
              </p:nvSpPr>
              <p:spPr bwMode="auto">
                <a:xfrm>
                  <a:off x="368" y="1468"/>
                  <a:ext cx="88" cy="36"/>
                </a:xfrm>
                <a:prstGeom prst="rect">
                  <a:avLst/>
                </a:prstGeom>
                <a:noFill/>
                <a:ln w="3175" cap="rnd">
                  <a:solidFill>
                    <a:srgbClr val="000000"/>
                  </a:solidFill>
                  <a:round/>
                  <a:headEnd/>
                  <a:tailEnd/>
                </a:ln>
              </p:spPr>
              <p:txBody>
                <a:bodyPr/>
                <a:lstStyle/>
                <a:p>
                  <a:pPr algn="ctr" eaLnBrk="0" hangingPunct="0"/>
                  <a:endParaRPr lang="en-AU" sz="1600" b="1" i="1">
                    <a:latin typeface="Helvetica" pitchFamily="34" charset="0"/>
                  </a:endParaRPr>
                </a:p>
              </p:txBody>
            </p:sp>
            <p:sp>
              <p:nvSpPr>
                <p:cNvPr id="1435" name="Rectangle 71"/>
                <p:cNvSpPr>
                  <a:spLocks noChangeArrowheads="1"/>
                </p:cNvSpPr>
                <p:nvPr/>
              </p:nvSpPr>
              <p:spPr bwMode="auto">
                <a:xfrm>
                  <a:off x="368" y="1421"/>
                  <a:ext cx="88" cy="36"/>
                </a:xfrm>
                <a:prstGeom prst="rect">
                  <a:avLst/>
                </a:prstGeom>
                <a:noFill/>
                <a:ln w="3175" cap="rnd">
                  <a:solidFill>
                    <a:srgbClr val="000000"/>
                  </a:solidFill>
                  <a:round/>
                  <a:headEnd/>
                  <a:tailEnd/>
                </a:ln>
              </p:spPr>
              <p:txBody>
                <a:bodyPr/>
                <a:lstStyle/>
                <a:p>
                  <a:pPr algn="ctr" eaLnBrk="0" hangingPunct="0"/>
                  <a:endParaRPr lang="en-AU" sz="1600" b="1" i="1">
                    <a:latin typeface="Helvetica" pitchFamily="34" charset="0"/>
                  </a:endParaRPr>
                </a:p>
              </p:txBody>
            </p:sp>
            <p:sp>
              <p:nvSpPr>
                <p:cNvPr id="1436" name="Rectangle 72"/>
                <p:cNvSpPr>
                  <a:spLocks noChangeArrowheads="1"/>
                </p:cNvSpPr>
                <p:nvPr/>
              </p:nvSpPr>
              <p:spPr bwMode="auto">
                <a:xfrm>
                  <a:off x="341" y="1791"/>
                  <a:ext cx="141" cy="9"/>
                </a:xfrm>
                <a:prstGeom prst="rect">
                  <a:avLst/>
                </a:prstGeom>
                <a:solidFill>
                  <a:srgbClr val="9A9A9A"/>
                </a:solidFill>
                <a:ln w="9525">
                  <a:noFill/>
                  <a:miter lim="800000"/>
                  <a:headEnd/>
                  <a:tailEnd/>
                </a:ln>
              </p:spPr>
              <p:txBody>
                <a:bodyPr/>
                <a:lstStyle/>
                <a:p>
                  <a:pPr algn="ctr" eaLnBrk="0" hangingPunct="0"/>
                  <a:endParaRPr lang="en-AU" sz="1600" b="1" i="1">
                    <a:latin typeface="Helvetica" pitchFamily="34" charset="0"/>
                  </a:endParaRPr>
                </a:p>
              </p:txBody>
            </p:sp>
            <p:pic>
              <p:nvPicPr>
                <p:cNvPr id="1437" name="Picture 73"/>
                <p:cNvPicPr>
                  <a:picLocks noChangeAspect="1" noChangeArrowheads="1"/>
                </p:cNvPicPr>
                <p:nvPr/>
              </p:nvPicPr>
              <p:blipFill>
                <a:blip r:embed="rId6" cstate="print"/>
                <a:srcRect/>
                <a:stretch>
                  <a:fillRect/>
                </a:stretch>
              </p:blipFill>
              <p:spPr bwMode="auto">
                <a:xfrm>
                  <a:off x="401" y="1671"/>
                  <a:ext cx="26" cy="26"/>
                </a:xfrm>
                <a:prstGeom prst="rect">
                  <a:avLst/>
                </a:prstGeom>
                <a:noFill/>
                <a:ln w="9525">
                  <a:noFill/>
                  <a:miter lim="800000"/>
                  <a:headEnd/>
                  <a:tailEnd/>
                </a:ln>
              </p:spPr>
            </p:pic>
            <p:pic>
              <p:nvPicPr>
                <p:cNvPr id="1438" name="Picture 74"/>
                <p:cNvPicPr>
                  <a:picLocks noChangeAspect="1" noChangeArrowheads="1"/>
                </p:cNvPicPr>
                <p:nvPr/>
              </p:nvPicPr>
              <p:blipFill>
                <a:blip r:embed="rId7" cstate="print"/>
                <a:srcRect/>
                <a:stretch>
                  <a:fillRect/>
                </a:stretch>
              </p:blipFill>
              <p:spPr bwMode="auto">
                <a:xfrm>
                  <a:off x="401" y="1680"/>
                  <a:ext cx="17" cy="17"/>
                </a:xfrm>
                <a:prstGeom prst="rect">
                  <a:avLst/>
                </a:prstGeom>
                <a:noFill/>
                <a:ln w="9525">
                  <a:noFill/>
                  <a:miter lim="800000"/>
                  <a:headEnd/>
                  <a:tailEnd/>
                </a:ln>
              </p:spPr>
            </p:pic>
            <p:pic>
              <p:nvPicPr>
                <p:cNvPr id="1439" name="Picture 75"/>
                <p:cNvPicPr>
                  <a:picLocks noChangeAspect="1" noChangeArrowheads="1"/>
                </p:cNvPicPr>
                <p:nvPr/>
              </p:nvPicPr>
              <p:blipFill>
                <a:blip r:embed="rId8" cstate="print"/>
                <a:srcRect/>
                <a:stretch>
                  <a:fillRect/>
                </a:stretch>
              </p:blipFill>
              <p:spPr bwMode="auto">
                <a:xfrm>
                  <a:off x="401" y="1705"/>
                  <a:ext cx="17" cy="17"/>
                </a:xfrm>
                <a:prstGeom prst="rect">
                  <a:avLst/>
                </a:prstGeom>
                <a:noFill/>
                <a:ln w="9525">
                  <a:noFill/>
                  <a:miter lim="800000"/>
                  <a:headEnd/>
                  <a:tailEnd/>
                </a:ln>
              </p:spPr>
            </p:pic>
            <p:sp>
              <p:nvSpPr>
                <p:cNvPr id="1440" name="Rectangle 76"/>
                <p:cNvSpPr>
                  <a:spLocks noChangeArrowheads="1"/>
                </p:cNvSpPr>
                <p:nvPr/>
              </p:nvSpPr>
              <p:spPr bwMode="auto">
                <a:xfrm>
                  <a:off x="389" y="1439"/>
                  <a:ext cx="13" cy="4"/>
                </a:xfrm>
                <a:prstGeom prst="rect">
                  <a:avLst/>
                </a:prstGeom>
                <a:solidFill>
                  <a:srgbClr val="9A9A9A"/>
                </a:solidFill>
                <a:ln w="9525">
                  <a:noFill/>
                  <a:miter lim="800000"/>
                  <a:headEnd/>
                  <a:tailEnd/>
                </a:ln>
              </p:spPr>
              <p:txBody>
                <a:bodyPr/>
                <a:lstStyle/>
                <a:p>
                  <a:pPr algn="ctr" eaLnBrk="0" hangingPunct="0"/>
                  <a:endParaRPr lang="en-AU" sz="1600" b="1" i="1">
                    <a:latin typeface="Helvetica" pitchFamily="34" charset="0"/>
                  </a:endParaRPr>
                </a:p>
              </p:txBody>
            </p:sp>
            <p:pic>
              <p:nvPicPr>
                <p:cNvPr id="1441" name="Picture 77"/>
                <p:cNvPicPr>
                  <a:picLocks noChangeAspect="1" noChangeArrowheads="1"/>
                </p:cNvPicPr>
                <p:nvPr/>
              </p:nvPicPr>
              <p:blipFill>
                <a:blip r:embed="rId9" cstate="print"/>
                <a:srcRect/>
                <a:stretch>
                  <a:fillRect/>
                </a:stretch>
              </p:blipFill>
              <p:spPr bwMode="auto">
                <a:xfrm>
                  <a:off x="367" y="1423"/>
                  <a:ext cx="77" cy="9"/>
                </a:xfrm>
                <a:prstGeom prst="rect">
                  <a:avLst/>
                </a:prstGeom>
                <a:noFill/>
                <a:ln w="9525">
                  <a:noFill/>
                  <a:miter lim="800000"/>
                  <a:headEnd/>
                  <a:tailEnd/>
                </a:ln>
              </p:spPr>
            </p:pic>
            <p:pic>
              <p:nvPicPr>
                <p:cNvPr id="1442" name="Picture 78"/>
                <p:cNvPicPr>
                  <a:picLocks noChangeAspect="1" noChangeArrowheads="1"/>
                </p:cNvPicPr>
                <p:nvPr/>
              </p:nvPicPr>
              <p:blipFill>
                <a:blip r:embed="rId10" cstate="print"/>
                <a:srcRect/>
                <a:stretch>
                  <a:fillRect/>
                </a:stretch>
              </p:blipFill>
              <p:spPr bwMode="auto">
                <a:xfrm>
                  <a:off x="367" y="1423"/>
                  <a:ext cx="77" cy="9"/>
                </a:xfrm>
                <a:prstGeom prst="rect">
                  <a:avLst/>
                </a:prstGeom>
                <a:noFill/>
                <a:ln w="9525">
                  <a:noFill/>
                  <a:miter lim="800000"/>
                  <a:headEnd/>
                  <a:tailEnd/>
                </a:ln>
              </p:spPr>
            </p:pic>
            <p:sp>
              <p:nvSpPr>
                <p:cNvPr id="1443" name="Rectangle 79"/>
                <p:cNvSpPr>
                  <a:spLocks noChangeArrowheads="1"/>
                </p:cNvSpPr>
                <p:nvPr/>
              </p:nvSpPr>
              <p:spPr bwMode="auto">
                <a:xfrm>
                  <a:off x="374" y="1428"/>
                  <a:ext cx="75" cy="7"/>
                </a:xfrm>
                <a:prstGeom prst="rect">
                  <a:avLst/>
                </a:prstGeom>
                <a:noFill/>
                <a:ln w="3175" cap="rnd">
                  <a:solidFill>
                    <a:srgbClr val="000000"/>
                  </a:solidFill>
                  <a:round/>
                  <a:headEnd/>
                  <a:tailEnd/>
                </a:ln>
              </p:spPr>
              <p:txBody>
                <a:bodyPr/>
                <a:lstStyle/>
                <a:p>
                  <a:pPr algn="ctr" eaLnBrk="0" hangingPunct="0"/>
                  <a:endParaRPr lang="en-AU" sz="1600" b="1" i="1">
                    <a:latin typeface="Helvetica" pitchFamily="34" charset="0"/>
                  </a:endParaRPr>
                </a:p>
              </p:txBody>
            </p:sp>
            <p:pic>
              <p:nvPicPr>
                <p:cNvPr id="1444" name="Picture 80"/>
                <p:cNvPicPr>
                  <a:picLocks noChangeAspect="1" noChangeArrowheads="1"/>
                </p:cNvPicPr>
                <p:nvPr/>
              </p:nvPicPr>
              <p:blipFill>
                <a:blip r:embed="rId11" cstate="print"/>
                <a:srcRect/>
                <a:stretch>
                  <a:fillRect/>
                </a:stretch>
              </p:blipFill>
              <p:spPr bwMode="auto">
                <a:xfrm>
                  <a:off x="367" y="1475"/>
                  <a:ext cx="77" cy="17"/>
                </a:xfrm>
                <a:prstGeom prst="rect">
                  <a:avLst/>
                </a:prstGeom>
                <a:noFill/>
                <a:ln w="9525">
                  <a:noFill/>
                  <a:miter lim="800000"/>
                  <a:headEnd/>
                  <a:tailEnd/>
                </a:ln>
              </p:spPr>
            </p:pic>
            <p:pic>
              <p:nvPicPr>
                <p:cNvPr id="1445" name="Picture 81"/>
                <p:cNvPicPr>
                  <a:picLocks noChangeAspect="1" noChangeArrowheads="1"/>
                </p:cNvPicPr>
                <p:nvPr/>
              </p:nvPicPr>
              <p:blipFill>
                <a:blip r:embed="rId12" cstate="print"/>
                <a:srcRect/>
                <a:stretch>
                  <a:fillRect/>
                </a:stretch>
              </p:blipFill>
              <p:spPr bwMode="auto">
                <a:xfrm>
                  <a:off x="367" y="1475"/>
                  <a:ext cx="77" cy="17"/>
                </a:xfrm>
                <a:prstGeom prst="rect">
                  <a:avLst/>
                </a:prstGeom>
                <a:noFill/>
                <a:ln w="9525">
                  <a:noFill/>
                  <a:miter lim="800000"/>
                  <a:headEnd/>
                  <a:tailEnd/>
                </a:ln>
              </p:spPr>
            </p:pic>
            <p:sp>
              <p:nvSpPr>
                <p:cNvPr id="1446" name="Freeform 82"/>
                <p:cNvSpPr>
                  <a:spLocks/>
                </p:cNvSpPr>
                <p:nvPr/>
              </p:nvSpPr>
              <p:spPr bwMode="auto">
                <a:xfrm>
                  <a:off x="373" y="1476"/>
                  <a:ext cx="74" cy="14"/>
                </a:xfrm>
                <a:custGeom>
                  <a:avLst/>
                  <a:gdLst>
                    <a:gd name="T0" fmla="*/ 0 w 139"/>
                    <a:gd name="T1" fmla="*/ 1 h 26"/>
                    <a:gd name="T2" fmla="*/ 1 w 139"/>
                    <a:gd name="T3" fmla="*/ 1 h 26"/>
                    <a:gd name="T4" fmla="*/ 3 w 139"/>
                    <a:gd name="T5" fmla="*/ 1 h 26"/>
                    <a:gd name="T6" fmla="*/ 3 w 139"/>
                    <a:gd name="T7" fmla="*/ 1 h 26"/>
                    <a:gd name="T8" fmla="*/ 3 w 139"/>
                    <a:gd name="T9" fmla="*/ 1 h 26"/>
                    <a:gd name="T10" fmla="*/ 3 w 139"/>
                    <a:gd name="T11" fmla="*/ 1 h 26"/>
                    <a:gd name="T12" fmla="*/ 0 w 139"/>
                    <a:gd name="T13" fmla="*/ 1 h 26"/>
                    <a:gd name="T14" fmla="*/ 0 w 139"/>
                    <a:gd name="T15" fmla="*/ 1 h 26"/>
                    <a:gd name="T16" fmla="*/ 0 60000 65536"/>
                    <a:gd name="T17" fmla="*/ 0 60000 65536"/>
                    <a:gd name="T18" fmla="*/ 0 60000 65536"/>
                    <a:gd name="T19" fmla="*/ 0 60000 65536"/>
                    <a:gd name="T20" fmla="*/ 0 60000 65536"/>
                    <a:gd name="T21" fmla="*/ 0 60000 65536"/>
                    <a:gd name="T22" fmla="*/ 0 60000 65536"/>
                    <a:gd name="T23" fmla="*/ 0 60000 65536"/>
                    <a:gd name="T24" fmla="*/ 0 w 139"/>
                    <a:gd name="T25" fmla="*/ 0 h 26"/>
                    <a:gd name="T26" fmla="*/ 139 w 139"/>
                    <a:gd name="T27" fmla="*/ 26 h 2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39" h="26">
                      <a:moveTo>
                        <a:pt x="0" y="6"/>
                      </a:moveTo>
                      <a:lnTo>
                        <a:pt x="38" y="6"/>
                      </a:lnTo>
                      <a:cubicBezTo>
                        <a:pt x="63" y="0"/>
                        <a:pt x="89" y="0"/>
                        <a:pt x="114" y="6"/>
                      </a:cubicBezTo>
                      <a:lnTo>
                        <a:pt x="139" y="6"/>
                      </a:lnTo>
                      <a:lnTo>
                        <a:pt x="139" y="26"/>
                      </a:lnTo>
                      <a:lnTo>
                        <a:pt x="0" y="26"/>
                      </a:lnTo>
                      <a:lnTo>
                        <a:pt x="0" y="6"/>
                      </a:lnTo>
                    </a:path>
                  </a:pathLst>
                </a:custGeom>
                <a:noFill/>
                <a:ln w="3175" cap="rnd">
                  <a:solidFill>
                    <a:srgbClr val="000000"/>
                  </a:solidFill>
                  <a:round/>
                  <a:headEnd/>
                  <a:tailEnd/>
                </a:ln>
              </p:spPr>
              <p:txBody>
                <a:bodyPr/>
                <a:lstStyle/>
                <a:p>
                  <a:endParaRPr lang="en-US"/>
                </a:p>
              </p:txBody>
            </p:sp>
            <p:sp>
              <p:nvSpPr>
                <p:cNvPr id="1447" name="Rectangle 83"/>
                <p:cNvSpPr>
                  <a:spLocks noChangeArrowheads="1"/>
                </p:cNvSpPr>
                <p:nvPr/>
              </p:nvSpPr>
              <p:spPr bwMode="auto">
                <a:xfrm>
                  <a:off x="376" y="1484"/>
                  <a:ext cx="68" cy="3"/>
                </a:xfrm>
                <a:prstGeom prst="rect">
                  <a:avLst/>
                </a:prstGeom>
                <a:solidFill>
                  <a:srgbClr val="DBDAC6"/>
                </a:solidFill>
                <a:ln w="9525">
                  <a:noFill/>
                  <a:miter lim="800000"/>
                  <a:headEnd/>
                  <a:tailEnd/>
                </a:ln>
              </p:spPr>
              <p:txBody>
                <a:bodyPr/>
                <a:lstStyle/>
                <a:p>
                  <a:pPr algn="ctr" eaLnBrk="0" hangingPunct="0"/>
                  <a:endParaRPr lang="en-AU" sz="1600" b="1" i="1">
                    <a:latin typeface="Helvetica" pitchFamily="34" charset="0"/>
                  </a:endParaRPr>
                </a:p>
              </p:txBody>
            </p:sp>
            <p:sp>
              <p:nvSpPr>
                <p:cNvPr id="1448" name="Rectangle 84"/>
                <p:cNvSpPr>
                  <a:spLocks noChangeArrowheads="1"/>
                </p:cNvSpPr>
                <p:nvPr/>
              </p:nvSpPr>
              <p:spPr bwMode="auto">
                <a:xfrm>
                  <a:off x="376" y="1484"/>
                  <a:ext cx="68" cy="3"/>
                </a:xfrm>
                <a:prstGeom prst="rect">
                  <a:avLst/>
                </a:prstGeom>
                <a:noFill/>
                <a:ln w="3175" cap="rnd">
                  <a:solidFill>
                    <a:srgbClr val="000000"/>
                  </a:solidFill>
                  <a:round/>
                  <a:headEnd/>
                  <a:tailEnd/>
                </a:ln>
              </p:spPr>
              <p:txBody>
                <a:bodyPr/>
                <a:lstStyle/>
                <a:p>
                  <a:pPr algn="ctr" eaLnBrk="0" hangingPunct="0"/>
                  <a:endParaRPr lang="en-AU" sz="1600" b="1" i="1">
                    <a:latin typeface="Helvetica" pitchFamily="34" charset="0"/>
                  </a:endParaRPr>
                </a:p>
              </p:txBody>
            </p:sp>
            <p:pic>
              <p:nvPicPr>
                <p:cNvPr id="1449" name="Picture 85"/>
                <p:cNvPicPr>
                  <a:picLocks noChangeAspect="1" noChangeArrowheads="1"/>
                </p:cNvPicPr>
                <p:nvPr/>
              </p:nvPicPr>
              <p:blipFill>
                <a:blip r:embed="rId13" cstate="print"/>
                <a:srcRect/>
                <a:stretch>
                  <a:fillRect/>
                </a:stretch>
              </p:blipFill>
              <p:spPr bwMode="auto">
                <a:xfrm>
                  <a:off x="367" y="1517"/>
                  <a:ext cx="77" cy="18"/>
                </a:xfrm>
                <a:prstGeom prst="rect">
                  <a:avLst/>
                </a:prstGeom>
                <a:noFill/>
                <a:ln w="9525">
                  <a:noFill/>
                  <a:miter lim="800000"/>
                  <a:headEnd/>
                  <a:tailEnd/>
                </a:ln>
              </p:spPr>
            </p:pic>
            <p:pic>
              <p:nvPicPr>
                <p:cNvPr id="1450" name="Picture 86"/>
                <p:cNvPicPr>
                  <a:picLocks noChangeAspect="1" noChangeArrowheads="1"/>
                </p:cNvPicPr>
                <p:nvPr/>
              </p:nvPicPr>
              <p:blipFill>
                <a:blip r:embed="rId14" cstate="print"/>
                <a:srcRect/>
                <a:stretch>
                  <a:fillRect/>
                </a:stretch>
              </p:blipFill>
              <p:spPr bwMode="auto">
                <a:xfrm>
                  <a:off x="367" y="1517"/>
                  <a:ext cx="77" cy="18"/>
                </a:xfrm>
                <a:prstGeom prst="rect">
                  <a:avLst/>
                </a:prstGeom>
                <a:noFill/>
                <a:ln w="9525">
                  <a:noFill/>
                  <a:miter lim="800000"/>
                  <a:headEnd/>
                  <a:tailEnd/>
                </a:ln>
              </p:spPr>
            </p:pic>
            <p:sp>
              <p:nvSpPr>
                <p:cNvPr id="1451" name="Freeform 87"/>
                <p:cNvSpPr>
                  <a:spLocks/>
                </p:cNvSpPr>
                <p:nvPr/>
              </p:nvSpPr>
              <p:spPr bwMode="auto">
                <a:xfrm>
                  <a:off x="373" y="1517"/>
                  <a:ext cx="77" cy="12"/>
                </a:xfrm>
                <a:custGeom>
                  <a:avLst/>
                  <a:gdLst>
                    <a:gd name="T0" fmla="*/ 0 w 144"/>
                    <a:gd name="T1" fmla="*/ 1 h 22"/>
                    <a:gd name="T2" fmla="*/ 0 w 144"/>
                    <a:gd name="T3" fmla="*/ 1 h 22"/>
                    <a:gd name="T4" fmla="*/ 1 w 144"/>
                    <a:gd name="T5" fmla="*/ 1 h 22"/>
                    <a:gd name="T6" fmla="*/ 2 w 144"/>
                    <a:gd name="T7" fmla="*/ 1 h 22"/>
                    <a:gd name="T8" fmla="*/ 2 w 144"/>
                    <a:gd name="T9" fmla="*/ 1 h 22"/>
                    <a:gd name="T10" fmla="*/ 3 w 144"/>
                    <a:gd name="T11" fmla="*/ 1 h 22"/>
                    <a:gd name="T12" fmla="*/ 3 w 144"/>
                    <a:gd name="T13" fmla="*/ 1 h 22"/>
                    <a:gd name="T14" fmla="*/ 2 w 144"/>
                    <a:gd name="T15" fmla="*/ 1 h 22"/>
                    <a:gd name="T16" fmla="*/ 1 w 144"/>
                    <a:gd name="T17" fmla="*/ 1 h 22"/>
                    <a:gd name="T18" fmla="*/ 1 w 144"/>
                    <a:gd name="T19" fmla="*/ 1 h 22"/>
                    <a:gd name="T20" fmla="*/ 0 w 144"/>
                    <a:gd name="T21" fmla="*/ 1 h 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44"/>
                    <a:gd name="T34" fmla="*/ 0 h 22"/>
                    <a:gd name="T35" fmla="*/ 144 w 144"/>
                    <a:gd name="T36" fmla="*/ 22 h 2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44" h="22">
                      <a:moveTo>
                        <a:pt x="0" y="17"/>
                      </a:moveTo>
                      <a:lnTo>
                        <a:pt x="0" y="6"/>
                      </a:lnTo>
                      <a:lnTo>
                        <a:pt x="46" y="6"/>
                      </a:lnTo>
                      <a:cubicBezTo>
                        <a:pt x="62" y="0"/>
                        <a:pt x="82" y="0"/>
                        <a:pt x="98" y="6"/>
                      </a:cubicBezTo>
                      <a:lnTo>
                        <a:pt x="144" y="6"/>
                      </a:lnTo>
                      <a:lnTo>
                        <a:pt x="144" y="17"/>
                      </a:lnTo>
                      <a:lnTo>
                        <a:pt x="98" y="17"/>
                      </a:lnTo>
                      <a:cubicBezTo>
                        <a:pt x="81" y="22"/>
                        <a:pt x="62" y="22"/>
                        <a:pt x="46" y="17"/>
                      </a:cubicBezTo>
                      <a:lnTo>
                        <a:pt x="0" y="17"/>
                      </a:lnTo>
                    </a:path>
                  </a:pathLst>
                </a:custGeom>
                <a:noFill/>
                <a:ln w="3175" cap="rnd">
                  <a:solidFill>
                    <a:srgbClr val="000000"/>
                  </a:solidFill>
                  <a:round/>
                  <a:headEnd/>
                  <a:tailEnd/>
                </a:ln>
              </p:spPr>
              <p:txBody>
                <a:bodyPr/>
                <a:lstStyle/>
                <a:p>
                  <a:endParaRPr lang="en-US"/>
                </a:p>
              </p:txBody>
            </p:sp>
            <p:pic>
              <p:nvPicPr>
                <p:cNvPr id="1452" name="Picture 88"/>
                <p:cNvPicPr>
                  <a:picLocks noChangeAspect="1" noChangeArrowheads="1"/>
                </p:cNvPicPr>
                <p:nvPr/>
              </p:nvPicPr>
              <p:blipFill>
                <a:blip r:embed="rId15" cstate="print"/>
                <a:srcRect/>
                <a:stretch>
                  <a:fillRect/>
                </a:stretch>
              </p:blipFill>
              <p:spPr bwMode="auto">
                <a:xfrm>
                  <a:off x="410" y="1432"/>
                  <a:ext cx="42" cy="94"/>
                </a:xfrm>
                <a:prstGeom prst="rect">
                  <a:avLst/>
                </a:prstGeom>
                <a:noFill/>
                <a:ln w="9525">
                  <a:noFill/>
                  <a:miter lim="800000"/>
                  <a:headEnd/>
                  <a:tailEnd/>
                </a:ln>
              </p:spPr>
            </p:pic>
            <p:pic>
              <p:nvPicPr>
                <p:cNvPr id="1453" name="Picture 89"/>
                <p:cNvPicPr>
                  <a:picLocks noChangeAspect="1" noChangeArrowheads="1"/>
                </p:cNvPicPr>
                <p:nvPr/>
              </p:nvPicPr>
              <p:blipFill>
                <a:blip r:embed="rId16" cstate="print"/>
                <a:srcRect/>
                <a:stretch>
                  <a:fillRect/>
                </a:stretch>
              </p:blipFill>
              <p:spPr bwMode="auto">
                <a:xfrm>
                  <a:off x="410" y="1432"/>
                  <a:ext cx="42" cy="94"/>
                </a:xfrm>
                <a:prstGeom prst="rect">
                  <a:avLst/>
                </a:prstGeom>
                <a:noFill/>
                <a:ln w="9525">
                  <a:noFill/>
                  <a:miter lim="800000"/>
                  <a:headEnd/>
                  <a:tailEnd/>
                </a:ln>
              </p:spPr>
            </p:pic>
            <p:sp>
              <p:nvSpPr>
                <p:cNvPr id="1454" name="Freeform 90"/>
                <p:cNvSpPr>
                  <a:spLocks noEditPoints="1"/>
                </p:cNvSpPr>
                <p:nvPr/>
              </p:nvSpPr>
              <p:spPr bwMode="auto">
                <a:xfrm>
                  <a:off x="412" y="1438"/>
                  <a:ext cx="38" cy="94"/>
                </a:xfrm>
                <a:custGeom>
                  <a:avLst/>
                  <a:gdLst>
                    <a:gd name="T0" fmla="*/ 27 w 38"/>
                    <a:gd name="T1" fmla="*/ 5 h 94"/>
                    <a:gd name="T2" fmla="*/ 37 w 38"/>
                    <a:gd name="T3" fmla="*/ 5 h 94"/>
                    <a:gd name="T4" fmla="*/ 37 w 38"/>
                    <a:gd name="T5" fmla="*/ 0 h 94"/>
                    <a:gd name="T6" fmla="*/ 27 w 38"/>
                    <a:gd name="T7" fmla="*/ 0 h 94"/>
                    <a:gd name="T8" fmla="*/ 27 w 38"/>
                    <a:gd name="T9" fmla="*/ 5 h 94"/>
                    <a:gd name="T10" fmla="*/ 16 w 38"/>
                    <a:gd name="T11" fmla="*/ 4 h 94"/>
                    <a:gd name="T12" fmla="*/ 10 w 38"/>
                    <a:gd name="T13" fmla="*/ 8 h 94"/>
                    <a:gd name="T14" fmla="*/ 10 w 38"/>
                    <a:gd name="T15" fmla="*/ 1 h 94"/>
                    <a:gd name="T16" fmla="*/ 16 w 38"/>
                    <a:gd name="T17" fmla="*/ 4 h 94"/>
                    <a:gd name="T18" fmla="*/ 0 w 38"/>
                    <a:gd name="T19" fmla="*/ 4 h 94"/>
                    <a:gd name="T20" fmla="*/ 6 w 38"/>
                    <a:gd name="T21" fmla="*/ 1 h 94"/>
                    <a:gd name="T22" fmla="*/ 6 w 38"/>
                    <a:gd name="T23" fmla="*/ 8 h 94"/>
                    <a:gd name="T24" fmla="*/ 0 w 38"/>
                    <a:gd name="T25" fmla="*/ 4 h 94"/>
                    <a:gd name="T26" fmla="*/ 21 w 38"/>
                    <a:gd name="T27" fmla="*/ 59 h 94"/>
                    <a:gd name="T28" fmla="*/ 35 w 38"/>
                    <a:gd name="T29" fmla="*/ 59 h 94"/>
                    <a:gd name="T30" fmla="*/ 35 w 38"/>
                    <a:gd name="T31" fmla="*/ 55 h 94"/>
                    <a:gd name="T32" fmla="*/ 21 w 38"/>
                    <a:gd name="T33" fmla="*/ 55 h 94"/>
                    <a:gd name="T34" fmla="*/ 21 w 38"/>
                    <a:gd name="T35" fmla="*/ 59 h 94"/>
                    <a:gd name="T36" fmla="*/ 24 w 38"/>
                    <a:gd name="T37" fmla="*/ 94 h 94"/>
                    <a:gd name="T38" fmla="*/ 38 w 38"/>
                    <a:gd name="T39" fmla="*/ 94 h 94"/>
                    <a:gd name="T40" fmla="*/ 38 w 38"/>
                    <a:gd name="T41" fmla="*/ 91 h 94"/>
                    <a:gd name="T42" fmla="*/ 24 w 38"/>
                    <a:gd name="T43" fmla="*/ 91 h 94"/>
                    <a:gd name="T44" fmla="*/ 24 w 38"/>
                    <a:gd name="T45" fmla="*/ 94 h 9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8"/>
                    <a:gd name="T70" fmla="*/ 0 h 94"/>
                    <a:gd name="T71" fmla="*/ 38 w 38"/>
                    <a:gd name="T72" fmla="*/ 94 h 9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8" h="94">
                      <a:moveTo>
                        <a:pt x="27" y="5"/>
                      </a:moveTo>
                      <a:lnTo>
                        <a:pt x="37" y="5"/>
                      </a:lnTo>
                      <a:lnTo>
                        <a:pt x="37" y="0"/>
                      </a:lnTo>
                      <a:lnTo>
                        <a:pt x="27" y="0"/>
                      </a:lnTo>
                      <a:lnTo>
                        <a:pt x="27" y="5"/>
                      </a:lnTo>
                      <a:moveTo>
                        <a:pt x="16" y="4"/>
                      </a:moveTo>
                      <a:lnTo>
                        <a:pt x="10" y="8"/>
                      </a:lnTo>
                      <a:lnTo>
                        <a:pt x="10" y="1"/>
                      </a:lnTo>
                      <a:lnTo>
                        <a:pt x="16" y="4"/>
                      </a:lnTo>
                      <a:moveTo>
                        <a:pt x="0" y="4"/>
                      </a:moveTo>
                      <a:lnTo>
                        <a:pt x="6" y="1"/>
                      </a:lnTo>
                      <a:lnTo>
                        <a:pt x="6" y="8"/>
                      </a:lnTo>
                      <a:lnTo>
                        <a:pt x="0" y="4"/>
                      </a:lnTo>
                      <a:moveTo>
                        <a:pt x="21" y="59"/>
                      </a:moveTo>
                      <a:lnTo>
                        <a:pt x="35" y="59"/>
                      </a:lnTo>
                      <a:lnTo>
                        <a:pt x="35" y="55"/>
                      </a:lnTo>
                      <a:lnTo>
                        <a:pt x="21" y="55"/>
                      </a:lnTo>
                      <a:lnTo>
                        <a:pt x="21" y="59"/>
                      </a:lnTo>
                      <a:moveTo>
                        <a:pt x="24" y="94"/>
                      </a:moveTo>
                      <a:lnTo>
                        <a:pt x="38" y="94"/>
                      </a:lnTo>
                      <a:lnTo>
                        <a:pt x="38" y="91"/>
                      </a:lnTo>
                      <a:lnTo>
                        <a:pt x="24" y="91"/>
                      </a:lnTo>
                      <a:lnTo>
                        <a:pt x="24" y="94"/>
                      </a:lnTo>
                    </a:path>
                  </a:pathLst>
                </a:custGeom>
                <a:noFill/>
                <a:ln w="3175" cap="rnd">
                  <a:solidFill>
                    <a:srgbClr val="000000"/>
                  </a:solidFill>
                  <a:round/>
                  <a:headEnd/>
                  <a:tailEnd/>
                </a:ln>
              </p:spPr>
              <p:txBody>
                <a:bodyPr/>
                <a:lstStyle/>
                <a:p>
                  <a:endParaRPr lang="en-US"/>
                </a:p>
              </p:txBody>
            </p:sp>
            <p:sp>
              <p:nvSpPr>
                <p:cNvPr id="1455" name="Freeform 91"/>
                <p:cNvSpPr>
                  <a:spLocks noEditPoints="1"/>
                </p:cNvSpPr>
                <p:nvPr/>
              </p:nvSpPr>
              <p:spPr bwMode="auto">
                <a:xfrm>
                  <a:off x="373" y="1439"/>
                  <a:ext cx="8" cy="57"/>
                </a:xfrm>
                <a:custGeom>
                  <a:avLst/>
                  <a:gdLst>
                    <a:gd name="T0" fmla="*/ 2 w 8"/>
                    <a:gd name="T1" fmla="*/ 0 h 57"/>
                    <a:gd name="T2" fmla="*/ 8 w 8"/>
                    <a:gd name="T3" fmla="*/ 0 h 57"/>
                    <a:gd name="T4" fmla="*/ 0 w 8"/>
                    <a:gd name="T5" fmla="*/ 57 h 57"/>
                    <a:gd name="T6" fmla="*/ 7 w 8"/>
                    <a:gd name="T7" fmla="*/ 57 h 57"/>
                    <a:gd name="T8" fmla="*/ 0 60000 65536"/>
                    <a:gd name="T9" fmla="*/ 0 60000 65536"/>
                    <a:gd name="T10" fmla="*/ 0 60000 65536"/>
                    <a:gd name="T11" fmla="*/ 0 60000 65536"/>
                    <a:gd name="T12" fmla="*/ 0 w 8"/>
                    <a:gd name="T13" fmla="*/ 0 h 57"/>
                    <a:gd name="T14" fmla="*/ 8 w 8"/>
                    <a:gd name="T15" fmla="*/ 57 h 57"/>
                  </a:gdLst>
                  <a:ahLst/>
                  <a:cxnLst>
                    <a:cxn ang="T8">
                      <a:pos x="T0" y="T1"/>
                    </a:cxn>
                    <a:cxn ang="T9">
                      <a:pos x="T2" y="T3"/>
                    </a:cxn>
                    <a:cxn ang="T10">
                      <a:pos x="T4" y="T5"/>
                    </a:cxn>
                    <a:cxn ang="T11">
                      <a:pos x="T6" y="T7"/>
                    </a:cxn>
                  </a:cxnLst>
                  <a:rect l="T12" t="T13" r="T14" b="T15"/>
                  <a:pathLst>
                    <a:path w="8" h="57">
                      <a:moveTo>
                        <a:pt x="2" y="0"/>
                      </a:moveTo>
                      <a:lnTo>
                        <a:pt x="8" y="0"/>
                      </a:lnTo>
                      <a:moveTo>
                        <a:pt x="0" y="57"/>
                      </a:moveTo>
                      <a:lnTo>
                        <a:pt x="7" y="57"/>
                      </a:lnTo>
                    </a:path>
                  </a:pathLst>
                </a:custGeom>
                <a:noFill/>
                <a:ln w="4763">
                  <a:solidFill>
                    <a:srgbClr val="00FF00"/>
                  </a:solidFill>
                  <a:miter lim="800000"/>
                  <a:headEnd/>
                  <a:tailEnd/>
                </a:ln>
              </p:spPr>
              <p:txBody>
                <a:bodyPr/>
                <a:lstStyle/>
                <a:p>
                  <a:endParaRPr lang="en-US"/>
                </a:p>
              </p:txBody>
            </p:sp>
            <p:sp>
              <p:nvSpPr>
                <p:cNvPr id="1456" name="Rectangle 92"/>
                <p:cNvSpPr>
                  <a:spLocks noChangeArrowheads="1"/>
                </p:cNvSpPr>
                <p:nvPr/>
              </p:nvSpPr>
              <p:spPr bwMode="auto">
                <a:xfrm>
                  <a:off x="350" y="1663"/>
                  <a:ext cx="8" cy="111"/>
                </a:xfrm>
                <a:prstGeom prst="rect">
                  <a:avLst/>
                </a:prstGeom>
                <a:solidFill>
                  <a:srgbClr val="B6B6B6"/>
                </a:solidFill>
                <a:ln w="9525">
                  <a:noFill/>
                  <a:miter lim="800000"/>
                  <a:headEnd/>
                  <a:tailEnd/>
                </a:ln>
              </p:spPr>
              <p:txBody>
                <a:bodyPr/>
                <a:lstStyle/>
                <a:p>
                  <a:pPr algn="ctr" eaLnBrk="0" hangingPunct="0"/>
                  <a:endParaRPr lang="en-AU" sz="1600" b="1" i="1">
                    <a:latin typeface="Helvetica" pitchFamily="34" charset="0"/>
                  </a:endParaRPr>
                </a:p>
              </p:txBody>
            </p:sp>
            <p:sp>
              <p:nvSpPr>
                <p:cNvPr id="1457" name="Rectangle 93"/>
                <p:cNvSpPr>
                  <a:spLocks noChangeArrowheads="1"/>
                </p:cNvSpPr>
                <p:nvPr/>
              </p:nvSpPr>
              <p:spPr bwMode="auto">
                <a:xfrm>
                  <a:off x="358" y="1663"/>
                  <a:ext cx="9" cy="111"/>
                </a:xfrm>
                <a:prstGeom prst="rect">
                  <a:avLst/>
                </a:prstGeom>
                <a:solidFill>
                  <a:srgbClr val="717171"/>
                </a:solidFill>
                <a:ln w="9525">
                  <a:noFill/>
                  <a:miter lim="800000"/>
                  <a:headEnd/>
                  <a:tailEnd/>
                </a:ln>
              </p:spPr>
              <p:txBody>
                <a:bodyPr/>
                <a:lstStyle/>
                <a:p>
                  <a:pPr algn="ctr" eaLnBrk="0" hangingPunct="0"/>
                  <a:endParaRPr lang="en-AU" sz="1600" b="1" i="1">
                    <a:latin typeface="Helvetica" pitchFamily="34" charset="0"/>
                  </a:endParaRPr>
                </a:p>
              </p:txBody>
            </p:sp>
            <p:sp>
              <p:nvSpPr>
                <p:cNvPr id="1458" name="Rectangle 94"/>
                <p:cNvSpPr>
                  <a:spLocks noChangeArrowheads="1"/>
                </p:cNvSpPr>
                <p:nvPr/>
              </p:nvSpPr>
              <p:spPr bwMode="auto">
                <a:xfrm>
                  <a:off x="367" y="1663"/>
                  <a:ext cx="8" cy="111"/>
                </a:xfrm>
                <a:prstGeom prst="rect">
                  <a:avLst/>
                </a:prstGeom>
                <a:solidFill>
                  <a:srgbClr val="878787"/>
                </a:solidFill>
                <a:ln w="9525">
                  <a:noFill/>
                  <a:miter lim="800000"/>
                  <a:headEnd/>
                  <a:tailEnd/>
                </a:ln>
              </p:spPr>
              <p:txBody>
                <a:bodyPr/>
                <a:lstStyle/>
                <a:p>
                  <a:pPr algn="ctr" eaLnBrk="0" hangingPunct="0"/>
                  <a:endParaRPr lang="en-AU" sz="1600" b="1" i="1">
                    <a:latin typeface="Helvetica" pitchFamily="34" charset="0"/>
                  </a:endParaRPr>
                </a:p>
              </p:txBody>
            </p:sp>
            <p:sp>
              <p:nvSpPr>
                <p:cNvPr id="1459" name="Rectangle 95"/>
                <p:cNvSpPr>
                  <a:spLocks noChangeArrowheads="1"/>
                </p:cNvSpPr>
                <p:nvPr/>
              </p:nvSpPr>
              <p:spPr bwMode="auto">
                <a:xfrm>
                  <a:off x="375" y="1663"/>
                  <a:ext cx="9" cy="111"/>
                </a:xfrm>
                <a:prstGeom prst="rect">
                  <a:avLst/>
                </a:prstGeom>
                <a:solidFill>
                  <a:srgbClr val="9C9C9C"/>
                </a:solidFill>
                <a:ln w="9525">
                  <a:noFill/>
                  <a:miter lim="800000"/>
                  <a:headEnd/>
                  <a:tailEnd/>
                </a:ln>
              </p:spPr>
              <p:txBody>
                <a:bodyPr/>
                <a:lstStyle/>
                <a:p>
                  <a:pPr algn="ctr" eaLnBrk="0" hangingPunct="0"/>
                  <a:endParaRPr lang="en-AU" sz="1600" b="1" i="1">
                    <a:latin typeface="Helvetica" pitchFamily="34" charset="0"/>
                  </a:endParaRPr>
                </a:p>
              </p:txBody>
            </p:sp>
            <p:sp>
              <p:nvSpPr>
                <p:cNvPr id="1460" name="Rectangle 96"/>
                <p:cNvSpPr>
                  <a:spLocks noChangeArrowheads="1"/>
                </p:cNvSpPr>
                <p:nvPr/>
              </p:nvSpPr>
              <p:spPr bwMode="auto">
                <a:xfrm>
                  <a:off x="384" y="1663"/>
                  <a:ext cx="9" cy="111"/>
                </a:xfrm>
                <a:prstGeom prst="rect">
                  <a:avLst/>
                </a:prstGeom>
                <a:solidFill>
                  <a:srgbClr val="B1B1B1"/>
                </a:solidFill>
                <a:ln w="9525">
                  <a:noFill/>
                  <a:miter lim="800000"/>
                  <a:headEnd/>
                  <a:tailEnd/>
                </a:ln>
              </p:spPr>
              <p:txBody>
                <a:bodyPr/>
                <a:lstStyle/>
                <a:p>
                  <a:pPr algn="ctr" eaLnBrk="0" hangingPunct="0"/>
                  <a:endParaRPr lang="en-AU" sz="1600" b="1" i="1">
                    <a:latin typeface="Helvetica" pitchFamily="34" charset="0"/>
                  </a:endParaRPr>
                </a:p>
              </p:txBody>
            </p:sp>
            <p:sp>
              <p:nvSpPr>
                <p:cNvPr id="1461" name="Rectangle 97"/>
                <p:cNvSpPr>
                  <a:spLocks noChangeArrowheads="1"/>
                </p:cNvSpPr>
                <p:nvPr/>
              </p:nvSpPr>
              <p:spPr bwMode="auto">
                <a:xfrm>
                  <a:off x="427" y="1663"/>
                  <a:ext cx="8" cy="111"/>
                </a:xfrm>
                <a:prstGeom prst="rect">
                  <a:avLst/>
                </a:prstGeom>
                <a:solidFill>
                  <a:srgbClr val="757575"/>
                </a:solidFill>
                <a:ln w="9525">
                  <a:noFill/>
                  <a:miter lim="800000"/>
                  <a:headEnd/>
                  <a:tailEnd/>
                </a:ln>
              </p:spPr>
              <p:txBody>
                <a:bodyPr/>
                <a:lstStyle/>
                <a:p>
                  <a:pPr algn="ctr" eaLnBrk="0" hangingPunct="0"/>
                  <a:endParaRPr lang="en-AU" sz="1600" b="1" i="1">
                    <a:latin typeface="Helvetica" pitchFamily="34" charset="0"/>
                  </a:endParaRPr>
                </a:p>
              </p:txBody>
            </p:sp>
            <p:sp>
              <p:nvSpPr>
                <p:cNvPr id="1462" name="Rectangle 98"/>
                <p:cNvSpPr>
                  <a:spLocks noChangeArrowheads="1"/>
                </p:cNvSpPr>
                <p:nvPr/>
              </p:nvSpPr>
              <p:spPr bwMode="auto">
                <a:xfrm>
                  <a:off x="435" y="1663"/>
                  <a:ext cx="9" cy="111"/>
                </a:xfrm>
                <a:prstGeom prst="rect">
                  <a:avLst/>
                </a:prstGeom>
                <a:solidFill>
                  <a:srgbClr val="BABABA"/>
                </a:solidFill>
                <a:ln w="9525">
                  <a:noFill/>
                  <a:miter lim="800000"/>
                  <a:headEnd/>
                  <a:tailEnd/>
                </a:ln>
              </p:spPr>
              <p:txBody>
                <a:bodyPr/>
                <a:lstStyle/>
                <a:p>
                  <a:pPr algn="ctr" eaLnBrk="0" hangingPunct="0"/>
                  <a:endParaRPr lang="en-AU" sz="1600" b="1" i="1">
                    <a:latin typeface="Helvetica" pitchFamily="34" charset="0"/>
                  </a:endParaRPr>
                </a:p>
              </p:txBody>
            </p:sp>
            <p:sp>
              <p:nvSpPr>
                <p:cNvPr id="1463" name="Rectangle 99"/>
                <p:cNvSpPr>
                  <a:spLocks noChangeArrowheads="1"/>
                </p:cNvSpPr>
                <p:nvPr/>
              </p:nvSpPr>
              <p:spPr bwMode="auto">
                <a:xfrm>
                  <a:off x="444" y="1663"/>
                  <a:ext cx="8" cy="111"/>
                </a:xfrm>
                <a:prstGeom prst="rect">
                  <a:avLst/>
                </a:prstGeom>
                <a:solidFill>
                  <a:srgbClr val="A5A5A5"/>
                </a:solidFill>
                <a:ln w="9525">
                  <a:noFill/>
                  <a:miter lim="800000"/>
                  <a:headEnd/>
                  <a:tailEnd/>
                </a:ln>
              </p:spPr>
              <p:txBody>
                <a:bodyPr/>
                <a:lstStyle/>
                <a:p>
                  <a:pPr algn="ctr" eaLnBrk="0" hangingPunct="0"/>
                  <a:endParaRPr lang="en-AU" sz="1600" b="1" i="1">
                    <a:latin typeface="Helvetica" pitchFamily="34" charset="0"/>
                  </a:endParaRPr>
                </a:p>
              </p:txBody>
            </p:sp>
            <p:sp>
              <p:nvSpPr>
                <p:cNvPr id="1464" name="Rectangle 100"/>
                <p:cNvSpPr>
                  <a:spLocks noChangeArrowheads="1"/>
                </p:cNvSpPr>
                <p:nvPr/>
              </p:nvSpPr>
              <p:spPr bwMode="auto">
                <a:xfrm>
                  <a:off x="452" y="1663"/>
                  <a:ext cx="9" cy="111"/>
                </a:xfrm>
                <a:prstGeom prst="rect">
                  <a:avLst/>
                </a:prstGeom>
                <a:solidFill>
                  <a:srgbClr val="8F8F8F"/>
                </a:solidFill>
                <a:ln w="9525">
                  <a:noFill/>
                  <a:miter lim="800000"/>
                  <a:headEnd/>
                  <a:tailEnd/>
                </a:ln>
              </p:spPr>
              <p:txBody>
                <a:bodyPr/>
                <a:lstStyle/>
                <a:p>
                  <a:pPr algn="ctr" eaLnBrk="0" hangingPunct="0"/>
                  <a:endParaRPr lang="en-AU" sz="1600" b="1" i="1">
                    <a:latin typeface="Helvetica" pitchFamily="34" charset="0"/>
                  </a:endParaRPr>
                </a:p>
              </p:txBody>
            </p:sp>
            <p:sp>
              <p:nvSpPr>
                <p:cNvPr id="1465" name="Rectangle 101"/>
                <p:cNvSpPr>
                  <a:spLocks noChangeArrowheads="1"/>
                </p:cNvSpPr>
                <p:nvPr/>
              </p:nvSpPr>
              <p:spPr bwMode="auto">
                <a:xfrm>
                  <a:off x="461" y="1663"/>
                  <a:ext cx="9" cy="111"/>
                </a:xfrm>
                <a:prstGeom prst="rect">
                  <a:avLst/>
                </a:prstGeom>
                <a:solidFill>
                  <a:srgbClr val="7B7B7B"/>
                </a:solidFill>
                <a:ln w="9525">
                  <a:noFill/>
                  <a:miter lim="800000"/>
                  <a:headEnd/>
                  <a:tailEnd/>
                </a:ln>
              </p:spPr>
              <p:txBody>
                <a:bodyPr/>
                <a:lstStyle/>
                <a:p>
                  <a:pPr algn="ctr" eaLnBrk="0" hangingPunct="0"/>
                  <a:endParaRPr lang="en-AU" sz="1600" b="1" i="1">
                    <a:latin typeface="Helvetica" pitchFamily="34" charset="0"/>
                  </a:endParaRPr>
                </a:p>
              </p:txBody>
            </p:sp>
            <p:sp>
              <p:nvSpPr>
                <p:cNvPr id="1466" name="Freeform 102"/>
                <p:cNvSpPr>
                  <a:spLocks/>
                </p:cNvSpPr>
                <p:nvPr/>
              </p:nvSpPr>
              <p:spPr bwMode="auto">
                <a:xfrm>
                  <a:off x="335" y="1338"/>
                  <a:ext cx="205" cy="462"/>
                </a:xfrm>
                <a:custGeom>
                  <a:avLst/>
                  <a:gdLst>
                    <a:gd name="T0" fmla="*/ 6 w 205"/>
                    <a:gd name="T1" fmla="*/ 462 h 462"/>
                    <a:gd name="T2" fmla="*/ 6 w 205"/>
                    <a:gd name="T3" fmla="*/ 453 h 462"/>
                    <a:gd name="T4" fmla="*/ 0 w 205"/>
                    <a:gd name="T5" fmla="*/ 453 h 462"/>
                    <a:gd name="T6" fmla="*/ 0 w 205"/>
                    <a:gd name="T7" fmla="*/ 51 h 462"/>
                    <a:gd name="T8" fmla="*/ 51 w 205"/>
                    <a:gd name="T9" fmla="*/ 0 h 462"/>
                    <a:gd name="T10" fmla="*/ 205 w 205"/>
                    <a:gd name="T11" fmla="*/ 0 h 462"/>
                    <a:gd name="T12" fmla="*/ 205 w 205"/>
                    <a:gd name="T13" fmla="*/ 401 h 462"/>
                    <a:gd name="T14" fmla="*/ 202 w 205"/>
                    <a:gd name="T15" fmla="*/ 404 h 462"/>
                    <a:gd name="T16" fmla="*/ 202 w 205"/>
                    <a:gd name="T17" fmla="*/ 407 h 462"/>
                    <a:gd name="T18" fmla="*/ 147 w 205"/>
                    <a:gd name="T19" fmla="*/ 462 h 462"/>
                    <a:gd name="T20" fmla="*/ 6 w 205"/>
                    <a:gd name="T21" fmla="*/ 462 h 46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5"/>
                    <a:gd name="T34" fmla="*/ 0 h 462"/>
                    <a:gd name="T35" fmla="*/ 205 w 205"/>
                    <a:gd name="T36" fmla="*/ 462 h 46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5" h="462">
                      <a:moveTo>
                        <a:pt x="6" y="462"/>
                      </a:moveTo>
                      <a:lnTo>
                        <a:pt x="6" y="453"/>
                      </a:lnTo>
                      <a:lnTo>
                        <a:pt x="0" y="453"/>
                      </a:lnTo>
                      <a:lnTo>
                        <a:pt x="0" y="51"/>
                      </a:lnTo>
                      <a:lnTo>
                        <a:pt x="51" y="0"/>
                      </a:lnTo>
                      <a:lnTo>
                        <a:pt x="205" y="0"/>
                      </a:lnTo>
                      <a:lnTo>
                        <a:pt x="205" y="401"/>
                      </a:lnTo>
                      <a:lnTo>
                        <a:pt x="202" y="404"/>
                      </a:lnTo>
                      <a:lnTo>
                        <a:pt x="202" y="407"/>
                      </a:lnTo>
                      <a:lnTo>
                        <a:pt x="147" y="462"/>
                      </a:lnTo>
                      <a:lnTo>
                        <a:pt x="6" y="462"/>
                      </a:lnTo>
                    </a:path>
                  </a:pathLst>
                </a:custGeom>
                <a:noFill/>
                <a:ln w="12700" cap="rnd">
                  <a:solidFill>
                    <a:srgbClr val="000000"/>
                  </a:solidFill>
                  <a:round/>
                  <a:headEnd/>
                  <a:tailEnd/>
                </a:ln>
              </p:spPr>
              <p:txBody>
                <a:bodyPr/>
                <a:lstStyle/>
                <a:p>
                  <a:endParaRPr lang="en-US"/>
                </a:p>
              </p:txBody>
            </p:sp>
          </p:grpSp>
          <p:sp>
            <p:nvSpPr>
              <p:cNvPr id="1420" name="Rectangle 103"/>
              <p:cNvSpPr>
                <a:spLocks noChangeArrowheads="1"/>
              </p:cNvSpPr>
              <p:nvPr/>
            </p:nvSpPr>
            <p:spPr bwMode="auto">
              <a:xfrm>
                <a:off x="386" y="3015"/>
                <a:ext cx="929" cy="1073"/>
              </a:xfrm>
              <a:prstGeom prst="rect">
                <a:avLst/>
              </a:prstGeom>
              <a:noFill/>
              <a:ln w="9525">
                <a:solidFill>
                  <a:schemeClr val="tx1"/>
                </a:solidFill>
                <a:miter lim="800000"/>
                <a:headEnd/>
                <a:tailEnd type="none" w="lg" len="lg"/>
              </a:ln>
            </p:spPr>
            <p:txBody>
              <a:bodyPr wrap="none" anchor="ctr"/>
              <a:lstStyle/>
              <a:p>
                <a:pPr algn="ctr" eaLnBrk="0" hangingPunct="0"/>
                <a:endParaRPr lang="en-AU" sz="1600" b="1" i="1">
                  <a:latin typeface="Helvetica" pitchFamily="34" charset="0"/>
                </a:endParaRPr>
              </a:p>
            </p:txBody>
          </p:sp>
          <p:sp>
            <p:nvSpPr>
              <p:cNvPr id="1421" name="Text Box 104"/>
              <p:cNvSpPr txBox="1">
                <a:spLocks noChangeArrowheads="1"/>
              </p:cNvSpPr>
              <p:nvPr/>
            </p:nvSpPr>
            <p:spPr bwMode="auto">
              <a:xfrm>
                <a:off x="352" y="3063"/>
                <a:ext cx="1028" cy="345"/>
              </a:xfrm>
              <a:prstGeom prst="rect">
                <a:avLst/>
              </a:prstGeom>
              <a:noFill/>
              <a:ln w="9525">
                <a:noFill/>
                <a:miter lim="800000"/>
                <a:headEnd/>
                <a:tailEnd type="none" w="lg" len="lg"/>
              </a:ln>
            </p:spPr>
            <p:txBody>
              <a:bodyPr>
                <a:spAutoFit/>
              </a:bodyPr>
              <a:lstStyle/>
              <a:p>
                <a:pPr algn="ctr" eaLnBrk="0" hangingPunct="0"/>
                <a:r>
                  <a:rPr lang="en-US" sz="1400"/>
                  <a:t>Test bed HIS</a:t>
                </a:r>
              </a:p>
              <a:p>
                <a:pPr algn="ctr" eaLnBrk="0" hangingPunct="0"/>
                <a:r>
                  <a:rPr lang="en-US" sz="1400"/>
                  <a:t>Servers</a:t>
                </a:r>
              </a:p>
            </p:txBody>
          </p:sp>
        </p:grpSp>
      </p:grpSp>
      <p:grpSp>
        <p:nvGrpSpPr>
          <p:cNvPr id="1030" name="Group 106"/>
          <p:cNvGrpSpPr>
            <a:grpSpLocks/>
          </p:cNvGrpSpPr>
          <p:nvPr/>
        </p:nvGrpSpPr>
        <p:grpSpPr bwMode="auto">
          <a:xfrm>
            <a:off x="3552825" y="5270500"/>
            <a:ext cx="1576388" cy="1360488"/>
            <a:chOff x="2006" y="3015"/>
            <a:chExt cx="1117" cy="1063"/>
          </a:xfrm>
        </p:grpSpPr>
        <p:grpSp>
          <p:nvGrpSpPr>
            <p:cNvPr id="1322" name="Group 107"/>
            <p:cNvGrpSpPr>
              <a:grpSpLocks/>
            </p:cNvGrpSpPr>
            <p:nvPr/>
          </p:nvGrpSpPr>
          <p:grpSpPr bwMode="auto">
            <a:xfrm>
              <a:off x="2232" y="3516"/>
              <a:ext cx="268" cy="462"/>
              <a:chOff x="335" y="1338"/>
              <a:chExt cx="205" cy="462"/>
            </a:xfrm>
          </p:grpSpPr>
          <p:sp>
            <p:nvSpPr>
              <p:cNvPr id="1371" name="Freeform 108"/>
              <p:cNvSpPr>
                <a:spLocks/>
              </p:cNvSpPr>
              <p:nvPr/>
            </p:nvSpPr>
            <p:spPr bwMode="auto">
              <a:xfrm>
                <a:off x="482" y="1736"/>
                <a:ext cx="55" cy="64"/>
              </a:xfrm>
              <a:custGeom>
                <a:avLst/>
                <a:gdLst>
                  <a:gd name="T0" fmla="*/ 0 w 55"/>
                  <a:gd name="T1" fmla="*/ 64 h 64"/>
                  <a:gd name="T2" fmla="*/ 55 w 55"/>
                  <a:gd name="T3" fmla="*/ 9 h 64"/>
                  <a:gd name="T4" fmla="*/ 55 w 55"/>
                  <a:gd name="T5" fmla="*/ 0 h 64"/>
                  <a:gd name="T6" fmla="*/ 0 w 55"/>
                  <a:gd name="T7" fmla="*/ 55 h 64"/>
                  <a:gd name="T8" fmla="*/ 0 w 55"/>
                  <a:gd name="T9" fmla="*/ 64 h 64"/>
                  <a:gd name="T10" fmla="*/ 0 60000 65536"/>
                  <a:gd name="T11" fmla="*/ 0 60000 65536"/>
                  <a:gd name="T12" fmla="*/ 0 60000 65536"/>
                  <a:gd name="T13" fmla="*/ 0 60000 65536"/>
                  <a:gd name="T14" fmla="*/ 0 60000 65536"/>
                  <a:gd name="T15" fmla="*/ 0 w 55"/>
                  <a:gd name="T16" fmla="*/ 0 h 64"/>
                  <a:gd name="T17" fmla="*/ 55 w 55"/>
                  <a:gd name="T18" fmla="*/ 64 h 64"/>
                </a:gdLst>
                <a:ahLst/>
                <a:cxnLst>
                  <a:cxn ang="T10">
                    <a:pos x="T0" y="T1"/>
                  </a:cxn>
                  <a:cxn ang="T11">
                    <a:pos x="T2" y="T3"/>
                  </a:cxn>
                  <a:cxn ang="T12">
                    <a:pos x="T4" y="T5"/>
                  </a:cxn>
                  <a:cxn ang="T13">
                    <a:pos x="T6" y="T7"/>
                  </a:cxn>
                  <a:cxn ang="T14">
                    <a:pos x="T8" y="T9"/>
                  </a:cxn>
                </a:cxnLst>
                <a:rect l="T15" t="T16" r="T17" b="T18"/>
                <a:pathLst>
                  <a:path w="55" h="64">
                    <a:moveTo>
                      <a:pt x="0" y="64"/>
                    </a:moveTo>
                    <a:lnTo>
                      <a:pt x="55" y="9"/>
                    </a:lnTo>
                    <a:lnTo>
                      <a:pt x="55" y="0"/>
                    </a:lnTo>
                    <a:lnTo>
                      <a:pt x="0" y="55"/>
                    </a:lnTo>
                    <a:lnTo>
                      <a:pt x="0" y="64"/>
                    </a:lnTo>
                    <a:close/>
                  </a:path>
                </a:pathLst>
              </a:custGeom>
              <a:solidFill>
                <a:srgbClr val="9A9A9A"/>
              </a:solidFill>
              <a:ln w="9525">
                <a:noFill/>
                <a:round/>
                <a:headEnd/>
                <a:tailEnd/>
              </a:ln>
            </p:spPr>
            <p:txBody>
              <a:bodyPr/>
              <a:lstStyle/>
              <a:p>
                <a:endParaRPr lang="en-US"/>
              </a:p>
            </p:txBody>
          </p:sp>
          <p:sp>
            <p:nvSpPr>
              <p:cNvPr id="1372" name="Freeform 109"/>
              <p:cNvSpPr>
                <a:spLocks/>
              </p:cNvSpPr>
              <p:nvPr/>
            </p:nvSpPr>
            <p:spPr bwMode="auto">
              <a:xfrm>
                <a:off x="335" y="1338"/>
                <a:ext cx="205" cy="51"/>
              </a:xfrm>
              <a:custGeom>
                <a:avLst/>
                <a:gdLst>
                  <a:gd name="T0" fmla="*/ 0 w 205"/>
                  <a:gd name="T1" fmla="*/ 51 h 51"/>
                  <a:gd name="T2" fmla="*/ 51 w 205"/>
                  <a:gd name="T3" fmla="*/ 0 h 51"/>
                  <a:gd name="T4" fmla="*/ 205 w 205"/>
                  <a:gd name="T5" fmla="*/ 0 h 51"/>
                  <a:gd name="T6" fmla="*/ 154 w 205"/>
                  <a:gd name="T7" fmla="*/ 51 h 51"/>
                  <a:gd name="T8" fmla="*/ 0 w 205"/>
                  <a:gd name="T9" fmla="*/ 51 h 51"/>
                  <a:gd name="T10" fmla="*/ 0 60000 65536"/>
                  <a:gd name="T11" fmla="*/ 0 60000 65536"/>
                  <a:gd name="T12" fmla="*/ 0 60000 65536"/>
                  <a:gd name="T13" fmla="*/ 0 60000 65536"/>
                  <a:gd name="T14" fmla="*/ 0 60000 65536"/>
                  <a:gd name="T15" fmla="*/ 0 w 205"/>
                  <a:gd name="T16" fmla="*/ 0 h 51"/>
                  <a:gd name="T17" fmla="*/ 205 w 205"/>
                  <a:gd name="T18" fmla="*/ 51 h 51"/>
                </a:gdLst>
                <a:ahLst/>
                <a:cxnLst>
                  <a:cxn ang="T10">
                    <a:pos x="T0" y="T1"/>
                  </a:cxn>
                  <a:cxn ang="T11">
                    <a:pos x="T2" y="T3"/>
                  </a:cxn>
                  <a:cxn ang="T12">
                    <a:pos x="T4" y="T5"/>
                  </a:cxn>
                  <a:cxn ang="T13">
                    <a:pos x="T6" y="T7"/>
                  </a:cxn>
                  <a:cxn ang="T14">
                    <a:pos x="T8" y="T9"/>
                  </a:cxn>
                </a:cxnLst>
                <a:rect l="T15" t="T16" r="T17" b="T18"/>
                <a:pathLst>
                  <a:path w="205" h="51">
                    <a:moveTo>
                      <a:pt x="0" y="51"/>
                    </a:moveTo>
                    <a:lnTo>
                      <a:pt x="51" y="0"/>
                    </a:lnTo>
                    <a:lnTo>
                      <a:pt x="205" y="0"/>
                    </a:lnTo>
                    <a:lnTo>
                      <a:pt x="154" y="51"/>
                    </a:lnTo>
                    <a:lnTo>
                      <a:pt x="0" y="51"/>
                    </a:lnTo>
                    <a:close/>
                  </a:path>
                </a:pathLst>
              </a:custGeom>
              <a:solidFill>
                <a:srgbClr val="E6E6E6"/>
              </a:solidFill>
              <a:ln w="9525">
                <a:noFill/>
                <a:round/>
                <a:headEnd/>
                <a:tailEnd/>
              </a:ln>
            </p:spPr>
            <p:txBody>
              <a:bodyPr/>
              <a:lstStyle/>
              <a:p>
                <a:endParaRPr lang="en-US"/>
              </a:p>
            </p:txBody>
          </p:sp>
          <p:sp>
            <p:nvSpPr>
              <p:cNvPr id="1373" name="Freeform 110"/>
              <p:cNvSpPr>
                <a:spLocks/>
              </p:cNvSpPr>
              <p:nvPr/>
            </p:nvSpPr>
            <p:spPr bwMode="auto">
              <a:xfrm>
                <a:off x="489" y="1338"/>
                <a:ext cx="51" cy="453"/>
              </a:xfrm>
              <a:custGeom>
                <a:avLst/>
                <a:gdLst>
                  <a:gd name="T0" fmla="*/ 0 w 51"/>
                  <a:gd name="T1" fmla="*/ 51 h 453"/>
                  <a:gd name="T2" fmla="*/ 51 w 51"/>
                  <a:gd name="T3" fmla="*/ 0 h 453"/>
                  <a:gd name="T4" fmla="*/ 51 w 51"/>
                  <a:gd name="T5" fmla="*/ 401 h 453"/>
                  <a:gd name="T6" fmla="*/ 0 w 51"/>
                  <a:gd name="T7" fmla="*/ 453 h 453"/>
                  <a:gd name="T8" fmla="*/ 0 w 51"/>
                  <a:gd name="T9" fmla="*/ 51 h 453"/>
                  <a:gd name="T10" fmla="*/ 0 60000 65536"/>
                  <a:gd name="T11" fmla="*/ 0 60000 65536"/>
                  <a:gd name="T12" fmla="*/ 0 60000 65536"/>
                  <a:gd name="T13" fmla="*/ 0 60000 65536"/>
                  <a:gd name="T14" fmla="*/ 0 60000 65536"/>
                  <a:gd name="T15" fmla="*/ 0 w 51"/>
                  <a:gd name="T16" fmla="*/ 0 h 453"/>
                  <a:gd name="T17" fmla="*/ 51 w 51"/>
                  <a:gd name="T18" fmla="*/ 453 h 453"/>
                </a:gdLst>
                <a:ahLst/>
                <a:cxnLst>
                  <a:cxn ang="T10">
                    <a:pos x="T0" y="T1"/>
                  </a:cxn>
                  <a:cxn ang="T11">
                    <a:pos x="T2" y="T3"/>
                  </a:cxn>
                  <a:cxn ang="T12">
                    <a:pos x="T4" y="T5"/>
                  </a:cxn>
                  <a:cxn ang="T13">
                    <a:pos x="T6" y="T7"/>
                  </a:cxn>
                  <a:cxn ang="T14">
                    <a:pos x="T8" y="T9"/>
                  </a:cxn>
                </a:cxnLst>
                <a:rect l="T15" t="T16" r="T17" b="T18"/>
                <a:pathLst>
                  <a:path w="51" h="453">
                    <a:moveTo>
                      <a:pt x="0" y="51"/>
                    </a:moveTo>
                    <a:lnTo>
                      <a:pt x="51" y="0"/>
                    </a:lnTo>
                    <a:lnTo>
                      <a:pt x="51" y="401"/>
                    </a:lnTo>
                    <a:lnTo>
                      <a:pt x="0" y="453"/>
                    </a:lnTo>
                    <a:lnTo>
                      <a:pt x="0" y="51"/>
                    </a:lnTo>
                    <a:close/>
                  </a:path>
                </a:pathLst>
              </a:custGeom>
              <a:solidFill>
                <a:srgbClr val="9A9A9A"/>
              </a:solidFill>
              <a:ln w="9525">
                <a:noFill/>
                <a:round/>
                <a:headEnd/>
                <a:tailEnd/>
              </a:ln>
            </p:spPr>
            <p:txBody>
              <a:bodyPr/>
              <a:lstStyle/>
              <a:p>
                <a:endParaRPr lang="en-US"/>
              </a:p>
            </p:txBody>
          </p:sp>
          <p:sp>
            <p:nvSpPr>
              <p:cNvPr id="1374" name="Rectangle 111"/>
              <p:cNvSpPr>
                <a:spLocks noChangeArrowheads="1"/>
              </p:cNvSpPr>
              <p:nvPr/>
            </p:nvSpPr>
            <p:spPr bwMode="auto">
              <a:xfrm>
                <a:off x="335" y="1389"/>
                <a:ext cx="154" cy="402"/>
              </a:xfrm>
              <a:prstGeom prst="rect">
                <a:avLst/>
              </a:prstGeom>
              <a:solidFill>
                <a:srgbClr val="C0C0C0"/>
              </a:solidFill>
              <a:ln w="9525">
                <a:noFill/>
                <a:miter lim="800000"/>
                <a:headEnd/>
                <a:tailEnd/>
              </a:ln>
            </p:spPr>
            <p:txBody>
              <a:bodyPr/>
              <a:lstStyle/>
              <a:p>
                <a:pPr algn="ctr" eaLnBrk="0" hangingPunct="0"/>
                <a:endParaRPr lang="en-AU" sz="1600" b="1" i="1">
                  <a:latin typeface="Helvetica" pitchFamily="34" charset="0"/>
                </a:endParaRPr>
              </a:p>
            </p:txBody>
          </p:sp>
          <p:sp>
            <p:nvSpPr>
              <p:cNvPr id="1375" name="Rectangle 112"/>
              <p:cNvSpPr>
                <a:spLocks noChangeArrowheads="1"/>
              </p:cNvSpPr>
              <p:nvPr/>
            </p:nvSpPr>
            <p:spPr bwMode="auto">
              <a:xfrm>
                <a:off x="335" y="1389"/>
                <a:ext cx="154" cy="402"/>
              </a:xfrm>
              <a:prstGeom prst="rect">
                <a:avLst/>
              </a:prstGeom>
              <a:noFill/>
              <a:ln w="4763" cap="rnd">
                <a:solidFill>
                  <a:srgbClr val="000000"/>
                </a:solidFill>
                <a:round/>
                <a:headEnd/>
                <a:tailEnd/>
              </a:ln>
            </p:spPr>
            <p:txBody>
              <a:bodyPr/>
              <a:lstStyle/>
              <a:p>
                <a:pPr algn="ctr" eaLnBrk="0" hangingPunct="0"/>
                <a:endParaRPr lang="en-AU" sz="1600" b="1" i="1">
                  <a:latin typeface="Helvetica" pitchFamily="34" charset="0"/>
                </a:endParaRPr>
              </a:p>
            </p:txBody>
          </p:sp>
          <p:pic>
            <p:nvPicPr>
              <p:cNvPr id="1376" name="Picture 113"/>
              <p:cNvPicPr>
                <a:picLocks noChangeAspect="1" noChangeArrowheads="1"/>
              </p:cNvPicPr>
              <p:nvPr/>
            </p:nvPicPr>
            <p:blipFill>
              <a:blip r:embed="rId5" cstate="print"/>
              <a:srcRect/>
              <a:stretch>
                <a:fillRect/>
              </a:stretch>
            </p:blipFill>
            <p:spPr bwMode="auto">
              <a:xfrm>
                <a:off x="350" y="1406"/>
                <a:ext cx="120" cy="248"/>
              </a:xfrm>
              <a:prstGeom prst="rect">
                <a:avLst/>
              </a:prstGeom>
              <a:noFill/>
              <a:ln w="9525">
                <a:noFill/>
                <a:miter lim="800000"/>
                <a:headEnd/>
                <a:tailEnd/>
              </a:ln>
            </p:spPr>
          </p:pic>
          <p:sp>
            <p:nvSpPr>
              <p:cNvPr id="1377" name="Rectangle 114"/>
              <p:cNvSpPr>
                <a:spLocks noChangeArrowheads="1"/>
              </p:cNvSpPr>
              <p:nvPr/>
            </p:nvSpPr>
            <p:spPr bwMode="auto">
              <a:xfrm>
                <a:off x="354" y="1409"/>
                <a:ext cx="116" cy="243"/>
              </a:xfrm>
              <a:prstGeom prst="rect">
                <a:avLst/>
              </a:prstGeom>
              <a:noFill/>
              <a:ln w="4763" cap="rnd">
                <a:solidFill>
                  <a:srgbClr val="000000"/>
                </a:solidFill>
                <a:round/>
                <a:headEnd/>
                <a:tailEnd/>
              </a:ln>
            </p:spPr>
            <p:txBody>
              <a:bodyPr/>
              <a:lstStyle/>
              <a:p>
                <a:pPr algn="ctr" eaLnBrk="0" hangingPunct="0"/>
                <a:endParaRPr lang="en-AU" sz="1600" b="1" i="1">
                  <a:latin typeface="Helvetica" pitchFamily="34" charset="0"/>
                </a:endParaRPr>
              </a:p>
            </p:txBody>
          </p:sp>
          <p:sp>
            <p:nvSpPr>
              <p:cNvPr id="1378" name="Freeform 115"/>
              <p:cNvSpPr>
                <a:spLocks noEditPoints="1"/>
              </p:cNvSpPr>
              <p:nvPr/>
            </p:nvSpPr>
            <p:spPr bwMode="auto">
              <a:xfrm>
                <a:off x="368" y="1421"/>
                <a:ext cx="88" cy="210"/>
              </a:xfrm>
              <a:custGeom>
                <a:avLst/>
                <a:gdLst>
                  <a:gd name="T0" fmla="*/ 0 w 88"/>
                  <a:gd name="T1" fmla="*/ 189 h 210"/>
                  <a:gd name="T2" fmla="*/ 88 w 88"/>
                  <a:gd name="T3" fmla="*/ 189 h 210"/>
                  <a:gd name="T4" fmla="*/ 88 w 88"/>
                  <a:gd name="T5" fmla="*/ 210 h 210"/>
                  <a:gd name="T6" fmla="*/ 0 w 88"/>
                  <a:gd name="T7" fmla="*/ 210 h 210"/>
                  <a:gd name="T8" fmla="*/ 0 w 88"/>
                  <a:gd name="T9" fmla="*/ 189 h 210"/>
                  <a:gd name="T10" fmla="*/ 0 w 88"/>
                  <a:gd name="T11" fmla="*/ 157 h 210"/>
                  <a:gd name="T12" fmla="*/ 88 w 88"/>
                  <a:gd name="T13" fmla="*/ 157 h 210"/>
                  <a:gd name="T14" fmla="*/ 88 w 88"/>
                  <a:gd name="T15" fmla="*/ 178 h 210"/>
                  <a:gd name="T16" fmla="*/ 0 w 88"/>
                  <a:gd name="T17" fmla="*/ 178 h 210"/>
                  <a:gd name="T18" fmla="*/ 0 w 88"/>
                  <a:gd name="T19" fmla="*/ 157 h 210"/>
                  <a:gd name="T20" fmla="*/ 0 w 88"/>
                  <a:gd name="T21" fmla="*/ 125 h 210"/>
                  <a:gd name="T22" fmla="*/ 88 w 88"/>
                  <a:gd name="T23" fmla="*/ 125 h 210"/>
                  <a:gd name="T24" fmla="*/ 88 w 88"/>
                  <a:gd name="T25" fmla="*/ 146 h 210"/>
                  <a:gd name="T26" fmla="*/ 0 w 88"/>
                  <a:gd name="T27" fmla="*/ 146 h 210"/>
                  <a:gd name="T28" fmla="*/ 0 w 88"/>
                  <a:gd name="T29" fmla="*/ 125 h 210"/>
                  <a:gd name="T30" fmla="*/ 0 w 88"/>
                  <a:gd name="T31" fmla="*/ 93 h 210"/>
                  <a:gd name="T32" fmla="*/ 88 w 88"/>
                  <a:gd name="T33" fmla="*/ 93 h 210"/>
                  <a:gd name="T34" fmla="*/ 88 w 88"/>
                  <a:gd name="T35" fmla="*/ 114 h 210"/>
                  <a:gd name="T36" fmla="*/ 0 w 88"/>
                  <a:gd name="T37" fmla="*/ 114 h 210"/>
                  <a:gd name="T38" fmla="*/ 0 w 88"/>
                  <a:gd name="T39" fmla="*/ 93 h 210"/>
                  <a:gd name="T40" fmla="*/ 0 w 88"/>
                  <a:gd name="T41" fmla="*/ 47 h 210"/>
                  <a:gd name="T42" fmla="*/ 88 w 88"/>
                  <a:gd name="T43" fmla="*/ 47 h 210"/>
                  <a:gd name="T44" fmla="*/ 88 w 88"/>
                  <a:gd name="T45" fmla="*/ 83 h 210"/>
                  <a:gd name="T46" fmla="*/ 0 w 88"/>
                  <a:gd name="T47" fmla="*/ 83 h 210"/>
                  <a:gd name="T48" fmla="*/ 0 w 88"/>
                  <a:gd name="T49" fmla="*/ 47 h 210"/>
                  <a:gd name="T50" fmla="*/ 0 w 88"/>
                  <a:gd name="T51" fmla="*/ 0 h 210"/>
                  <a:gd name="T52" fmla="*/ 88 w 88"/>
                  <a:gd name="T53" fmla="*/ 0 h 210"/>
                  <a:gd name="T54" fmla="*/ 88 w 88"/>
                  <a:gd name="T55" fmla="*/ 36 h 210"/>
                  <a:gd name="T56" fmla="*/ 0 w 88"/>
                  <a:gd name="T57" fmla="*/ 36 h 210"/>
                  <a:gd name="T58" fmla="*/ 0 w 88"/>
                  <a:gd name="T59" fmla="*/ 0 h 21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88"/>
                  <a:gd name="T91" fmla="*/ 0 h 210"/>
                  <a:gd name="T92" fmla="*/ 88 w 88"/>
                  <a:gd name="T93" fmla="*/ 210 h 210"/>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88" h="210">
                    <a:moveTo>
                      <a:pt x="0" y="189"/>
                    </a:moveTo>
                    <a:lnTo>
                      <a:pt x="88" y="189"/>
                    </a:lnTo>
                    <a:lnTo>
                      <a:pt x="88" y="210"/>
                    </a:lnTo>
                    <a:lnTo>
                      <a:pt x="0" y="210"/>
                    </a:lnTo>
                    <a:lnTo>
                      <a:pt x="0" y="189"/>
                    </a:lnTo>
                    <a:close/>
                    <a:moveTo>
                      <a:pt x="0" y="157"/>
                    </a:moveTo>
                    <a:lnTo>
                      <a:pt x="88" y="157"/>
                    </a:lnTo>
                    <a:lnTo>
                      <a:pt x="88" y="178"/>
                    </a:lnTo>
                    <a:lnTo>
                      <a:pt x="0" y="178"/>
                    </a:lnTo>
                    <a:lnTo>
                      <a:pt x="0" y="157"/>
                    </a:lnTo>
                    <a:close/>
                    <a:moveTo>
                      <a:pt x="0" y="125"/>
                    </a:moveTo>
                    <a:lnTo>
                      <a:pt x="88" y="125"/>
                    </a:lnTo>
                    <a:lnTo>
                      <a:pt x="88" y="146"/>
                    </a:lnTo>
                    <a:lnTo>
                      <a:pt x="0" y="146"/>
                    </a:lnTo>
                    <a:lnTo>
                      <a:pt x="0" y="125"/>
                    </a:lnTo>
                    <a:close/>
                    <a:moveTo>
                      <a:pt x="0" y="93"/>
                    </a:moveTo>
                    <a:lnTo>
                      <a:pt x="88" y="93"/>
                    </a:lnTo>
                    <a:lnTo>
                      <a:pt x="88" y="114"/>
                    </a:lnTo>
                    <a:lnTo>
                      <a:pt x="0" y="114"/>
                    </a:lnTo>
                    <a:lnTo>
                      <a:pt x="0" y="93"/>
                    </a:lnTo>
                    <a:close/>
                    <a:moveTo>
                      <a:pt x="0" y="47"/>
                    </a:moveTo>
                    <a:lnTo>
                      <a:pt x="88" y="47"/>
                    </a:lnTo>
                    <a:lnTo>
                      <a:pt x="88" y="83"/>
                    </a:lnTo>
                    <a:lnTo>
                      <a:pt x="0" y="83"/>
                    </a:lnTo>
                    <a:lnTo>
                      <a:pt x="0" y="47"/>
                    </a:lnTo>
                    <a:close/>
                    <a:moveTo>
                      <a:pt x="0" y="0"/>
                    </a:moveTo>
                    <a:lnTo>
                      <a:pt x="88" y="0"/>
                    </a:lnTo>
                    <a:lnTo>
                      <a:pt x="88" y="36"/>
                    </a:lnTo>
                    <a:lnTo>
                      <a:pt x="0" y="36"/>
                    </a:lnTo>
                    <a:lnTo>
                      <a:pt x="0" y="0"/>
                    </a:lnTo>
                    <a:close/>
                  </a:path>
                </a:pathLst>
              </a:custGeom>
              <a:solidFill>
                <a:srgbClr val="C0C0C0"/>
              </a:solidFill>
              <a:ln w="9525">
                <a:noFill/>
                <a:round/>
                <a:headEnd/>
                <a:tailEnd/>
              </a:ln>
            </p:spPr>
            <p:txBody>
              <a:bodyPr/>
              <a:lstStyle/>
              <a:p>
                <a:endParaRPr lang="en-US"/>
              </a:p>
            </p:txBody>
          </p:sp>
          <p:sp>
            <p:nvSpPr>
              <p:cNvPr id="1379" name="Rectangle 116"/>
              <p:cNvSpPr>
                <a:spLocks noChangeArrowheads="1"/>
              </p:cNvSpPr>
              <p:nvPr/>
            </p:nvSpPr>
            <p:spPr bwMode="auto">
              <a:xfrm>
                <a:off x="368" y="1610"/>
                <a:ext cx="88" cy="21"/>
              </a:xfrm>
              <a:prstGeom prst="rect">
                <a:avLst/>
              </a:prstGeom>
              <a:noFill/>
              <a:ln w="3175" cap="rnd">
                <a:solidFill>
                  <a:srgbClr val="000000"/>
                </a:solidFill>
                <a:round/>
                <a:headEnd/>
                <a:tailEnd/>
              </a:ln>
            </p:spPr>
            <p:txBody>
              <a:bodyPr/>
              <a:lstStyle/>
              <a:p>
                <a:pPr algn="ctr" eaLnBrk="0" hangingPunct="0"/>
                <a:endParaRPr lang="en-AU" sz="1600" b="1" i="1">
                  <a:latin typeface="Helvetica" pitchFamily="34" charset="0"/>
                </a:endParaRPr>
              </a:p>
            </p:txBody>
          </p:sp>
          <p:sp>
            <p:nvSpPr>
              <p:cNvPr id="1380" name="Rectangle 117"/>
              <p:cNvSpPr>
                <a:spLocks noChangeArrowheads="1"/>
              </p:cNvSpPr>
              <p:nvPr/>
            </p:nvSpPr>
            <p:spPr bwMode="auto">
              <a:xfrm>
                <a:off x="368" y="1578"/>
                <a:ext cx="88" cy="21"/>
              </a:xfrm>
              <a:prstGeom prst="rect">
                <a:avLst/>
              </a:prstGeom>
              <a:noFill/>
              <a:ln w="3175" cap="rnd">
                <a:solidFill>
                  <a:srgbClr val="000000"/>
                </a:solidFill>
                <a:round/>
                <a:headEnd/>
                <a:tailEnd/>
              </a:ln>
            </p:spPr>
            <p:txBody>
              <a:bodyPr/>
              <a:lstStyle/>
              <a:p>
                <a:pPr algn="ctr" eaLnBrk="0" hangingPunct="0"/>
                <a:endParaRPr lang="en-AU" sz="1600" b="1" i="1">
                  <a:latin typeface="Helvetica" pitchFamily="34" charset="0"/>
                </a:endParaRPr>
              </a:p>
            </p:txBody>
          </p:sp>
          <p:sp>
            <p:nvSpPr>
              <p:cNvPr id="1381" name="Rectangle 118"/>
              <p:cNvSpPr>
                <a:spLocks noChangeArrowheads="1"/>
              </p:cNvSpPr>
              <p:nvPr/>
            </p:nvSpPr>
            <p:spPr bwMode="auto">
              <a:xfrm>
                <a:off x="368" y="1546"/>
                <a:ext cx="88" cy="21"/>
              </a:xfrm>
              <a:prstGeom prst="rect">
                <a:avLst/>
              </a:prstGeom>
              <a:noFill/>
              <a:ln w="3175" cap="rnd">
                <a:solidFill>
                  <a:srgbClr val="000000"/>
                </a:solidFill>
                <a:round/>
                <a:headEnd/>
                <a:tailEnd/>
              </a:ln>
            </p:spPr>
            <p:txBody>
              <a:bodyPr/>
              <a:lstStyle/>
              <a:p>
                <a:pPr algn="ctr" eaLnBrk="0" hangingPunct="0"/>
                <a:endParaRPr lang="en-AU" sz="1600" b="1" i="1">
                  <a:latin typeface="Helvetica" pitchFamily="34" charset="0"/>
                </a:endParaRPr>
              </a:p>
            </p:txBody>
          </p:sp>
          <p:sp>
            <p:nvSpPr>
              <p:cNvPr id="1382" name="Rectangle 119"/>
              <p:cNvSpPr>
                <a:spLocks noChangeArrowheads="1"/>
              </p:cNvSpPr>
              <p:nvPr/>
            </p:nvSpPr>
            <p:spPr bwMode="auto">
              <a:xfrm>
                <a:off x="368" y="1514"/>
                <a:ext cx="88" cy="21"/>
              </a:xfrm>
              <a:prstGeom prst="rect">
                <a:avLst/>
              </a:prstGeom>
              <a:noFill/>
              <a:ln w="3175" cap="rnd">
                <a:solidFill>
                  <a:srgbClr val="000000"/>
                </a:solidFill>
                <a:round/>
                <a:headEnd/>
                <a:tailEnd/>
              </a:ln>
            </p:spPr>
            <p:txBody>
              <a:bodyPr/>
              <a:lstStyle/>
              <a:p>
                <a:pPr algn="ctr" eaLnBrk="0" hangingPunct="0"/>
                <a:endParaRPr lang="en-AU" sz="1600" b="1" i="1">
                  <a:latin typeface="Helvetica" pitchFamily="34" charset="0"/>
                </a:endParaRPr>
              </a:p>
            </p:txBody>
          </p:sp>
          <p:sp>
            <p:nvSpPr>
              <p:cNvPr id="1383" name="Rectangle 120"/>
              <p:cNvSpPr>
                <a:spLocks noChangeArrowheads="1"/>
              </p:cNvSpPr>
              <p:nvPr/>
            </p:nvSpPr>
            <p:spPr bwMode="auto">
              <a:xfrm>
                <a:off x="368" y="1468"/>
                <a:ext cx="88" cy="36"/>
              </a:xfrm>
              <a:prstGeom prst="rect">
                <a:avLst/>
              </a:prstGeom>
              <a:noFill/>
              <a:ln w="3175" cap="rnd">
                <a:solidFill>
                  <a:srgbClr val="000000"/>
                </a:solidFill>
                <a:round/>
                <a:headEnd/>
                <a:tailEnd/>
              </a:ln>
            </p:spPr>
            <p:txBody>
              <a:bodyPr/>
              <a:lstStyle/>
              <a:p>
                <a:pPr algn="ctr" eaLnBrk="0" hangingPunct="0"/>
                <a:endParaRPr lang="en-AU" sz="1600" b="1" i="1">
                  <a:latin typeface="Helvetica" pitchFamily="34" charset="0"/>
                </a:endParaRPr>
              </a:p>
            </p:txBody>
          </p:sp>
          <p:sp>
            <p:nvSpPr>
              <p:cNvPr id="1384" name="Rectangle 121"/>
              <p:cNvSpPr>
                <a:spLocks noChangeArrowheads="1"/>
              </p:cNvSpPr>
              <p:nvPr/>
            </p:nvSpPr>
            <p:spPr bwMode="auto">
              <a:xfrm>
                <a:off x="368" y="1421"/>
                <a:ext cx="88" cy="36"/>
              </a:xfrm>
              <a:prstGeom prst="rect">
                <a:avLst/>
              </a:prstGeom>
              <a:noFill/>
              <a:ln w="3175" cap="rnd">
                <a:solidFill>
                  <a:srgbClr val="000000"/>
                </a:solidFill>
                <a:round/>
                <a:headEnd/>
                <a:tailEnd/>
              </a:ln>
            </p:spPr>
            <p:txBody>
              <a:bodyPr/>
              <a:lstStyle/>
              <a:p>
                <a:pPr algn="ctr" eaLnBrk="0" hangingPunct="0"/>
                <a:endParaRPr lang="en-AU" sz="1600" b="1" i="1">
                  <a:latin typeface="Helvetica" pitchFamily="34" charset="0"/>
                </a:endParaRPr>
              </a:p>
            </p:txBody>
          </p:sp>
          <p:sp>
            <p:nvSpPr>
              <p:cNvPr id="1385" name="Rectangle 122"/>
              <p:cNvSpPr>
                <a:spLocks noChangeArrowheads="1"/>
              </p:cNvSpPr>
              <p:nvPr/>
            </p:nvSpPr>
            <p:spPr bwMode="auto">
              <a:xfrm>
                <a:off x="341" y="1791"/>
                <a:ext cx="141" cy="9"/>
              </a:xfrm>
              <a:prstGeom prst="rect">
                <a:avLst/>
              </a:prstGeom>
              <a:solidFill>
                <a:srgbClr val="9A9A9A"/>
              </a:solidFill>
              <a:ln w="9525">
                <a:noFill/>
                <a:miter lim="800000"/>
                <a:headEnd/>
                <a:tailEnd/>
              </a:ln>
            </p:spPr>
            <p:txBody>
              <a:bodyPr/>
              <a:lstStyle/>
              <a:p>
                <a:pPr algn="ctr" eaLnBrk="0" hangingPunct="0"/>
                <a:endParaRPr lang="en-AU" sz="1600" b="1" i="1">
                  <a:latin typeface="Helvetica" pitchFamily="34" charset="0"/>
                </a:endParaRPr>
              </a:p>
            </p:txBody>
          </p:sp>
          <p:pic>
            <p:nvPicPr>
              <p:cNvPr id="1386" name="Picture 123"/>
              <p:cNvPicPr>
                <a:picLocks noChangeAspect="1" noChangeArrowheads="1"/>
              </p:cNvPicPr>
              <p:nvPr/>
            </p:nvPicPr>
            <p:blipFill>
              <a:blip r:embed="rId6" cstate="print"/>
              <a:srcRect/>
              <a:stretch>
                <a:fillRect/>
              </a:stretch>
            </p:blipFill>
            <p:spPr bwMode="auto">
              <a:xfrm>
                <a:off x="401" y="1671"/>
                <a:ext cx="26" cy="26"/>
              </a:xfrm>
              <a:prstGeom prst="rect">
                <a:avLst/>
              </a:prstGeom>
              <a:noFill/>
              <a:ln w="9525">
                <a:noFill/>
                <a:miter lim="800000"/>
                <a:headEnd/>
                <a:tailEnd/>
              </a:ln>
            </p:spPr>
          </p:pic>
          <p:pic>
            <p:nvPicPr>
              <p:cNvPr id="1387" name="Picture 124"/>
              <p:cNvPicPr>
                <a:picLocks noChangeAspect="1" noChangeArrowheads="1"/>
              </p:cNvPicPr>
              <p:nvPr/>
            </p:nvPicPr>
            <p:blipFill>
              <a:blip r:embed="rId7" cstate="print"/>
              <a:srcRect/>
              <a:stretch>
                <a:fillRect/>
              </a:stretch>
            </p:blipFill>
            <p:spPr bwMode="auto">
              <a:xfrm>
                <a:off x="401" y="1680"/>
                <a:ext cx="17" cy="17"/>
              </a:xfrm>
              <a:prstGeom prst="rect">
                <a:avLst/>
              </a:prstGeom>
              <a:noFill/>
              <a:ln w="9525">
                <a:noFill/>
                <a:miter lim="800000"/>
                <a:headEnd/>
                <a:tailEnd/>
              </a:ln>
            </p:spPr>
          </p:pic>
          <p:pic>
            <p:nvPicPr>
              <p:cNvPr id="1388" name="Picture 125"/>
              <p:cNvPicPr>
                <a:picLocks noChangeAspect="1" noChangeArrowheads="1"/>
              </p:cNvPicPr>
              <p:nvPr/>
            </p:nvPicPr>
            <p:blipFill>
              <a:blip r:embed="rId8" cstate="print"/>
              <a:srcRect/>
              <a:stretch>
                <a:fillRect/>
              </a:stretch>
            </p:blipFill>
            <p:spPr bwMode="auto">
              <a:xfrm>
                <a:off x="401" y="1705"/>
                <a:ext cx="17" cy="17"/>
              </a:xfrm>
              <a:prstGeom prst="rect">
                <a:avLst/>
              </a:prstGeom>
              <a:noFill/>
              <a:ln w="9525">
                <a:noFill/>
                <a:miter lim="800000"/>
                <a:headEnd/>
                <a:tailEnd/>
              </a:ln>
            </p:spPr>
          </p:pic>
          <p:sp>
            <p:nvSpPr>
              <p:cNvPr id="1389" name="Rectangle 126"/>
              <p:cNvSpPr>
                <a:spLocks noChangeArrowheads="1"/>
              </p:cNvSpPr>
              <p:nvPr/>
            </p:nvSpPr>
            <p:spPr bwMode="auto">
              <a:xfrm>
                <a:off x="389" y="1439"/>
                <a:ext cx="13" cy="4"/>
              </a:xfrm>
              <a:prstGeom prst="rect">
                <a:avLst/>
              </a:prstGeom>
              <a:solidFill>
                <a:srgbClr val="9A9A9A"/>
              </a:solidFill>
              <a:ln w="9525">
                <a:noFill/>
                <a:miter lim="800000"/>
                <a:headEnd/>
                <a:tailEnd/>
              </a:ln>
            </p:spPr>
            <p:txBody>
              <a:bodyPr/>
              <a:lstStyle/>
              <a:p>
                <a:pPr algn="ctr" eaLnBrk="0" hangingPunct="0"/>
                <a:endParaRPr lang="en-AU" sz="1600" b="1" i="1">
                  <a:latin typeface="Helvetica" pitchFamily="34" charset="0"/>
                </a:endParaRPr>
              </a:p>
            </p:txBody>
          </p:sp>
          <p:pic>
            <p:nvPicPr>
              <p:cNvPr id="1390" name="Picture 127"/>
              <p:cNvPicPr>
                <a:picLocks noChangeAspect="1" noChangeArrowheads="1"/>
              </p:cNvPicPr>
              <p:nvPr/>
            </p:nvPicPr>
            <p:blipFill>
              <a:blip r:embed="rId9" cstate="print"/>
              <a:srcRect/>
              <a:stretch>
                <a:fillRect/>
              </a:stretch>
            </p:blipFill>
            <p:spPr bwMode="auto">
              <a:xfrm>
                <a:off x="367" y="1423"/>
                <a:ext cx="77" cy="9"/>
              </a:xfrm>
              <a:prstGeom prst="rect">
                <a:avLst/>
              </a:prstGeom>
              <a:noFill/>
              <a:ln w="9525">
                <a:noFill/>
                <a:miter lim="800000"/>
                <a:headEnd/>
                <a:tailEnd/>
              </a:ln>
            </p:spPr>
          </p:pic>
          <p:pic>
            <p:nvPicPr>
              <p:cNvPr id="1391" name="Picture 128"/>
              <p:cNvPicPr>
                <a:picLocks noChangeAspect="1" noChangeArrowheads="1"/>
              </p:cNvPicPr>
              <p:nvPr/>
            </p:nvPicPr>
            <p:blipFill>
              <a:blip r:embed="rId10" cstate="print"/>
              <a:srcRect/>
              <a:stretch>
                <a:fillRect/>
              </a:stretch>
            </p:blipFill>
            <p:spPr bwMode="auto">
              <a:xfrm>
                <a:off x="367" y="1423"/>
                <a:ext cx="77" cy="9"/>
              </a:xfrm>
              <a:prstGeom prst="rect">
                <a:avLst/>
              </a:prstGeom>
              <a:noFill/>
              <a:ln w="9525">
                <a:noFill/>
                <a:miter lim="800000"/>
                <a:headEnd/>
                <a:tailEnd/>
              </a:ln>
            </p:spPr>
          </p:pic>
          <p:sp>
            <p:nvSpPr>
              <p:cNvPr id="1392" name="Rectangle 129"/>
              <p:cNvSpPr>
                <a:spLocks noChangeArrowheads="1"/>
              </p:cNvSpPr>
              <p:nvPr/>
            </p:nvSpPr>
            <p:spPr bwMode="auto">
              <a:xfrm>
                <a:off x="374" y="1428"/>
                <a:ext cx="75" cy="7"/>
              </a:xfrm>
              <a:prstGeom prst="rect">
                <a:avLst/>
              </a:prstGeom>
              <a:noFill/>
              <a:ln w="3175" cap="rnd">
                <a:solidFill>
                  <a:srgbClr val="000000"/>
                </a:solidFill>
                <a:round/>
                <a:headEnd/>
                <a:tailEnd/>
              </a:ln>
            </p:spPr>
            <p:txBody>
              <a:bodyPr/>
              <a:lstStyle/>
              <a:p>
                <a:pPr algn="ctr" eaLnBrk="0" hangingPunct="0"/>
                <a:endParaRPr lang="en-AU" sz="1600" b="1" i="1">
                  <a:latin typeface="Helvetica" pitchFamily="34" charset="0"/>
                </a:endParaRPr>
              </a:p>
            </p:txBody>
          </p:sp>
          <p:pic>
            <p:nvPicPr>
              <p:cNvPr id="1393" name="Picture 130"/>
              <p:cNvPicPr>
                <a:picLocks noChangeAspect="1" noChangeArrowheads="1"/>
              </p:cNvPicPr>
              <p:nvPr/>
            </p:nvPicPr>
            <p:blipFill>
              <a:blip r:embed="rId11" cstate="print"/>
              <a:srcRect/>
              <a:stretch>
                <a:fillRect/>
              </a:stretch>
            </p:blipFill>
            <p:spPr bwMode="auto">
              <a:xfrm>
                <a:off x="367" y="1475"/>
                <a:ext cx="77" cy="17"/>
              </a:xfrm>
              <a:prstGeom prst="rect">
                <a:avLst/>
              </a:prstGeom>
              <a:noFill/>
              <a:ln w="9525">
                <a:noFill/>
                <a:miter lim="800000"/>
                <a:headEnd/>
                <a:tailEnd/>
              </a:ln>
            </p:spPr>
          </p:pic>
          <p:pic>
            <p:nvPicPr>
              <p:cNvPr id="1394" name="Picture 131"/>
              <p:cNvPicPr>
                <a:picLocks noChangeAspect="1" noChangeArrowheads="1"/>
              </p:cNvPicPr>
              <p:nvPr/>
            </p:nvPicPr>
            <p:blipFill>
              <a:blip r:embed="rId12" cstate="print"/>
              <a:srcRect/>
              <a:stretch>
                <a:fillRect/>
              </a:stretch>
            </p:blipFill>
            <p:spPr bwMode="auto">
              <a:xfrm>
                <a:off x="367" y="1475"/>
                <a:ext cx="77" cy="17"/>
              </a:xfrm>
              <a:prstGeom prst="rect">
                <a:avLst/>
              </a:prstGeom>
              <a:noFill/>
              <a:ln w="9525">
                <a:noFill/>
                <a:miter lim="800000"/>
                <a:headEnd/>
                <a:tailEnd/>
              </a:ln>
            </p:spPr>
          </p:pic>
          <p:sp>
            <p:nvSpPr>
              <p:cNvPr id="1395" name="Freeform 132"/>
              <p:cNvSpPr>
                <a:spLocks/>
              </p:cNvSpPr>
              <p:nvPr/>
            </p:nvSpPr>
            <p:spPr bwMode="auto">
              <a:xfrm>
                <a:off x="373" y="1476"/>
                <a:ext cx="74" cy="14"/>
              </a:xfrm>
              <a:custGeom>
                <a:avLst/>
                <a:gdLst>
                  <a:gd name="T0" fmla="*/ 0 w 139"/>
                  <a:gd name="T1" fmla="*/ 1 h 26"/>
                  <a:gd name="T2" fmla="*/ 1 w 139"/>
                  <a:gd name="T3" fmla="*/ 1 h 26"/>
                  <a:gd name="T4" fmla="*/ 3 w 139"/>
                  <a:gd name="T5" fmla="*/ 1 h 26"/>
                  <a:gd name="T6" fmla="*/ 3 w 139"/>
                  <a:gd name="T7" fmla="*/ 1 h 26"/>
                  <a:gd name="T8" fmla="*/ 3 w 139"/>
                  <a:gd name="T9" fmla="*/ 1 h 26"/>
                  <a:gd name="T10" fmla="*/ 3 w 139"/>
                  <a:gd name="T11" fmla="*/ 1 h 26"/>
                  <a:gd name="T12" fmla="*/ 0 w 139"/>
                  <a:gd name="T13" fmla="*/ 1 h 26"/>
                  <a:gd name="T14" fmla="*/ 0 w 139"/>
                  <a:gd name="T15" fmla="*/ 1 h 26"/>
                  <a:gd name="T16" fmla="*/ 0 60000 65536"/>
                  <a:gd name="T17" fmla="*/ 0 60000 65536"/>
                  <a:gd name="T18" fmla="*/ 0 60000 65536"/>
                  <a:gd name="T19" fmla="*/ 0 60000 65536"/>
                  <a:gd name="T20" fmla="*/ 0 60000 65536"/>
                  <a:gd name="T21" fmla="*/ 0 60000 65536"/>
                  <a:gd name="T22" fmla="*/ 0 60000 65536"/>
                  <a:gd name="T23" fmla="*/ 0 60000 65536"/>
                  <a:gd name="T24" fmla="*/ 0 w 139"/>
                  <a:gd name="T25" fmla="*/ 0 h 26"/>
                  <a:gd name="T26" fmla="*/ 139 w 139"/>
                  <a:gd name="T27" fmla="*/ 26 h 2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39" h="26">
                    <a:moveTo>
                      <a:pt x="0" y="6"/>
                    </a:moveTo>
                    <a:lnTo>
                      <a:pt x="38" y="6"/>
                    </a:lnTo>
                    <a:cubicBezTo>
                      <a:pt x="63" y="0"/>
                      <a:pt x="89" y="0"/>
                      <a:pt x="114" y="6"/>
                    </a:cubicBezTo>
                    <a:lnTo>
                      <a:pt x="139" y="6"/>
                    </a:lnTo>
                    <a:lnTo>
                      <a:pt x="139" y="26"/>
                    </a:lnTo>
                    <a:lnTo>
                      <a:pt x="0" y="26"/>
                    </a:lnTo>
                    <a:lnTo>
                      <a:pt x="0" y="6"/>
                    </a:lnTo>
                  </a:path>
                </a:pathLst>
              </a:custGeom>
              <a:noFill/>
              <a:ln w="3175" cap="rnd">
                <a:solidFill>
                  <a:srgbClr val="000000"/>
                </a:solidFill>
                <a:round/>
                <a:headEnd/>
                <a:tailEnd/>
              </a:ln>
            </p:spPr>
            <p:txBody>
              <a:bodyPr/>
              <a:lstStyle/>
              <a:p>
                <a:endParaRPr lang="en-US"/>
              </a:p>
            </p:txBody>
          </p:sp>
          <p:sp>
            <p:nvSpPr>
              <p:cNvPr id="1396" name="Rectangle 133"/>
              <p:cNvSpPr>
                <a:spLocks noChangeArrowheads="1"/>
              </p:cNvSpPr>
              <p:nvPr/>
            </p:nvSpPr>
            <p:spPr bwMode="auto">
              <a:xfrm>
                <a:off x="376" y="1484"/>
                <a:ext cx="68" cy="3"/>
              </a:xfrm>
              <a:prstGeom prst="rect">
                <a:avLst/>
              </a:prstGeom>
              <a:solidFill>
                <a:srgbClr val="DBDAC6"/>
              </a:solidFill>
              <a:ln w="9525">
                <a:noFill/>
                <a:miter lim="800000"/>
                <a:headEnd/>
                <a:tailEnd/>
              </a:ln>
            </p:spPr>
            <p:txBody>
              <a:bodyPr/>
              <a:lstStyle/>
              <a:p>
                <a:pPr algn="ctr" eaLnBrk="0" hangingPunct="0"/>
                <a:endParaRPr lang="en-AU" sz="1600" b="1" i="1">
                  <a:latin typeface="Helvetica" pitchFamily="34" charset="0"/>
                </a:endParaRPr>
              </a:p>
            </p:txBody>
          </p:sp>
          <p:sp>
            <p:nvSpPr>
              <p:cNvPr id="1397" name="Rectangle 134"/>
              <p:cNvSpPr>
                <a:spLocks noChangeArrowheads="1"/>
              </p:cNvSpPr>
              <p:nvPr/>
            </p:nvSpPr>
            <p:spPr bwMode="auto">
              <a:xfrm>
                <a:off x="376" y="1484"/>
                <a:ext cx="68" cy="3"/>
              </a:xfrm>
              <a:prstGeom prst="rect">
                <a:avLst/>
              </a:prstGeom>
              <a:noFill/>
              <a:ln w="3175" cap="rnd">
                <a:solidFill>
                  <a:srgbClr val="000000"/>
                </a:solidFill>
                <a:round/>
                <a:headEnd/>
                <a:tailEnd/>
              </a:ln>
            </p:spPr>
            <p:txBody>
              <a:bodyPr/>
              <a:lstStyle/>
              <a:p>
                <a:pPr algn="ctr" eaLnBrk="0" hangingPunct="0"/>
                <a:endParaRPr lang="en-AU" sz="1600" b="1" i="1">
                  <a:latin typeface="Helvetica" pitchFamily="34" charset="0"/>
                </a:endParaRPr>
              </a:p>
            </p:txBody>
          </p:sp>
          <p:pic>
            <p:nvPicPr>
              <p:cNvPr id="1398" name="Picture 135"/>
              <p:cNvPicPr>
                <a:picLocks noChangeAspect="1" noChangeArrowheads="1"/>
              </p:cNvPicPr>
              <p:nvPr/>
            </p:nvPicPr>
            <p:blipFill>
              <a:blip r:embed="rId13" cstate="print"/>
              <a:srcRect/>
              <a:stretch>
                <a:fillRect/>
              </a:stretch>
            </p:blipFill>
            <p:spPr bwMode="auto">
              <a:xfrm>
                <a:off x="367" y="1517"/>
                <a:ext cx="77" cy="18"/>
              </a:xfrm>
              <a:prstGeom prst="rect">
                <a:avLst/>
              </a:prstGeom>
              <a:noFill/>
              <a:ln w="9525">
                <a:noFill/>
                <a:miter lim="800000"/>
                <a:headEnd/>
                <a:tailEnd/>
              </a:ln>
            </p:spPr>
          </p:pic>
          <p:pic>
            <p:nvPicPr>
              <p:cNvPr id="1399" name="Picture 136"/>
              <p:cNvPicPr>
                <a:picLocks noChangeAspect="1" noChangeArrowheads="1"/>
              </p:cNvPicPr>
              <p:nvPr/>
            </p:nvPicPr>
            <p:blipFill>
              <a:blip r:embed="rId14" cstate="print"/>
              <a:srcRect/>
              <a:stretch>
                <a:fillRect/>
              </a:stretch>
            </p:blipFill>
            <p:spPr bwMode="auto">
              <a:xfrm>
                <a:off x="367" y="1517"/>
                <a:ext cx="77" cy="18"/>
              </a:xfrm>
              <a:prstGeom prst="rect">
                <a:avLst/>
              </a:prstGeom>
              <a:noFill/>
              <a:ln w="9525">
                <a:noFill/>
                <a:miter lim="800000"/>
                <a:headEnd/>
                <a:tailEnd/>
              </a:ln>
            </p:spPr>
          </p:pic>
          <p:sp>
            <p:nvSpPr>
              <p:cNvPr id="1400" name="Freeform 137"/>
              <p:cNvSpPr>
                <a:spLocks/>
              </p:cNvSpPr>
              <p:nvPr/>
            </p:nvSpPr>
            <p:spPr bwMode="auto">
              <a:xfrm>
                <a:off x="373" y="1517"/>
                <a:ext cx="77" cy="12"/>
              </a:xfrm>
              <a:custGeom>
                <a:avLst/>
                <a:gdLst>
                  <a:gd name="T0" fmla="*/ 0 w 144"/>
                  <a:gd name="T1" fmla="*/ 1 h 22"/>
                  <a:gd name="T2" fmla="*/ 0 w 144"/>
                  <a:gd name="T3" fmla="*/ 1 h 22"/>
                  <a:gd name="T4" fmla="*/ 1 w 144"/>
                  <a:gd name="T5" fmla="*/ 1 h 22"/>
                  <a:gd name="T6" fmla="*/ 2 w 144"/>
                  <a:gd name="T7" fmla="*/ 1 h 22"/>
                  <a:gd name="T8" fmla="*/ 2 w 144"/>
                  <a:gd name="T9" fmla="*/ 1 h 22"/>
                  <a:gd name="T10" fmla="*/ 3 w 144"/>
                  <a:gd name="T11" fmla="*/ 1 h 22"/>
                  <a:gd name="T12" fmla="*/ 3 w 144"/>
                  <a:gd name="T13" fmla="*/ 1 h 22"/>
                  <a:gd name="T14" fmla="*/ 2 w 144"/>
                  <a:gd name="T15" fmla="*/ 1 h 22"/>
                  <a:gd name="T16" fmla="*/ 1 w 144"/>
                  <a:gd name="T17" fmla="*/ 1 h 22"/>
                  <a:gd name="T18" fmla="*/ 1 w 144"/>
                  <a:gd name="T19" fmla="*/ 1 h 22"/>
                  <a:gd name="T20" fmla="*/ 0 w 144"/>
                  <a:gd name="T21" fmla="*/ 1 h 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44"/>
                  <a:gd name="T34" fmla="*/ 0 h 22"/>
                  <a:gd name="T35" fmla="*/ 144 w 144"/>
                  <a:gd name="T36" fmla="*/ 22 h 2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44" h="22">
                    <a:moveTo>
                      <a:pt x="0" y="17"/>
                    </a:moveTo>
                    <a:lnTo>
                      <a:pt x="0" y="6"/>
                    </a:lnTo>
                    <a:lnTo>
                      <a:pt x="46" y="6"/>
                    </a:lnTo>
                    <a:cubicBezTo>
                      <a:pt x="62" y="0"/>
                      <a:pt x="82" y="0"/>
                      <a:pt x="98" y="6"/>
                    </a:cubicBezTo>
                    <a:lnTo>
                      <a:pt x="144" y="6"/>
                    </a:lnTo>
                    <a:lnTo>
                      <a:pt x="144" y="17"/>
                    </a:lnTo>
                    <a:lnTo>
                      <a:pt x="98" y="17"/>
                    </a:lnTo>
                    <a:cubicBezTo>
                      <a:pt x="81" y="22"/>
                      <a:pt x="62" y="22"/>
                      <a:pt x="46" y="17"/>
                    </a:cubicBezTo>
                    <a:lnTo>
                      <a:pt x="0" y="17"/>
                    </a:lnTo>
                  </a:path>
                </a:pathLst>
              </a:custGeom>
              <a:noFill/>
              <a:ln w="3175" cap="rnd">
                <a:solidFill>
                  <a:srgbClr val="000000"/>
                </a:solidFill>
                <a:round/>
                <a:headEnd/>
                <a:tailEnd/>
              </a:ln>
            </p:spPr>
            <p:txBody>
              <a:bodyPr/>
              <a:lstStyle/>
              <a:p>
                <a:endParaRPr lang="en-US"/>
              </a:p>
            </p:txBody>
          </p:sp>
          <p:pic>
            <p:nvPicPr>
              <p:cNvPr id="1401" name="Picture 138"/>
              <p:cNvPicPr>
                <a:picLocks noChangeAspect="1" noChangeArrowheads="1"/>
              </p:cNvPicPr>
              <p:nvPr/>
            </p:nvPicPr>
            <p:blipFill>
              <a:blip r:embed="rId15" cstate="print"/>
              <a:srcRect/>
              <a:stretch>
                <a:fillRect/>
              </a:stretch>
            </p:blipFill>
            <p:spPr bwMode="auto">
              <a:xfrm>
                <a:off x="410" y="1432"/>
                <a:ext cx="42" cy="94"/>
              </a:xfrm>
              <a:prstGeom prst="rect">
                <a:avLst/>
              </a:prstGeom>
              <a:noFill/>
              <a:ln w="9525">
                <a:noFill/>
                <a:miter lim="800000"/>
                <a:headEnd/>
                <a:tailEnd/>
              </a:ln>
            </p:spPr>
          </p:pic>
          <p:pic>
            <p:nvPicPr>
              <p:cNvPr id="1402" name="Picture 139"/>
              <p:cNvPicPr>
                <a:picLocks noChangeAspect="1" noChangeArrowheads="1"/>
              </p:cNvPicPr>
              <p:nvPr/>
            </p:nvPicPr>
            <p:blipFill>
              <a:blip r:embed="rId16" cstate="print"/>
              <a:srcRect/>
              <a:stretch>
                <a:fillRect/>
              </a:stretch>
            </p:blipFill>
            <p:spPr bwMode="auto">
              <a:xfrm>
                <a:off x="410" y="1432"/>
                <a:ext cx="42" cy="94"/>
              </a:xfrm>
              <a:prstGeom prst="rect">
                <a:avLst/>
              </a:prstGeom>
              <a:noFill/>
              <a:ln w="9525">
                <a:noFill/>
                <a:miter lim="800000"/>
                <a:headEnd/>
                <a:tailEnd/>
              </a:ln>
            </p:spPr>
          </p:pic>
          <p:sp>
            <p:nvSpPr>
              <p:cNvPr id="1403" name="Freeform 140"/>
              <p:cNvSpPr>
                <a:spLocks noEditPoints="1"/>
              </p:cNvSpPr>
              <p:nvPr/>
            </p:nvSpPr>
            <p:spPr bwMode="auto">
              <a:xfrm>
                <a:off x="412" y="1438"/>
                <a:ext cx="38" cy="94"/>
              </a:xfrm>
              <a:custGeom>
                <a:avLst/>
                <a:gdLst>
                  <a:gd name="T0" fmla="*/ 27 w 38"/>
                  <a:gd name="T1" fmla="*/ 5 h 94"/>
                  <a:gd name="T2" fmla="*/ 37 w 38"/>
                  <a:gd name="T3" fmla="*/ 5 h 94"/>
                  <a:gd name="T4" fmla="*/ 37 w 38"/>
                  <a:gd name="T5" fmla="*/ 0 h 94"/>
                  <a:gd name="T6" fmla="*/ 27 w 38"/>
                  <a:gd name="T7" fmla="*/ 0 h 94"/>
                  <a:gd name="T8" fmla="*/ 27 w 38"/>
                  <a:gd name="T9" fmla="*/ 5 h 94"/>
                  <a:gd name="T10" fmla="*/ 16 w 38"/>
                  <a:gd name="T11" fmla="*/ 4 h 94"/>
                  <a:gd name="T12" fmla="*/ 10 w 38"/>
                  <a:gd name="T13" fmla="*/ 8 h 94"/>
                  <a:gd name="T14" fmla="*/ 10 w 38"/>
                  <a:gd name="T15" fmla="*/ 1 h 94"/>
                  <a:gd name="T16" fmla="*/ 16 w 38"/>
                  <a:gd name="T17" fmla="*/ 4 h 94"/>
                  <a:gd name="T18" fmla="*/ 0 w 38"/>
                  <a:gd name="T19" fmla="*/ 4 h 94"/>
                  <a:gd name="T20" fmla="*/ 6 w 38"/>
                  <a:gd name="T21" fmla="*/ 1 h 94"/>
                  <a:gd name="T22" fmla="*/ 6 w 38"/>
                  <a:gd name="T23" fmla="*/ 8 h 94"/>
                  <a:gd name="T24" fmla="*/ 0 w 38"/>
                  <a:gd name="T25" fmla="*/ 4 h 94"/>
                  <a:gd name="T26" fmla="*/ 21 w 38"/>
                  <a:gd name="T27" fmla="*/ 59 h 94"/>
                  <a:gd name="T28" fmla="*/ 35 w 38"/>
                  <a:gd name="T29" fmla="*/ 59 h 94"/>
                  <a:gd name="T30" fmla="*/ 35 w 38"/>
                  <a:gd name="T31" fmla="*/ 55 h 94"/>
                  <a:gd name="T32" fmla="*/ 21 w 38"/>
                  <a:gd name="T33" fmla="*/ 55 h 94"/>
                  <a:gd name="T34" fmla="*/ 21 w 38"/>
                  <a:gd name="T35" fmla="*/ 59 h 94"/>
                  <a:gd name="T36" fmla="*/ 24 w 38"/>
                  <a:gd name="T37" fmla="*/ 94 h 94"/>
                  <a:gd name="T38" fmla="*/ 38 w 38"/>
                  <a:gd name="T39" fmla="*/ 94 h 94"/>
                  <a:gd name="T40" fmla="*/ 38 w 38"/>
                  <a:gd name="T41" fmla="*/ 91 h 94"/>
                  <a:gd name="T42" fmla="*/ 24 w 38"/>
                  <a:gd name="T43" fmla="*/ 91 h 94"/>
                  <a:gd name="T44" fmla="*/ 24 w 38"/>
                  <a:gd name="T45" fmla="*/ 94 h 9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8"/>
                  <a:gd name="T70" fmla="*/ 0 h 94"/>
                  <a:gd name="T71" fmla="*/ 38 w 38"/>
                  <a:gd name="T72" fmla="*/ 94 h 9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8" h="94">
                    <a:moveTo>
                      <a:pt x="27" y="5"/>
                    </a:moveTo>
                    <a:lnTo>
                      <a:pt x="37" y="5"/>
                    </a:lnTo>
                    <a:lnTo>
                      <a:pt x="37" y="0"/>
                    </a:lnTo>
                    <a:lnTo>
                      <a:pt x="27" y="0"/>
                    </a:lnTo>
                    <a:lnTo>
                      <a:pt x="27" y="5"/>
                    </a:lnTo>
                    <a:moveTo>
                      <a:pt x="16" y="4"/>
                    </a:moveTo>
                    <a:lnTo>
                      <a:pt x="10" y="8"/>
                    </a:lnTo>
                    <a:lnTo>
                      <a:pt x="10" y="1"/>
                    </a:lnTo>
                    <a:lnTo>
                      <a:pt x="16" y="4"/>
                    </a:lnTo>
                    <a:moveTo>
                      <a:pt x="0" y="4"/>
                    </a:moveTo>
                    <a:lnTo>
                      <a:pt x="6" y="1"/>
                    </a:lnTo>
                    <a:lnTo>
                      <a:pt x="6" y="8"/>
                    </a:lnTo>
                    <a:lnTo>
                      <a:pt x="0" y="4"/>
                    </a:lnTo>
                    <a:moveTo>
                      <a:pt x="21" y="59"/>
                    </a:moveTo>
                    <a:lnTo>
                      <a:pt x="35" y="59"/>
                    </a:lnTo>
                    <a:lnTo>
                      <a:pt x="35" y="55"/>
                    </a:lnTo>
                    <a:lnTo>
                      <a:pt x="21" y="55"/>
                    </a:lnTo>
                    <a:lnTo>
                      <a:pt x="21" y="59"/>
                    </a:lnTo>
                    <a:moveTo>
                      <a:pt x="24" y="94"/>
                    </a:moveTo>
                    <a:lnTo>
                      <a:pt x="38" y="94"/>
                    </a:lnTo>
                    <a:lnTo>
                      <a:pt x="38" y="91"/>
                    </a:lnTo>
                    <a:lnTo>
                      <a:pt x="24" y="91"/>
                    </a:lnTo>
                    <a:lnTo>
                      <a:pt x="24" y="94"/>
                    </a:lnTo>
                  </a:path>
                </a:pathLst>
              </a:custGeom>
              <a:noFill/>
              <a:ln w="3175" cap="rnd">
                <a:solidFill>
                  <a:srgbClr val="000000"/>
                </a:solidFill>
                <a:round/>
                <a:headEnd/>
                <a:tailEnd/>
              </a:ln>
            </p:spPr>
            <p:txBody>
              <a:bodyPr/>
              <a:lstStyle/>
              <a:p>
                <a:endParaRPr lang="en-US"/>
              </a:p>
            </p:txBody>
          </p:sp>
          <p:sp>
            <p:nvSpPr>
              <p:cNvPr id="1404" name="Freeform 141"/>
              <p:cNvSpPr>
                <a:spLocks noEditPoints="1"/>
              </p:cNvSpPr>
              <p:nvPr/>
            </p:nvSpPr>
            <p:spPr bwMode="auto">
              <a:xfrm>
                <a:off x="373" y="1439"/>
                <a:ext cx="8" cy="57"/>
              </a:xfrm>
              <a:custGeom>
                <a:avLst/>
                <a:gdLst>
                  <a:gd name="T0" fmla="*/ 2 w 8"/>
                  <a:gd name="T1" fmla="*/ 0 h 57"/>
                  <a:gd name="T2" fmla="*/ 8 w 8"/>
                  <a:gd name="T3" fmla="*/ 0 h 57"/>
                  <a:gd name="T4" fmla="*/ 0 w 8"/>
                  <a:gd name="T5" fmla="*/ 57 h 57"/>
                  <a:gd name="T6" fmla="*/ 7 w 8"/>
                  <a:gd name="T7" fmla="*/ 57 h 57"/>
                  <a:gd name="T8" fmla="*/ 0 60000 65536"/>
                  <a:gd name="T9" fmla="*/ 0 60000 65536"/>
                  <a:gd name="T10" fmla="*/ 0 60000 65536"/>
                  <a:gd name="T11" fmla="*/ 0 60000 65536"/>
                  <a:gd name="T12" fmla="*/ 0 w 8"/>
                  <a:gd name="T13" fmla="*/ 0 h 57"/>
                  <a:gd name="T14" fmla="*/ 8 w 8"/>
                  <a:gd name="T15" fmla="*/ 57 h 57"/>
                </a:gdLst>
                <a:ahLst/>
                <a:cxnLst>
                  <a:cxn ang="T8">
                    <a:pos x="T0" y="T1"/>
                  </a:cxn>
                  <a:cxn ang="T9">
                    <a:pos x="T2" y="T3"/>
                  </a:cxn>
                  <a:cxn ang="T10">
                    <a:pos x="T4" y="T5"/>
                  </a:cxn>
                  <a:cxn ang="T11">
                    <a:pos x="T6" y="T7"/>
                  </a:cxn>
                </a:cxnLst>
                <a:rect l="T12" t="T13" r="T14" b="T15"/>
                <a:pathLst>
                  <a:path w="8" h="57">
                    <a:moveTo>
                      <a:pt x="2" y="0"/>
                    </a:moveTo>
                    <a:lnTo>
                      <a:pt x="8" y="0"/>
                    </a:lnTo>
                    <a:moveTo>
                      <a:pt x="0" y="57"/>
                    </a:moveTo>
                    <a:lnTo>
                      <a:pt x="7" y="57"/>
                    </a:lnTo>
                  </a:path>
                </a:pathLst>
              </a:custGeom>
              <a:noFill/>
              <a:ln w="4763">
                <a:solidFill>
                  <a:srgbClr val="00FF00"/>
                </a:solidFill>
                <a:miter lim="800000"/>
                <a:headEnd/>
                <a:tailEnd/>
              </a:ln>
            </p:spPr>
            <p:txBody>
              <a:bodyPr/>
              <a:lstStyle/>
              <a:p>
                <a:endParaRPr lang="en-US"/>
              </a:p>
            </p:txBody>
          </p:sp>
          <p:sp>
            <p:nvSpPr>
              <p:cNvPr id="1405" name="Rectangle 142"/>
              <p:cNvSpPr>
                <a:spLocks noChangeArrowheads="1"/>
              </p:cNvSpPr>
              <p:nvPr/>
            </p:nvSpPr>
            <p:spPr bwMode="auto">
              <a:xfrm>
                <a:off x="350" y="1663"/>
                <a:ext cx="8" cy="111"/>
              </a:xfrm>
              <a:prstGeom prst="rect">
                <a:avLst/>
              </a:prstGeom>
              <a:solidFill>
                <a:srgbClr val="B6B6B6"/>
              </a:solidFill>
              <a:ln w="9525">
                <a:noFill/>
                <a:miter lim="800000"/>
                <a:headEnd/>
                <a:tailEnd/>
              </a:ln>
            </p:spPr>
            <p:txBody>
              <a:bodyPr/>
              <a:lstStyle/>
              <a:p>
                <a:pPr algn="ctr" eaLnBrk="0" hangingPunct="0"/>
                <a:endParaRPr lang="en-AU" sz="1600" b="1" i="1">
                  <a:latin typeface="Helvetica" pitchFamily="34" charset="0"/>
                </a:endParaRPr>
              </a:p>
            </p:txBody>
          </p:sp>
          <p:sp>
            <p:nvSpPr>
              <p:cNvPr id="1406" name="Rectangle 143"/>
              <p:cNvSpPr>
                <a:spLocks noChangeArrowheads="1"/>
              </p:cNvSpPr>
              <p:nvPr/>
            </p:nvSpPr>
            <p:spPr bwMode="auto">
              <a:xfrm>
                <a:off x="358" y="1663"/>
                <a:ext cx="9" cy="111"/>
              </a:xfrm>
              <a:prstGeom prst="rect">
                <a:avLst/>
              </a:prstGeom>
              <a:solidFill>
                <a:srgbClr val="717171"/>
              </a:solidFill>
              <a:ln w="9525">
                <a:noFill/>
                <a:miter lim="800000"/>
                <a:headEnd/>
                <a:tailEnd/>
              </a:ln>
            </p:spPr>
            <p:txBody>
              <a:bodyPr/>
              <a:lstStyle/>
              <a:p>
                <a:pPr algn="ctr" eaLnBrk="0" hangingPunct="0"/>
                <a:endParaRPr lang="en-AU" sz="1600" b="1" i="1">
                  <a:latin typeface="Helvetica" pitchFamily="34" charset="0"/>
                </a:endParaRPr>
              </a:p>
            </p:txBody>
          </p:sp>
          <p:sp>
            <p:nvSpPr>
              <p:cNvPr id="1407" name="Rectangle 144"/>
              <p:cNvSpPr>
                <a:spLocks noChangeArrowheads="1"/>
              </p:cNvSpPr>
              <p:nvPr/>
            </p:nvSpPr>
            <p:spPr bwMode="auto">
              <a:xfrm>
                <a:off x="367" y="1663"/>
                <a:ext cx="8" cy="111"/>
              </a:xfrm>
              <a:prstGeom prst="rect">
                <a:avLst/>
              </a:prstGeom>
              <a:solidFill>
                <a:srgbClr val="878787"/>
              </a:solidFill>
              <a:ln w="9525">
                <a:noFill/>
                <a:miter lim="800000"/>
                <a:headEnd/>
                <a:tailEnd/>
              </a:ln>
            </p:spPr>
            <p:txBody>
              <a:bodyPr/>
              <a:lstStyle/>
              <a:p>
                <a:pPr algn="ctr" eaLnBrk="0" hangingPunct="0"/>
                <a:endParaRPr lang="en-AU" sz="1600" b="1" i="1">
                  <a:latin typeface="Helvetica" pitchFamily="34" charset="0"/>
                </a:endParaRPr>
              </a:p>
            </p:txBody>
          </p:sp>
          <p:sp>
            <p:nvSpPr>
              <p:cNvPr id="1408" name="Rectangle 145"/>
              <p:cNvSpPr>
                <a:spLocks noChangeArrowheads="1"/>
              </p:cNvSpPr>
              <p:nvPr/>
            </p:nvSpPr>
            <p:spPr bwMode="auto">
              <a:xfrm>
                <a:off x="375" y="1663"/>
                <a:ext cx="9" cy="111"/>
              </a:xfrm>
              <a:prstGeom prst="rect">
                <a:avLst/>
              </a:prstGeom>
              <a:solidFill>
                <a:srgbClr val="9C9C9C"/>
              </a:solidFill>
              <a:ln w="9525">
                <a:noFill/>
                <a:miter lim="800000"/>
                <a:headEnd/>
                <a:tailEnd/>
              </a:ln>
            </p:spPr>
            <p:txBody>
              <a:bodyPr/>
              <a:lstStyle/>
              <a:p>
                <a:pPr algn="ctr" eaLnBrk="0" hangingPunct="0"/>
                <a:endParaRPr lang="en-AU" sz="1600" b="1" i="1">
                  <a:latin typeface="Helvetica" pitchFamily="34" charset="0"/>
                </a:endParaRPr>
              </a:p>
            </p:txBody>
          </p:sp>
          <p:sp>
            <p:nvSpPr>
              <p:cNvPr id="1409" name="Rectangle 146"/>
              <p:cNvSpPr>
                <a:spLocks noChangeArrowheads="1"/>
              </p:cNvSpPr>
              <p:nvPr/>
            </p:nvSpPr>
            <p:spPr bwMode="auto">
              <a:xfrm>
                <a:off x="384" y="1663"/>
                <a:ext cx="9" cy="111"/>
              </a:xfrm>
              <a:prstGeom prst="rect">
                <a:avLst/>
              </a:prstGeom>
              <a:solidFill>
                <a:srgbClr val="B1B1B1"/>
              </a:solidFill>
              <a:ln w="9525">
                <a:noFill/>
                <a:miter lim="800000"/>
                <a:headEnd/>
                <a:tailEnd/>
              </a:ln>
            </p:spPr>
            <p:txBody>
              <a:bodyPr/>
              <a:lstStyle/>
              <a:p>
                <a:pPr algn="ctr" eaLnBrk="0" hangingPunct="0"/>
                <a:endParaRPr lang="en-AU" sz="1600" b="1" i="1">
                  <a:latin typeface="Helvetica" pitchFamily="34" charset="0"/>
                </a:endParaRPr>
              </a:p>
            </p:txBody>
          </p:sp>
          <p:sp>
            <p:nvSpPr>
              <p:cNvPr id="1410" name="Rectangle 147"/>
              <p:cNvSpPr>
                <a:spLocks noChangeArrowheads="1"/>
              </p:cNvSpPr>
              <p:nvPr/>
            </p:nvSpPr>
            <p:spPr bwMode="auto">
              <a:xfrm>
                <a:off x="427" y="1663"/>
                <a:ext cx="8" cy="111"/>
              </a:xfrm>
              <a:prstGeom prst="rect">
                <a:avLst/>
              </a:prstGeom>
              <a:solidFill>
                <a:srgbClr val="757575"/>
              </a:solidFill>
              <a:ln w="9525">
                <a:noFill/>
                <a:miter lim="800000"/>
                <a:headEnd/>
                <a:tailEnd/>
              </a:ln>
            </p:spPr>
            <p:txBody>
              <a:bodyPr/>
              <a:lstStyle/>
              <a:p>
                <a:pPr algn="ctr" eaLnBrk="0" hangingPunct="0"/>
                <a:endParaRPr lang="en-AU" sz="1600" b="1" i="1">
                  <a:latin typeface="Helvetica" pitchFamily="34" charset="0"/>
                </a:endParaRPr>
              </a:p>
            </p:txBody>
          </p:sp>
          <p:sp>
            <p:nvSpPr>
              <p:cNvPr id="1411" name="Rectangle 148"/>
              <p:cNvSpPr>
                <a:spLocks noChangeArrowheads="1"/>
              </p:cNvSpPr>
              <p:nvPr/>
            </p:nvSpPr>
            <p:spPr bwMode="auto">
              <a:xfrm>
                <a:off x="435" y="1663"/>
                <a:ext cx="9" cy="111"/>
              </a:xfrm>
              <a:prstGeom prst="rect">
                <a:avLst/>
              </a:prstGeom>
              <a:solidFill>
                <a:srgbClr val="BABABA"/>
              </a:solidFill>
              <a:ln w="9525">
                <a:noFill/>
                <a:miter lim="800000"/>
                <a:headEnd/>
                <a:tailEnd/>
              </a:ln>
            </p:spPr>
            <p:txBody>
              <a:bodyPr/>
              <a:lstStyle/>
              <a:p>
                <a:pPr algn="ctr" eaLnBrk="0" hangingPunct="0"/>
                <a:endParaRPr lang="en-AU" sz="1600" b="1" i="1">
                  <a:latin typeface="Helvetica" pitchFamily="34" charset="0"/>
                </a:endParaRPr>
              </a:p>
            </p:txBody>
          </p:sp>
          <p:sp>
            <p:nvSpPr>
              <p:cNvPr id="1412" name="Rectangle 149"/>
              <p:cNvSpPr>
                <a:spLocks noChangeArrowheads="1"/>
              </p:cNvSpPr>
              <p:nvPr/>
            </p:nvSpPr>
            <p:spPr bwMode="auto">
              <a:xfrm>
                <a:off x="444" y="1663"/>
                <a:ext cx="8" cy="111"/>
              </a:xfrm>
              <a:prstGeom prst="rect">
                <a:avLst/>
              </a:prstGeom>
              <a:solidFill>
                <a:srgbClr val="A5A5A5"/>
              </a:solidFill>
              <a:ln w="9525">
                <a:noFill/>
                <a:miter lim="800000"/>
                <a:headEnd/>
                <a:tailEnd/>
              </a:ln>
            </p:spPr>
            <p:txBody>
              <a:bodyPr/>
              <a:lstStyle/>
              <a:p>
                <a:pPr algn="ctr" eaLnBrk="0" hangingPunct="0"/>
                <a:endParaRPr lang="en-AU" sz="1600" b="1" i="1">
                  <a:latin typeface="Helvetica" pitchFamily="34" charset="0"/>
                </a:endParaRPr>
              </a:p>
            </p:txBody>
          </p:sp>
          <p:sp>
            <p:nvSpPr>
              <p:cNvPr id="1413" name="Rectangle 150"/>
              <p:cNvSpPr>
                <a:spLocks noChangeArrowheads="1"/>
              </p:cNvSpPr>
              <p:nvPr/>
            </p:nvSpPr>
            <p:spPr bwMode="auto">
              <a:xfrm>
                <a:off x="452" y="1663"/>
                <a:ext cx="9" cy="111"/>
              </a:xfrm>
              <a:prstGeom prst="rect">
                <a:avLst/>
              </a:prstGeom>
              <a:solidFill>
                <a:srgbClr val="8F8F8F"/>
              </a:solidFill>
              <a:ln w="9525">
                <a:noFill/>
                <a:miter lim="800000"/>
                <a:headEnd/>
                <a:tailEnd/>
              </a:ln>
            </p:spPr>
            <p:txBody>
              <a:bodyPr/>
              <a:lstStyle/>
              <a:p>
                <a:pPr algn="ctr" eaLnBrk="0" hangingPunct="0"/>
                <a:endParaRPr lang="en-AU" sz="1600" b="1" i="1">
                  <a:latin typeface="Helvetica" pitchFamily="34" charset="0"/>
                </a:endParaRPr>
              </a:p>
            </p:txBody>
          </p:sp>
          <p:sp>
            <p:nvSpPr>
              <p:cNvPr id="1414" name="Rectangle 151"/>
              <p:cNvSpPr>
                <a:spLocks noChangeArrowheads="1"/>
              </p:cNvSpPr>
              <p:nvPr/>
            </p:nvSpPr>
            <p:spPr bwMode="auto">
              <a:xfrm>
                <a:off x="461" y="1663"/>
                <a:ext cx="9" cy="111"/>
              </a:xfrm>
              <a:prstGeom prst="rect">
                <a:avLst/>
              </a:prstGeom>
              <a:solidFill>
                <a:srgbClr val="7B7B7B"/>
              </a:solidFill>
              <a:ln w="9525">
                <a:noFill/>
                <a:miter lim="800000"/>
                <a:headEnd/>
                <a:tailEnd/>
              </a:ln>
            </p:spPr>
            <p:txBody>
              <a:bodyPr/>
              <a:lstStyle/>
              <a:p>
                <a:pPr algn="ctr" eaLnBrk="0" hangingPunct="0"/>
                <a:endParaRPr lang="en-AU" sz="1600" b="1" i="1">
                  <a:latin typeface="Helvetica" pitchFamily="34" charset="0"/>
                </a:endParaRPr>
              </a:p>
            </p:txBody>
          </p:sp>
          <p:sp>
            <p:nvSpPr>
              <p:cNvPr id="1415" name="Freeform 152"/>
              <p:cNvSpPr>
                <a:spLocks/>
              </p:cNvSpPr>
              <p:nvPr/>
            </p:nvSpPr>
            <p:spPr bwMode="auto">
              <a:xfrm>
                <a:off x="335" y="1338"/>
                <a:ext cx="205" cy="462"/>
              </a:xfrm>
              <a:custGeom>
                <a:avLst/>
                <a:gdLst>
                  <a:gd name="T0" fmla="*/ 6 w 205"/>
                  <a:gd name="T1" fmla="*/ 462 h 462"/>
                  <a:gd name="T2" fmla="*/ 6 w 205"/>
                  <a:gd name="T3" fmla="*/ 453 h 462"/>
                  <a:gd name="T4" fmla="*/ 0 w 205"/>
                  <a:gd name="T5" fmla="*/ 453 h 462"/>
                  <a:gd name="T6" fmla="*/ 0 w 205"/>
                  <a:gd name="T7" fmla="*/ 51 h 462"/>
                  <a:gd name="T8" fmla="*/ 51 w 205"/>
                  <a:gd name="T9" fmla="*/ 0 h 462"/>
                  <a:gd name="T10" fmla="*/ 205 w 205"/>
                  <a:gd name="T11" fmla="*/ 0 h 462"/>
                  <a:gd name="T12" fmla="*/ 205 w 205"/>
                  <a:gd name="T13" fmla="*/ 401 h 462"/>
                  <a:gd name="T14" fmla="*/ 202 w 205"/>
                  <a:gd name="T15" fmla="*/ 404 h 462"/>
                  <a:gd name="T16" fmla="*/ 202 w 205"/>
                  <a:gd name="T17" fmla="*/ 407 h 462"/>
                  <a:gd name="T18" fmla="*/ 147 w 205"/>
                  <a:gd name="T19" fmla="*/ 462 h 462"/>
                  <a:gd name="T20" fmla="*/ 6 w 205"/>
                  <a:gd name="T21" fmla="*/ 462 h 46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5"/>
                  <a:gd name="T34" fmla="*/ 0 h 462"/>
                  <a:gd name="T35" fmla="*/ 205 w 205"/>
                  <a:gd name="T36" fmla="*/ 462 h 46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5" h="462">
                    <a:moveTo>
                      <a:pt x="6" y="462"/>
                    </a:moveTo>
                    <a:lnTo>
                      <a:pt x="6" y="453"/>
                    </a:lnTo>
                    <a:lnTo>
                      <a:pt x="0" y="453"/>
                    </a:lnTo>
                    <a:lnTo>
                      <a:pt x="0" y="51"/>
                    </a:lnTo>
                    <a:lnTo>
                      <a:pt x="51" y="0"/>
                    </a:lnTo>
                    <a:lnTo>
                      <a:pt x="205" y="0"/>
                    </a:lnTo>
                    <a:lnTo>
                      <a:pt x="205" y="401"/>
                    </a:lnTo>
                    <a:lnTo>
                      <a:pt x="202" y="404"/>
                    </a:lnTo>
                    <a:lnTo>
                      <a:pt x="202" y="407"/>
                    </a:lnTo>
                    <a:lnTo>
                      <a:pt x="147" y="462"/>
                    </a:lnTo>
                    <a:lnTo>
                      <a:pt x="6" y="462"/>
                    </a:lnTo>
                  </a:path>
                </a:pathLst>
              </a:custGeom>
              <a:noFill/>
              <a:ln w="12700" cap="rnd">
                <a:solidFill>
                  <a:srgbClr val="000000"/>
                </a:solidFill>
                <a:round/>
                <a:headEnd/>
                <a:tailEnd/>
              </a:ln>
            </p:spPr>
            <p:txBody>
              <a:bodyPr/>
              <a:lstStyle/>
              <a:p>
                <a:endParaRPr lang="en-US"/>
              </a:p>
            </p:txBody>
          </p:sp>
        </p:grpSp>
        <p:grpSp>
          <p:nvGrpSpPr>
            <p:cNvPr id="1323" name="Group 153"/>
            <p:cNvGrpSpPr>
              <a:grpSpLocks/>
            </p:cNvGrpSpPr>
            <p:nvPr/>
          </p:nvGrpSpPr>
          <p:grpSpPr bwMode="auto">
            <a:xfrm>
              <a:off x="2659" y="3517"/>
              <a:ext cx="267" cy="462"/>
              <a:chOff x="335" y="1338"/>
              <a:chExt cx="205" cy="462"/>
            </a:xfrm>
          </p:grpSpPr>
          <p:sp>
            <p:nvSpPr>
              <p:cNvPr id="1326" name="Freeform 154"/>
              <p:cNvSpPr>
                <a:spLocks/>
              </p:cNvSpPr>
              <p:nvPr/>
            </p:nvSpPr>
            <p:spPr bwMode="auto">
              <a:xfrm>
                <a:off x="482" y="1736"/>
                <a:ext cx="55" cy="64"/>
              </a:xfrm>
              <a:custGeom>
                <a:avLst/>
                <a:gdLst>
                  <a:gd name="T0" fmla="*/ 0 w 55"/>
                  <a:gd name="T1" fmla="*/ 64 h 64"/>
                  <a:gd name="T2" fmla="*/ 55 w 55"/>
                  <a:gd name="T3" fmla="*/ 9 h 64"/>
                  <a:gd name="T4" fmla="*/ 55 w 55"/>
                  <a:gd name="T5" fmla="*/ 0 h 64"/>
                  <a:gd name="T6" fmla="*/ 0 w 55"/>
                  <a:gd name="T7" fmla="*/ 55 h 64"/>
                  <a:gd name="T8" fmla="*/ 0 w 55"/>
                  <a:gd name="T9" fmla="*/ 64 h 64"/>
                  <a:gd name="T10" fmla="*/ 0 60000 65536"/>
                  <a:gd name="T11" fmla="*/ 0 60000 65536"/>
                  <a:gd name="T12" fmla="*/ 0 60000 65536"/>
                  <a:gd name="T13" fmla="*/ 0 60000 65536"/>
                  <a:gd name="T14" fmla="*/ 0 60000 65536"/>
                  <a:gd name="T15" fmla="*/ 0 w 55"/>
                  <a:gd name="T16" fmla="*/ 0 h 64"/>
                  <a:gd name="T17" fmla="*/ 55 w 55"/>
                  <a:gd name="T18" fmla="*/ 64 h 64"/>
                </a:gdLst>
                <a:ahLst/>
                <a:cxnLst>
                  <a:cxn ang="T10">
                    <a:pos x="T0" y="T1"/>
                  </a:cxn>
                  <a:cxn ang="T11">
                    <a:pos x="T2" y="T3"/>
                  </a:cxn>
                  <a:cxn ang="T12">
                    <a:pos x="T4" y="T5"/>
                  </a:cxn>
                  <a:cxn ang="T13">
                    <a:pos x="T6" y="T7"/>
                  </a:cxn>
                  <a:cxn ang="T14">
                    <a:pos x="T8" y="T9"/>
                  </a:cxn>
                </a:cxnLst>
                <a:rect l="T15" t="T16" r="T17" b="T18"/>
                <a:pathLst>
                  <a:path w="55" h="64">
                    <a:moveTo>
                      <a:pt x="0" y="64"/>
                    </a:moveTo>
                    <a:lnTo>
                      <a:pt x="55" y="9"/>
                    </a:lnTo>
                    <a:lnTo>
                      <a:pt x="55" y="0"/>
                    </a:lnTo>
                    <a:lnTo>
                      <a:pt x="0" y="55"/>
                    </a:lnTo>
                    <a:lnTo>
                      <a:pt x="0" y="64"/>
                    </a:lnTo>
                    <a:close/>
                  </a:path>
                </a:pathLst>
              </a:custGeom>
              <a:solidFill>
                <a:srgbClr val="9A9A9A"/>
              </a:solidFill>
              <a:ln w="9525">
                <a:noFill/>
                <a:round/>
                <a:headEnd/>
                <a:tailEnd/>
              </a:ln>
            </p:spPr>
            <p:txBody>
              <a:bodyPr/>
              <a:lstStyle/>
              <a:p>
                <a:endParaRPr lang="en-US"/>
              </a:p>
            </p:txBody>
          </p:sp>
          <p:sp>
            <p:nvSpPr>
              <p:cNvPr id="1327" name="Freeform 155"/>
              <p:cNvSpPr>
                <a:spLocks/>
              </p:cNvSpPr>
              <p:nvPr/>
            </p:nvSpPr>
            <p:spPr bwMode="auto">
              <a:xfrm>
                <a:off x="335" y="1338"/>
                <a:ext cx="205" cy="51"/>
              </a:xfrm>
              <a:custGeom>
                <a:avLst/>
                <a:gdLst>
                  <a:gd name="T0" fmla="*/ 0 w 205"/>
                  <a:gd name="T1" fmla="*/ 51 h 51"/>
                  <a:gd name="T2" fmla="*/ 51 w 205"/>
                  <a:gd name="T3" fmla="*/ 0 h 51"/>
                  <a:gd name="T4" fmla="*/ 205 w 205"/>
                  <a:gd name="T5" fmla="*/ 0 h 51"/>
                  <a:gd name="T6" fmla="*/ 154 w 205"/>
                  <a:gd name="T7" fmla="*/ 51 h 51"/>
                  <a:gd name="T8" fmla="*/ 0 w 205"/>
                  <a:gd name="T9" fmla="*/ 51 h 51"/>
                  <a:gd name="T10" fmla="*/ 0 60000 65536"/>
                  <a:gd name="T11" fmla="*/ 0 60000 65536"/>
                  <a:gd name="T12" fmla="*/ 0 60000 65536"/>
                  <a:gd name="T13" fmla="*/ 0 60000 65536"/>
                  <a:gd name="T14" fmla="*/ 0 60000 65536"/>
                  <a:gd name="T15" fmla="*/ 0 w 205"/>
                  <a:gd name="T16" fmla="*/ 0 h 51"/>
                  <a:gd name="T17" fmla="*/ 205 w 205"/>
                  <a:gd name="T18" fmla="*/ 51 h 51"/>
                </a:gdLst>
                <a:ahLst/>
                <a:cxnLst>
                  <a:cxn ang="T10">
                    <a:pos x="T0" y="T1"/>
                  </a:cxn>
                  <a:cxn ang="T11">
                    <a:pos x="T2" y="T3"/>
                  </a:cxn>
                  <a:cxn ang="T12">
                    <a:pos x="T4" y="T5"/>
                  </a:cxn>
                  <a:cxn ang="T13">
                    <a:pos x="T6" y="T7"/>
                  </a:cxn>
                  <a:cxn ang="T14">
                    <a:pos x="T8" y="T9"/>
                  </a:cxn>
                </a:cxnLst>
                <a:rect l="T15" t="T16" r="T17" b="T18"/>
                <a:pathLst>
                  <a:path w="205" h="51">
                    <a:moveTo>
                      <a:pt x="0" y="51"/>
                    </a:moveTo>
                    <a:lnTo>
                      <a:pt x="51" y="0"/>
                    </a:lnTo>
                    <a:lnTo>
                      <a:pt x="205" y="0"/>
                    </a:lnTo>
                    <a:lnTo>
                      <a:pt x="154" y="51"/>
                    </a:lnTo>
                    <a:lnTo>
                      <a:pt x="0" y="51"/>
                    </a:lnTo>
                    <a:close/>
                  </a:path>
                </a:pathLst>
              </a:custGeom>
              <a:solidFill>
                <a:srgbClr val="E6E6E6"/>
              </a:solidFill>
              <a:ln w="9525">
                <a:noFill/>
                <a:round/>
                <a:headEnd/>
                <a:tailEnd/>
              </a:ln>
            </p:spPr>
            <p:txBody>
              <a:bodyPr/>
              <a:lstStyle/>
              <a:p>
                <a:endParaRPr lang="en-US"/>
              </a:p>
            </p:txBody>
          </p:sp>
          <p:sp>
            <p:nvSpPr>
              <p:cNvPr id="1328" name="Freeform 156"/>
              <p:cNvSpPr>
                <a:spLocks/>
              </p:cNvSpPr>
              <p:nvPr/>
            </p:nvSpPr>
            <p:spPr bwMode="auto">
              <a:xfrm>
                <a:off x="489" y="1338"/>
                <a:ext cx="51" cy="453"/>
              </a:xfrm>
              <a:custGeom>
                <a:avLst/>
                <a:gdLst>
                  <a:gd name="T0" fmla="*/ 0 w 51"/>
                  <a:gd name="T1" fmla="*/ 51 h 453"/>
                  <a:gd name="T2" fmla="*/ 51 w 51"/>
                  <a:gd name="T3" fmla="*/ 0 h 453"/>
                  <a:gd name="T4" fmla="*/ 51 w 51"/>
                  <a:gd name="T5" fmla="*/ 401 h 453"/>
                  <a:gd name="T6" fmla="*/ 0 w 51"/>
                  <a:gd name="T7" fmla="*/ 453 h 453"/>
                  <a:gd name="T8" fmla="*/ 0 w 51"/>
                  <a:gd name="T9" fmla="*/ 51 h 453"/>
                  <a:gd name="T10" fmla="*/ 0 60000 65536"/>
                  <a:gd name="T11" fmla="*/ 0 60000 65536"/>
                  <a:gd name="T12" fmla="*/ 0 60000 65536"/>
                  <a:gd name="T13" fmla="*/ 0 60000 65536"/>
                  <a:gd name="T14" fmla="*/ 0 60000 65536"/>
                  <a:gd name="T15" fmla="*/ 0 w 51"/>
                  <a:gd name="T16" fmla="*/ 0 h 453"/>
                  <a:gd name="T17" fmla="*/ 51 w 51"/>
                  <a:gd name="T18" fmla="*/ 453 h 453"/>
                </a:gdLst>
                <a:ahLst/>
                <a:cxnLst>
                  <a:cxn ang="T10">
                    <a:pos x="T0" y="T1"/>
                  </a:cxn>
                  <a:cxn ang="T11">
                    <a:pos x="T2" y="T3"/>
                  </a:cxn>
                  <a:cxn ang="T12">
                    <a:pos x="T4" y="T5"/>
                  </a:cxn>
                  <a:cxn ang="T13">
                    <a:pos x="T6" y="T7"/>
                  </a:cxn>
                  <a:cxn ang="T14">
                    <a:pos x="T8" y="T9"/>
                  </a:cxn>
                </a:cxnLst>
                <a:rect l="T15" t="T16" r="T17" b="T18"/>
                <a:pathLst>
                  <a:path w="51" h="453">
                    <a:moveTo>
                      <a:pt x="0" y="51"/>
                    </a:moveTo>
                    <a:lnTo>
                      <a:pt x="51" y="0"/>
                    </a:lnTo>
                    <a:lnTo>
                      <a:pt x="51" y="401"/>
                    </a:lnTo>
                    <a:lnTo>
                      <a:pt x="0" y="453"/>
                    </a:lnTo>
                    <a:lnTo>
                      <a:pt x="0" y="51"/>
                    </a:lnTo>
                    <a:close/>
                  </a:path>
                </a:pathLst>
              </a:custGeom>
              <a:solidFill>
                <a:srgbClr val="9A9A9A"/>
              </a:solidFill>
              <a:ln w="9525">
                <a:noFill/>
                <a:round/>
                <a:headEnd/>
                <a:tailEnd/>
              </a:ln>
            </p:spPr>
            <p:txBody>
              <a:bodyPr/>
              <a:lstStyle/>
              <a:p>
                <a:endParaRPr lang="en-US"/>
              </a:p>
            </p:txBody>
          </p:sp>
          <p:sp>
            <p:nvSpPr>
              <p:cNvPr id="1329" name="Rectangle 157"/>
              <p:cNvSpPr>
                <a:spLocks noChangeArrowheads="1"/>
              </p:cNvSpPr>
              <p:nvPr/>
            </p:nvSpPr>
            <p:spPr bwMode="auto">
              <a:xfrm>
                <a:off x="335" y="1389"/>
                <a:ext cx="154" cy="402"/>
              </a:xfrm>
              <a:prstGeom prst="rect">
                <a:avLst/>
              </a:prstGeom>
              <a:solidFill>
                <a:srgbClr val="C0C0C0"/>
              </a:solidFill>
              <a:ln w="9525">
                <a:noFill/>
                <a:miter lim="800000"/>
                <a:headEnd/>
                <a:tailEnd/>
              </a:ln>
            </p:spPr>
            <p:txBody>
              <a:bodyPr/>
              <a:lstStyle/>
              <a:p>
                <a:pPr algn="ctr" eaLnBrk="0" hangingPunct="0"/>
                <a:endParaRPr lang="en-AU" sz="1600" b="1" i="1">
                  <a:latin typeface="Helvetica" pitchFamily="34" charset="0"/>
                </a:endParaRPr>
              </a:p>
            </p:txBody>
          </p:sp>
          <p:sp>
            <p:nvSpPr>
              <p:cNvPr id="1330" name="Rectangle 158"/>
              <p:cNvSpPr>
                <a:spLocks noChangeArrowheads="1"/>
              </p:cNvSpPr>
              <p:nvPr/>
            </p:nvSpPr>
            <p:spPr bwMode="auto">
              <a:xfrm>
                <a:off x="335" y="1389"/>
                <a:ext cx="154" cy="402"/>
              </a:xfrm>
              <a:prstGeom prst="rect">
                <a:avLst/>
              </a:prstGeom>
              <a:noFill/>
              <a:ln w="4763" cap="rnd">
                <a:solidFill>
                  <a:srgbClr val="000000"/>
                </a:solidFill>
                <a:round/>
                <a:headEnd/>
                <a:tailEnd/>
              </a:ln>
            </p:spPr>
            <p:txBody>
              <a:bodyPr/>
              <a:lstStyle/>
              <a:p>
                <a:pPr algn="ctr" eaLnBrk="0" hangingPunct="0"/>
                <a:endParaRPr lang="en-AU" sz="1600" b="1" i="1">
                  <a:latin typeface="Helvetica" pitchFamily="34" charset="0"/>
                </a:endParaRPr>
              </a:p>
            </p:txBody>
          </p:sp>
          <p:pic>
            <p:nvPicPr>
              <p:cNvPr id="1331" name="Picture 159"/>
              <p:cNvPicPr>
                <a:picLocks noChangeAspect="1" noChangeArrowheads="1"/>
              </p:cNvPicPr>
              <p:nvPr/>
            </p:nvPicPr>
            <p:blipFill>
              <a:blip r:embed="rId5" cstate="print"/>
              <a:srcRect/>
              <a:stretch>
                <a:fillRect/>
              </a:stretch>
            </p:blipFill>
            <p:spPr bwMode="auto">
              <a:xfrm>
                <a:off x="350" y="1406"/>
                <a:ext cx="120" cy="248"/>
              </a:xfrm>
              <a:prstGeom prst="rect">
                <a:avLst/>
              </a:prstGeom>
              <a:noFill/>
              <a:ln w="9525">
                <a:noFill/>
                <a:miter lim="800000"/>
                <a:headEnd/>
                <a:tailEnd/>
              </a:ln>
            </p:spPr>
          </p:pic>
          <p:sp>
            <p:nvSpPr>
              <p:cNvPr id="1332" name="Rectangle 160"/>
              <p:cNvSpPr>
                <a:spLocks noChangeArrowheads="1"/>
              </p:cNvSpPr>
              <p:nvPr/>
            </p:nvSpPr>
            <p:spPr bwMode="auto">
              <a:xfrm>
                <a:off x="354" y="1409"/>
                <a:ext cx="116" cy="243"/>
              </a:xfrm>
              <a:prstGeom prst="rect">
                <a:avLst/>
              </a:prstGeom>
              <a:noFill/>
              <a:ln w="4763" cap="rnd">
                <a:solidFill>
                  <a:srgbClr val="000000"/>
                </a:solidFill>
                <a:round/>
                <a:headEnd/>
                <a:tailEnd/>
              </a:ln>
            </p:spPr>
            <p:txBody>
              <a:bodyPr/>
              <a:lstStyle/>
              <a:p>
                <a:pPr algn="ctr" eaLnBrk="0" hangingPunct="0"/>
                <a:endParaRPr lang="en-AU" sz="1600" b="1" i="1">
                  <a:latin typeface="Helvetica" pitchFamily="34" charset="0"/>
                </a:endParaRPr>
              </a:p>
            </p:txBody>
          </p:sp>
          <p:sp>
            <p:nvSpPr>
              <p:cNvPr id="1333" name="Freeform 161"/>
              <p:cNvSpPr>
                <a:spLocks noEditPoints="1"/>
              </p:cNvSpPr>
              <p:nvPr/>
            </p:nvSpPr>
            <p:spPr bwMode="auto">
              <a:xfrm>
                <a:off x="368" y="1421"/>
                <a:ext cx="88" cy="210"/>
              </a:xfrm>
              <a:custGeom>
                <a:avLst/>
                <a:gdLst>
                  <a:gd name="T0" fmla="*/ 0 w 88"/>
                  <a:gd name="T1" fmla="*/ 189 h 210"/>
                  <a:gd name="T2" fmla="*/ 88 w 88"/>
                  <a:gd name="T3" fmla="*/ 189 h 210"/>
                  <a:gd name="T4" fmla="*/ 88 w 88"/>
                  <a:gd name="T5" fmla="*/ 210 h 210"/>
                  <a:gd name="T6" fmla="*/ 0 w 88"/>
                  <a:gd name="T7" fmla="*/ 210 h 210"/>
                  <a:gd name="T8" fmla="*/ 0 w 88"/>
                  <a:gd name="T9" fmla="*/ 189 h 210"/>
                  <a:gd name="T10" fmla="*/ 0 w 88"/>
                  <a:gd name="T11" fmla="*/ 157 h 210"/>
                  <a:gd name="T12" fmla="*/ 88 w 88"/>
                  <a:gd name="T13" fmla="*/ 157 h 210"/>
                  <a:gd name="T14" fmla="*/ 88 w 88"/>
                  <a:gd name="T15" fmla="*/ 178 h 210"/>
                  <a:gd name="T16" fmla="*/ 0 w 88"/>
                  <a:gd name="T17" fmla="*/ 178 h 210"/>
                  <a:gd name="T18" fmla="*/ 0 w 88"/>
                  <a:gd name="T19" fmla="*/ 157 h 210"/>
                  <a:gd name="T20" fmla="*/ 0 w 88"/>
                  <a:gd name="T21" fmla="*/ 125 h 210"/>
                  <a:gd name="T22" fmla="*/ 88 w 88"/>
                  <a:gd name="T23" fmla="*/ 125 h 210"/>
                  <a:gd name="T24" fmla="*/ 88 w 88"/>
                  <a:gd name="T25" fmla="*/ 146 h 210"/>
                  <a:gd name="T26" fmla="*/ 0 w 88"/>
                  <a:gd name="T27" fmla="*/ 146 h 210"/>
                  <a:gd name="T28" fmla="*/ 0 w 88"/>
                  <a:gd name="T29" fmla="*/ 125 h 210"/>
                  <a:gd name="T30" fmla="*/ 0 w 88"/>
                  <a:gd name="T31" fmla="*/ 93 h 210"/>
                  <a:gd name="T32" fmla="*/ 88 w 88"/>
                  <a:gd name="T33" fmla="*/ 93 h 210"/>
                  <a:gd name="T34" fmla="*/ 88 w 88"/>
                  <a:gd name="T35" fmla="*/ 114 h 210"/>
                  <a:gd name="T36" fmla="*/ 0 w 88"/>
                  <a:gd name="T37" fmla="*/ 114 h 210"/>
                  <a:gd name="T38" fmla="*/ 0 w 88"/>
                  <a:gd name="T39" fmla="*/ 93 h 210"/>
                  <a:gd name="T40" fmla="*/ 0 w 88"/>
                  <a:gd name="T41" fmla="*/ 47 h 210"/>
                  <a:gd name="T42" fmla="*/ 88 w 88"/>
                  <a:gd name="T43" fmla="*/ 47 h 210"/>
                  <a:gd name="T44" fmla="*/ 88 w 88"/>
                  <a:gd name="T45" fmla="*/ 83 h 210"/>
                  <a:gd name="T46" fmla="*/ 0 w 88"/>
                  <a:gd name="T47" fmla="*/ 83 h 210"/>
                  <a:gd name="T48" fmla="*/ 0 w 88"/>
                  <a:gd name="T49" fmla="*/ 47 h 210"/>
                  <a:gd name="T50" fmla="*/ 0 w 88"/>
                  <a:gd name="T51" fmla="*/ 0 h 210"/>
                  <a:gd name="T52" fmla="*/ 88 w 88"/>
                  <a:gd name="T53" fmla="*/ 0 h 210"/>
                  <a:gd name="T54" fmla="*/ 88 w 88"/>
                  <a:gd name="T55" fmla="*/ 36 h 210"/>
                  <a:gd name="T56" fmla="*/ 0 w 88"/>
                  <a:gd name="T57" fmla="*/ 36 h 210"/>
                  <a:gd name="T58" fmla="*/ 0 w 88"/>
                  <a:gd name="T59" fmla="*/ 0 h 21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88"/>
                  <a:gd name="T91" fmla="*/ 0 h 210"/>
                  <a:gd name="T92" fmla="*/ 88 w 88"/>
                  <a:gd name="T93" fmla="*/ 210 h 210"/>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88" h="210">
                    <a:moveTo>
                      <a:pt x="0" y="189"/>
                    </a:moveTo>
                    <a:lnTo>
                      <a:pt x="88" y="189"/>
                    </a:lnTo>
                    <a:lnTo>
                      <a:pt x="88" y="210"/>
                    </a:lnTo>
                    <a:lnTo>
                      <a:pt x="0" y="210"/>
                    </a:lnTo>
                    <a:lnTo>
                      <a:pt x="0" y="189"/>
                    </a:lnTo>
                    <a:close/>
                    <a:moveTo>
                      <a:pt x="0" y="157"/>
                    </a:moveTo>
                    <a:lnTo>
                      <a:pt x="88" y="157"/>
                    </a:lnTo>
                    <a:lnTo>
                      <a:pt x="88" y="178"/>
                    </a:lnTo>
                    <a:lnTo>
                      <a:pt x="0" y="178"/>
                    </a:lnTo>
                    <a:lnTo>
                      <a:pt x="0" y="157"/>
                    </a:lnTo>
                    <a:close/>
                    <a:moveTo>
                      <a:pt x="0" y="125"/>
                    </a:moveTo>
                    <a:lnTo>
                      <a:pt x="88" y="125"/>
                    </a:lnTo>
                    <a:lnTo>
                      <a:pt x="88" y="146"/>
                    </a:lnTo>
                    <a:lnTo>
                      <a:pt x="0" y="146"/>
                    </a:lnTo>
                    <a:lnTo>
                      <a:pt x="0" y="125"/>
                    </a:lnTo>
                    <a:close/>
                    <a:moveTo>
                      <a:pt x="0" y="93"/>
                    </a:moveTo>
                    <a:lnTo>
                      <a:pt x="88" y="93"/>
                    </a:lnTo>
                    <a:lnTo>
                      <a:pt x="88" y="114"/>
                    </a:lnTo>
                    <a:lnTo>
                      <a:pt x="0" y="114"/>
                    </a:lnTo>
                    <a:lnTo>
                      <a:pt x="0" y="93"/>
                    </a:lnTo>
                    <a:close/>
                    <a:moveTo>
                      <a:pt x="0" y="47"/>
                    </a:moveTo>
                    <a:lnTo>
                      <a:pt x="88" y="47"/>
                    </a:lnTo>
                    <a:lnTo>
                      <a:pt x="88" y="83"/>
                    </a:lnTo>
                    <a:lnTo>
                      <a:pt x="0" y="83"/>
                    </a:lnTo>
                    <a:lnTo>
                      <a:pt x="0" y="47"/>
                    </a:lnTo>
                    <a:close/>
                    <a:moveTo>
                      <a:pt x="0" y="0"/>
                    </a:moveTo>
                    <a:lnTo>
                      <a:pt x="88" y="0"/>
                    </a:lnTo>
                    <a:lnTo>
                      <a:pt x="88" y="36"/>
                    </a:lnTo>
                    <a:lnTo>
                      <a:pt x="0" y="36"/>
                    </a:lnTo>
                    <a:lnTo>
                      <a:pt x="0" y="0"/>
                    </a:lnTo>
                    <a:close/>
                  </a:path>
                </a:pathLst>
              </a:custGeom>
              <a:solidFill>
                <a:srgbClr val="C0C0C0"/>
              </a:solidFill>
              <a:ln w="9525">
                <a:noFill/>
                <a:round/>
                <a:headEnd/>
                <a:tailEnd/>
              </a:ln>
            </p:spPr>
            <p:txBody>
              <a:bodyPr/>
              <a:lstStyle/>
              <a:p>
                <a:endParaRPr lang="en-US"/>
              </a:p>
            </p:txBody>
          </p:sp>
          <p:sp>
            <p:nvSpPr>
              <p:cNvPr id="1334" name="Rectangle 162"/>
              <p:cNvSpPr>
                <a:spLocks noChangeArrowheads="1"/>
              </p:cNvSpPr>
              <p:nvPr/>
            </p:nvSpPr>
            <p:spPr bwMode="auto">
              <a:xfrm>
                <a:off x="368" y="1610"/>
                <a:ext cx="88" cy="21"/>
              </a:xfrm>
              <a:prstGeom prst="rect">
                <a:avLst/>
              </a:prstGeom>
              <a:noFill/>
              <a:ln w="3175" cap="rnd">
                <a:solidFill>
                  <a:srgbClr val="000000"/>
                </a:solidFill>
                <a:round/>
                <a:headEnd/>
                <a:tailEnd/>
              </a:ln>
            </p:spPr>
            <p:txBody>
              <a:bodyPr/>
              <a:lstStyle/>
              <a:p>
                <a:pPr algn="ctr" eaLnBrk="0" hangingPunct="0"/>
                <a:endParaRPr lang="en-AU" sz="1600" b="1" i="1">
                  <a:latin typeface="Helvetica" pitchFamily="34" charset="0"/>
                </a:endParaRPr>
              </a:p>
            </p:txBody>
          </p:sp>
          <p:sp>
            <p:nvSpPr>
              <p:cNvPr id="1335" name="Rectangle 163"/>
              <p:cNvSpPr>
                <a:spLocks noChangeArrowheads="1"/>
              </p:cNvSpPr>
              <p:nvPr/>
            </p:nvSpPr>
            <p:spPr bwMode="auto">
              <a:xfrm>
                <a:off x="368" y="1578"/>
                <a:ext cx="88" cy="21"/>
              </a:xfrm>
              <a:prstGeom prst="rect">
                <a:avLst/>
              </a:prstGeom>
              <a:noFill/>
              <a:ln w="3175" cap="rnd">
                <a:solidFill>
                  <a:srgbClr val="000000"/>
                </a:solidFill>
                <a:round/>
                <a:headEnd/>
                <a:tailEnd/>
              </a:ln>
            </p:spPr>
            <p:txBody>
              <a:bodyPr/>
              <a:lstStyle/>
              <a:p>
                <a:pPr algn="ctr" eaLnBrk="0" hangingPunct="0"/>
                <a:endParaRPr lang="en-AU" sz="1600" b="1" i="1">
                  <a:latin typeface="Helvetica" pitchFamily="34" charset="0"/>
                </a:endParaRPr>
              </a:p>
            </p:txBody>
          </p:sp>
          <p:sp>
            <p:nvSpPr>
              <p:cNvPr id="1336" name="Rectangle 164"/>
              <p:cNvSpPr>
                <a:spLocks noChangeArrowheads="1"/>
              </p:cNvSpPr>
              <p:nvPr/>
            </p:nvSpPr>
            <p:spPr bwMode="auto">
              <a:xfrm>
                <a:off x="368" y="1546"/>
                <a:ext cx="88" cy="21"/>
              </a:xfrm>
              <a:prstGeom prst="rect">
                <a:avLst/>
              </a:prstGeom>
              <a:noFill/>
              <a:ln w="3175" cap="rnd">
                <a:solidFill>
                  <a:srgbClr val="000000"/>
                </a:solidFill>
                <a:round/>
                <a:headEnd/>
                <a:tailEnd/>
              </a:ln>
            </p:spPr>
            <p:txBody>
              <a:bodyPr/>
              <a:lstStyle/>
              <a:p>
                <a:pPr algn="ctr" eaLnBrk="0" hangingPunct="0"/>
                <a:endParaRPr lang="en-AU" sz="1600" b="1" i="1">
                  <a:latin typeface="Helvetica" pitchFamily="34" charset="0"/>
                </a:endParaRPr>
              </a:p>
            </p:txBody>
          </p:sp>
          <p:sp>
            <p:nvSpPr>
              <p:cNvPr id="1337" name="Rectangle 165"/>
              <p:cNvSpPr>
                <a:spLocks noChangeArrowheads="1"/>
              </p:cNvSpPr>
              <p:nvPr/>
            </p:nvSpPr>
            <p:spPr bwMode="auto">
              <a:xfrm>
                <a:off x="368" y="1514"/>
                <a:ext cx="88" cy="21"/>
              </a:xfrm>
              <a:prstGeom prst="rect">
                <a:avLst/>
              </a:prstGeom>
              <a:noFill/>
              <a:ln w="3175" cap="rnd">
                <a:solidFill>
                  <a:srgbClr val="000000"/>
                </a:solidFill>
                <a:round/>
                <a:headEnd/>
                <a:tailEnd/>
              </a:ln>
            </p:spPr>
            <p:txBody>
              <a:bodyPr/>
              <a:lstStyle/>
              <a:p>
                <a:pPr algn="ctr" eaLnBrk="0" hangingPunct="0"/>
                <a:endParaRPr lang="en-AU" sz="1600" b="1" i="1">
                  <a:latin typeface="Helvetica" pitchFamily="34" charset="0"/>
                </a:endParaRPr>
              </a:p>
            </p:txBody>
          </p:sp>
          <p:sp>
            <p:nvSpPr>
              <p:cNvPr id="1338" name="Rectangle 166"/>
              <p:cNvSpPr>
                <a:spLocks noChangeArrowheads="1"/>
              </p:cNvSpPr>
              <p:nvPr/>
            </p:nvSpPr>
            <p:spPr bwMode="auto">
              <a:xfrm>
                <a:off x="368" y="1468"/>
                <a:ext cx="88" cy="36"/>
              </a:xfrm>
              <a:prstGeom prst="rect">
                <a:avLst/>
              </a:prstGeom>
              <a:noFill/>
              <a:ln w="3175" cap="rnd">
                <a:solidFill>
                  <a:srgbClr val="000000"/>
                </a:solidFill>
                <a:round/>
                <a:headEnd/>
                <a:tailEnd/>
              </a:ln>
            </p:spPr>
            <p:txBody>
              <a:bodyPr/>
              <a:lstStyle/>
              <a:p>
                <a:pPr algn="ctr" eaLnBrk="0" hangingPunct="0"/>
                <a:endParaRPr lang="en-AU" sz="1600" b="1" i="1">
                  <a:latin typeface="Helvetica" pitchFamily="34" charset="0"/>
                </a:endParaRPr>
              </a:p>
            </p:txBody>
          </p:sp>
          <p:sp>
            <p:nvSpPr>
              <p:cNvPr id="1339" name="Rectangle 167"/>
              <p:cNvSpPr>
                <a:spLocks noChangeArrowheads="1"/>
              </p:cNvSpPr>
              <p:nvPr/>
            </p:nvSpPr>
            <p:spPr bwMode="auto">
              <a:xfrm>
                <a:off x="368" y="1421"/>
                <a:ext cx="88" cy="36"/>
              </a:xfrm>
              <a:prstGeom prst="rect">
                <a:avLst/>
              </a:prstGeom>
              <a:noFill/>
              <a:ln w="3175" cap="rnd">
                <a:solidFill>
                  <a:srgbClr val="000000"/>
                </a:solidFill>
                <a:round/>
                <a:headEnd/>
                <a:tailEnd/>
              </a:ln>
            </p:spPr>
            <p:txBody>
              <a:bodyPr/>
              <a:lstStyle/>
              <a:p>
                <a:pPr algn="ctr" eaLnBrk="0" hangingPunct="0"/>
                <a:endParaRPr lang="en-AU" sz="1600" b="1" i="1">
                  <a:latin typeface="Helvetica" pitchFamily="34" charset="0"/>
                </a:endParaRPr>
              </a:p>
            </p:txBody>
          </p:sp>
          <p:sp>
            <p:nvSpPr>
              <p:cNvPr id="1340" name="Rectangle 168"/>
              <p:cNvSpPr>
                <a:spLocks noChangeArrowheads="1"/>
              </p:cNvSpPr>
              <p:nvPr/>
            </p:nvSpPr>
            <p:spPr bwMode="auto">
              <a:xfrm>
                <a:off x="341" y="1791"/>
                <a:ext cx="141" cy="9"/>
              </a:xfrm>
              <a:prstGeom prst="rect">
                <a:avLst/>
              </a:prstGeom>
              <a:solidFill>
                <a:srgbClr val="9A9A9A"/>
              </a:solidFill>
              <a:ln w="9525">
                <a:noFill/>
                <a:miter lim="800000"/>
                <a:headEnd/>
                <a:tailEnd/>
              </a:ln>
            </p:spPr>
            <p:txBody>
              <a:bodyPr/>
              <a:lstStyle/>
              <a:p>
                <a:pPr algn="ctr" eaLnBrk="0" hangingPunct="0"/>
                <a:endParaRPr lang="en-AU" sz="1600" b="1" i="1">
                  <a:latin typeface="Helvetica" pitchFamily="34" charset="0"/>
                </a:endParaRPr>
              </a:p>
            </p:txBody>
          </p:sp>
          <p:pic>
            <p:nvPicPr>
              <p:cNvPr id="1341" name="Picture 169"/>
              <p:cNvPicPr>
                <a:picLocks noChangeAspect="1" noChangeArrowheads="1"/>
              </p:cNvPicPr>
              <p:nvPr/>
            </p:nvPicPr>
            <p:blipFill>
              <a:blip r:embed="rId6" cstate="print"/>
              <a:srcRect/>
              <a:stretch>
                <a:fillRect/>
              </a:stretch>
            </p:blipFill>
            <p:spPr bwMode="auto">
              <a:xfrm>
                <a:off x="401" y="1671"/>
                <a:ext cx="26" cy="26"/>
              </a:xfrm>
              <a:prstGeom prst="rect">
                <a:avLst/>
              </a:prstGeom>
              <a:noFill/>
              <a:ln w="9525">
                <a:noFill/>
                <a:miter lim="800000"/>
                <a:headEnd/>
                <a:tailEnd/>
              </a:ln>
            </p:spPr>
          </p:pic>
          <p:pic>
            <p:nvPicPr>
              <p:cNvPr id="1342" name="Picture 170"/>
              <p:cNvPicPr>
                <a:picLocks noChangeAspect="1" noChangeArrowheads="1"/>
              </p:cNvPicPr>
              <p:nvPr/>
            </p:nvPicPr>
            <p:blipFill>
              <a:blip r:embed="rId7" cstate="print"/>
              <a:srcRect/>
              <a:stretch>
                <a:fillRect/>
              </a:stretch>
            </p:blipFill>
            <p:spPr bwMode="auto">
              <a:xfrm>
                <a:off x="401" y="1680"/>
                <a:ext cx="17" cy="17"/>
              </a:xfrm>
              <a:prstGeom prst="rect">
                <a:avLst/>
              </a:prstGeom>
              <a:noFill/>
              <a:ln w="9525">
                <a:noFill/>
                <a:miter lim="800000"/>
                <a:headEnd/>
                <a:tailEnd/>
              </a:ln>
            </p:spPr>
          </p:pic>
          <p:pic>
            <p:nvPicPr>
              <p:cNvPr id="1343" name="Picture 171"/>
              <p:cNvPicPr>
                <a:picLocks noChangeAspect="1" noChangeArrowheads="1"/>
              </p:cNvPicPr>
              <p:nvPr/>
            </p:nvPicPr>
            <p:blipFill>
              <a:blip r:embed="rId8" cstate="print"/>
              <a:srcRect/>
              <a:stretch>
                <a:fillRect/>
              </a:stretch>
            </p:blipFill>
            <p:spPr bwMode="auto">
              <a:xfrm>
                <a:off x="401" y="1705"/>
                <a:ext cx="17" cy="17"/>
              </a:xfrm>
              <a:prstGeom prst="rect">
                <a:avLst/>
              </a:prstGeom>
              <a:noFill/>
              <a:ln w="9525">
                <a:noFill/>
                <a:miter lim="800000"/>
                <a:headEnd/>
                <a:tailEnd/>
              </a:ln>
            </p:spPr>
          </p:pic>
          <p:sp>
            <p:nvSpPr>
              <p:cNvPr id="1344" name="Rectangle 172"/>
              <p:cNvSpPr>
                <a:spLocks noChangeArrowheads="1"/>
              </p:cNvSpPr>
              <p:nvPr/>
            </p:nvSpPr>
            <p:spPr bwMode="auto">
              <a:xfrm>
                <a:off x="389" y="1439"/>
                <a:ext cx="13" cy="4"/>
              </a:xfrm>
              <a:prstGeom prst="rect">
                <a:avLst/>
              </a:prstGeom>
              <a:solidFill>
                <a:srgbClr val="9A9A9A"/>
              </a:solidFill>
              <a:ln w="9525">
                <a:noFill/>
                <a:miter lim="800000"/>
                <a:headEnd/>
                <a:tailEnd/>
              </a:ln>
            </p:spPr>
            <p:txBody>
              <a:bodyPr/>
              <a:lstStyle/>
              <a:p>
                <a:pPr algn="ctr" eaLnBrk="0" hangingPunct="0"/>
                <a:endParaRPr lang="en-AU" sz="1600" b="1" i="1">
                  <a:latin typeface="Helvetica" pitchFamily="34" charset="0"/>
                </a:endParaRPr>
              </a:p>
            </p:txBody>
          </p:sp>
          <p:pic>
            <p:nvPicPr>
              <p:cNvPr id="1345" name="Picture 173"/>
              <p:cNvPicPr>
                <a:picLocks noChangeAspect="1" noChangeArrowheads="1"/>
              </p:cNvPicPr>
              <p:nvPr/>
            </p:nvPicPr>
            <p:blipFill>
              <a:blip r:embed="rId9" cstate="print"/>
              <a:srcRect/>
              <a:stretch>
                <a:fillRect/>
              </a:stretch>
            </p:blipFill>
            <p:spPr bwMode="auto">
              <a:xfrm>
                <a:off x="367" y="1423"/>
                <a:ext cx="77" cy="9"/>
              </a:xfrm>
              <a:prstGeom prst="rect">
                <a:avLst/>
              </a:prstGeom>
              <a:noFill/>
              <a:ln w="9525">
                <a:noFill/>
                <a:miter lim="800000"/>
                <a:headEnd/>
                <a:tailEnd/>
              </a:ln>
            </p:spPr>
          </p:pic>
          <p:pic>
            <p:nvPicPr>
              <p:cNvPr id="1346" name="Picture 174"/>
              <p:cNvPicPr>
                <a:picLocks noChangeAspect="1" noChangeArrowheads="1"/>
              </p:cNvPicPr>
              <p:nvPr/>
            </p:nvPicPr>
            <p:blipFill>
              <a:blip r:embed="rId10" cstate="print"/>
              <a:srcRect/>
              <a:stretch>
                <a:fillRect/>
              </a:stretch>
            </p:blipFill>
            <p:spPr bwMode="auto">
              <a:xfrm>
                <a:off x="367" y="1423"/>
                <a:ext cx="77" cy="9"/>
              </a:xfrm>
              <a:prstGeom prst="rect">
                <a:avLst/>
              </a:prstGeom>
              <a:noFill/>
              <a:ln w="9525">
                <a:noFill/>
                <a:miter lim="800000"/>
                <a:headEnd/>
                <a:tailEnd/>
              </a:ln>
            </p:spPr>
          </p:pic>
          <p:sp>
            <p:nvSpPr>
              <p:cNvPr id="1347" name="Rectangle 175"/>
              <p:cNvSpPr>
                <a:spLocks noChangeArrowheads="1"/>
              </p:cNvSpPr>
              <p:nvPr/>
            </p:nvSpPr>
            <p:spPr bwMode="auto">
              <a:xfrm>
                <a:off x="374" y="1428"/>
                <a:ext cx="75" cy="7"/>
              </a:xfrm>
              <a:prstGeom prst="rect">
                <a:avLst/>
              </a:prstGeom>
              <a:noFill/>
              <a:ln w="3175" cap="rnd">
                <a:solidFill>
                  <a:srgbClr val="000000"/>
                </a:solidFill>
                <a:round/>
                <a:headEnd/>
                <a:tailEnd/>
              </a:ln>
            </p:spPr>
            <p:txBody>
              <a:bodyPr/>
              <a:lstStyle/>
              <a:p>
                <a:pPr algn="ctr" eaLnBrk="0" hangingPunct="0"/>
                <a:endParaRPr lang="en-AU" sz="1600" b="1" i="1">
                  <a:latin typeface="Helvetica" pitchFamily="34" charset="0"/>
                </a:endParaRPr>
              </a:p>
            </p:txBody>
          </p:sp>
          <p:pic>
            <p:nvPicPr>
              <p:cNvPr id="1348" name="Picture 176"/>
              <p:cNvPicPr>
                <a:picLocks noChangeAspect="1" noChangeArrowheads="1"/>
              </p:cNvPicPr>
              <p:nvPr/>
            </p:nvPicPr>
            <p:blipFill>
              <a:blip r:embed="rId11" cstate="print"/>
              <a:srcRect/>
              <a:stretch>
                <a:fillRect/>
              </a:stretch>
            </p:blipFill>
            <p:spPr bwMode="auto">
              <a:xfrm>
                <a:off x="367" y="1475"/>
                <a:ext cx="77" cy="17"/>
              </a:xfrm>
              <a:prstGeom prst="rect">
                <a:avLst/>
              </a:prstGeom>
              <a:noFill/>
              <a:ln w="9525">
                <a:noFill/>
                <a:miter lim="800000"/>
                <a:headEnd/>
                <a:tailEnd/>
              </a:ln>
            </p:spPr>
          </p:pic>
          <p:pic>
            <p:nvPicPr>
              <p:cNvPr id="1349" name="Picture 177"/>
              <p:cNvPicPr>
                <a:picLocks noChangeAspect="1" noChangeArrowheads="1"/>
              </p:cNvPicPr>
              <p:nvPr/>
            </p:nvPicPr>
            <p:blipFill>
              <a:blip r:embed="rId12" cstate="print"/>
              <a:srcRect/>
              <a:stretch>
                <a:fillRect/>
              </a:stretch>
            </p:blipFill>
            <p:spPr bwMode="auto">
              <a:xfrm>
                <a:off x="367" y="1475"/>
                <a:ext cx="77" cy="17"/>
              </a:xfrm>
              <a:prstGeom prst="rect">
                <a:avLst/>
              </a:prstGeom>
              <a:noFill/>
              <a:ln w="9525">
                <a:noFill/>
                <a:miter lim="800000"/>
                <a:headEnd/>
                <a:tailEnd/>
              </a:ln>
            </p:spPr>
          </p:pic>
          <p:sp>
            <p:nvSpPr>
              <p:cNvPr id="1350" name="Freeform 178"/>
              <p:cNvSpPr>
                <a:spLocks/>
              </p:cNvSpPr>
              <p:nvPr/>
            </p:nvSpPr>
            <p:spPr bwMode="auto">
              <a:xfrm>
                <a:off x="373" y="1476"/>
                <a:ext cx="74" cy="14"/>
              </a:xfrm>
              <a:custGeom>
                <a:avLst/>
                <a:gdLst>
                  <a:gd name="T0" fmla="*/ 0 w 139"/>
                  <a:gd name="T1" fmla="*/ 1 h 26"/>
                  <a:gd name="T2" fmla="*/ 1 w 139"/>
                  <a:gd name="T3" fmla="*/ 1 h 26"/>
                  <a:gd name="T4" fmla="*/ 3 w 139"/>
                  <a:gd name="T5" fmla="*/ 1 h 26"/>
                  <a:gd name="T6" fmla="*/ 3 w 139"/>
                  <a:gd name="T7" fmla="*/ 1 h 26"/>
                  <a:gd name="T8" fmla="*/ 3 w 139"/>
                  <a:gd name="T9" fmla="*/ 1 h 26"/>
                  <a:gd name="T10" fmla="*/ 3 w 139"/>
                  <a:gd name="T11" fmla="*/ 1 h 26"/>
                  <a:gd name="T12" fmla="*/ 0 w 139"/>
                  <a:gd name="T13" fmla="*/ 1 h 26"/>
                  <a:gd name="T14" fmla="*/ 0 w 139"/>
                  <a:gd name="T15" fmla="*/ 1 h 26"/>
                  <a:gd name="T16" fmla="*/ 0 60000 65536"/>
                  <a:gd name="T17" fmla="*/ 0 60000 65536"/>
                  <a:gd name="T18" fmla="*/ 0 60000 65536"/>
                  <a:gd name="T19" fmla="*/ 0 60000 65536"/>
                  <a:gd name="T20" fmla="*/ 0 60000 65536"/>
                  <a:gd name="T21" fmla="*/ 0 60000 65536"/>
                  <a:gd name="T22" fmla="*/ 0 60000 65536"/>
                  <a:gd name="T23" fmla="*/ 0 60000 65536"/>
                  <a:gd name="T24" fmla="*/ 0 w 139"/>
                  <a:gd name="T25" fmla="*/ 0 h 26"/>
                  <a:gd name="T26" fmla="*/ 139 w 139"/>
                  <a:gd name="T27" fmla="*/ 26 h 2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39" h="26">
                    <a:moveTo>
                      <a:pt x="0" y="6"/>
                    </a:moveTo>
                    <a:lnTo>
                      <a:pt x="38" y="6"/>
                    </a:lnTo>
                    <a:cubicBezTo>
                      <a:pt x="63" y="0"/>
                      <a:pt x="89" y="0"/>
                      <a:pt x="114" y="6"/>
                    </a:cubicBezTo>
                    <a:lnTo>
                      <a:pt x="139" y="6"/>
                    </a:lnTo>
                    <a:lnTo>
                      <a:pt x="139" y="26"/>
                    </a:lnTo>
                    <a:lnTo>
                      <a:pt x="0" y="26"/>
                    </a:lnTo>
                    <a:lnTo>
                      <a:pt x="0" y="6"/>
                    </a:lnTo>
                  </a:path>
                </a:pathLst>
              </a:custGeom>
              <a:noFill/>
              <a:ln w="3175" cap="rnd">
                <a:solidFill>
                  <a:srgbClr val="000000"/>
                </a:solidFill>
                <a:round/>
                <a:headEnd/>
                <a:tailEnd/>
              </a:ln>
            </p:spPr>
            <p:txBody>
              <a:bodyPr/>
              <a:lstStyle/>
              <a:p>
                <a:endParaRPr lang="en-US"/>
              </a:p>
            </p:txBody>
          </p:sp>
          <p:sp>
            <p:nvSpPr>
              <p:cNvPr id="1351" name="Rectangle 179"/>
              <p:cNvSpPr>
                <a:spLocks noChangeArrowheads="1"/>
              </p:cNvSpPr>
              <p:nvPr/>
            </p:nvSpPr>
            <p:spPr bwMode="auto">
              <a:xfrm>
                <a:off x="376" y="1484"/>
                <a:ext cx="68" cy="3"/>
              </a:xfrm>
              <a:prstGeom prst="rect">
                <a:avLst/>
              </a:prstGeom>
              <a:solidFill>
                <a:srgbClr val="DBDAC6"/>
              </a:solidFill>
              <a:ln w="9525">
                <a:noFill/>
                <a:miter lim="800000"/>
                <a:headEnd/>
                <a:tailEnd/>
              </a:ln>
            </p:spPr>
            <p:txBody>
              <a:bodyPr/>
              <a:lstStyle/>
              <a:p>
                <a:pPr algn="ctr" eaLnBrk="0" hangingPunct="0"/>
                <a:endParaRPr lang="en-AU" sz="1600" b="1" i="1">
                  <a:latin typeface="Helvetica" pitchFamily="34" charset="0"/>
                </a:endParaRPr>
              </a:p>
            </p:txBody>
          </p:sp>
          <p:sp>
            <p:nvSpPr>
              <p:cNvPr id="1352" name="Rectangle 180"/>
              <p:cNvSpPr>
                <a:spLocks noChangeArrowheads="1"/>
              </p:cNvSpPr>
              <p:nvPr/>
            </p:nvSpPr>
            <p:spPr bwMode="auto">
              <a:xfrm>
                <a:off x="376" y="1484"/>
                <a:ext cx="68" cy="3"/>
              </a:xfrm>
              <a:prstGeom prst="rect">
                <a:avLst/>
              </a:prstGeom>
              <a:noFill/>
              <a:ln w="3175" cap="rnd">
                <a:solidFill>
                  <a:srgbClr val="000000"/>
                </a:solidFill>
                <a:round/>
                <a:headEnd/>
                <a:tailEnd/>
              </a:ln>
            </p:spPr>
            <p:txBody>
              <a:bodyPr/>
              <a:lstStyle/>
              <a:p>
                <a:pPr algn="ctr" eaLnBrk="0" hangingPunct="0"/>
                <a:endParaRPr lang="en-AU" sz="1600" b="1" i="1">
                  <a:latin typeface="Helvetica" pitchFamily="34" charset="0"/>
                </a:endParaRPr>
              </a:p>
            </p:txBody>
          </p:sp>
          <p:pic>
            <p:nvPicPr>
              <p:cNvPr id="1353" name="Picture 181"/>
              <p:cNvPicPr>
                <a:picLocks noChangeAspect="1" noChangeArrowheads="1"/>
              </p:cNvPicPr>
              <p:nvPr/>
            </p:nvPicPr>
            <p:blipFill>
              <a:blip r:embed="rId13" cstate="print"/>
              <a:srcRect/>
              <a:stretch>
                <a:fillRect/>
              </a:stretch>
            </p:blipFill>
            <p:spPr bwMode="auto">
              <a:xfrm>
                <a:off x="367" y="1517"/>
                <a:ext cx="77" cy="18"/>
              </a:xfrm>
              <a:prstGeom prst="rect">
                <a:avLst/>
              </a:prstGeom>
              <a:noFill/>
              <a:ln w="9525">
                <a:noFill/>
                <a:miter lim="800000"/>
                <a:headEnd/>
                <a:tailEnd/>
              </a:ln>
            </p:spPr>
          </p:pic>
          <p:pic>
            <p:nvPicPr>
              <p:cNvPr id="1354" name="Picture 182"/>
              <p:cNvPicPr>
                <a:picLocks noChangeAspect="1" noChangeArrowheads="1"/>
              </p:cNvPicPr>
              <p:nvPr/>
            </p:nvPicPr>
            <p:blipFill>
              <a:blip r:embed="rId14" cstate="print"/>
              <a:srcRect/>
              <a:stretch>
                <a:fillRect/>
              </a:stretch>
            </p:blipFill>
            <p:spPr bwMode="auto">
              <a:xfrm>
                <a:off x="367" y="1517"/>
                <a:ext cx="77" cy="18"/>
              </a:xfrm>
              <a:prstGeom prst="rect">
                <a:avLst/>
              </a:prstGeom>
              <a:noFill/>
              <a:ln w="9525">
                <a:noFill/>
                <a:miter lim="800000"/>
                <a:headEnd/>
                <a:tailEnd/>
              </a:ln>
            </p:spPr>
          </p:pic>
          <p:sp>
            <p:nvSpPr>
              <p:cNvPr id="1355" name="Freeform 183"/>
              <p:cNvSpPr>
                <a:spLocks/>
              </p:cNvSpPr>
              <p:nvPr/>
            </p:nvSpPr>
            <p:spPr bwMode="auto">
              <a:xfrm>
                <a:off x="373" y="1517"/>
                <a:ext cx="77" cy="12"/>
              </a:xfrm>
              <a:custGeom>
                <a:avLst/>
                <a:gdLst>
                  <a:gd name="T0" fmla="*/ 0 w 144"/>
                  <a:gd name="T1" fmla="*/ 1 h 22"/>
                  <a:gd name="T2" fmla="*/ 0 w 144"/>
                  <a:gd name="T3" fmla="*/ 1 h 22"/>
                  <a:gd name="T4" fmla="*/ 1 w 144"/>
                  <a:gd name="T5" fmla="*/ 1 h 22"/>
                  <a:gd name="T6" fmla="*/ 2 w 144"/>
                  <a:gd name="T7" fmla="*/ 1 h 22"/>
                  <a:gd name="T8" fmla="*/ 2 w 144"/>
                  <a:gd name="T9" fmla="*/ 1 h 22"/>
                  <a:gd name="T10" fmla="*/ 3 w 144"/>
                  <a:gd name="T11" fmla="*/ 1 h 22"/>
                  <a:gd name="T12" fmla="*/ 3 w 144"/>
                  <a:gd name="T13" fmla="*/ 1 h 22"/>
                  <a:gd name="T14" fmla="*/ 2 w 144"/>
                  <a:gd name="T15" fmla="*/ 1 h 22"/>
                  <a:gd name="T16" fmla="*/ 1 w 144"/>
                  <a:gd name="T17" fmla="*/ 1 h 22"/>
                  <a:gd name="T18" fmla="*/ 1 w 144"/>
                  <a:gd name="T19" fmla="*/ 1 h 22"/>
                  <a:gd name="T20" fmla="*/ 0 w 144"/>
                  <a:gd name="T21" fmla="*/ 1 h 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44"/>
                  <a:gd name="T34" fmla="*/ 0 h 22"/>
                  <a:gd name="T35" fmla="*/ 144 w 144"/>
                  <a:gd name="T36" fmla="*/ 22 h 2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44" h="22">
                    <a:moveTo>
                      <a:pt x="0" y="17"/>
                    </a:moveTo>
                    <a:lnTo>
                      <a:pt x="0" y="6"/>
                    </a:lnTo>
                    <a:lnTo>
                      <a:pt x="46" y="6"/>
                    </a:lnTo>
                    <a:cubicBezTo>
                      <a:pt x="62" y="0"/>
                      <a:pt x="82" y="0"/>
                      <a:pt x="98" y="6"/>
                    </a:cubicBezTo>
                    <a:lnTo>
                      <a:pt x="144" y="6"/>
                    </a:lnTo>
                    <a:lnTo>
                      <a:pt x="144" y="17"/>
                    </a:lnTo>
                    <a:lnTo>
                      <a:pt x="98" y="17"/>
                    </a:lnTo>
                    <a:cubicBezTo>
                      <a:pt x="81" y="22"/>
                      <a:pt x="62" y="22"/>
                      <a:pt x="46" y="17"/>
                    </a:cubicBezTo>
                    <a:lnTo>
                      <a:pt x="0" y="17"/>
                    </a:lnTo>
                  </a:path>
                </a:pathLst>
              </a:custGeom>
              <a:noFill/>
              <a:ln w="3175" cap="rnd">
                <a:solidFill>
                  <a:srgbClr val="000000"/>
                </a:solidFill>
                <a:round/>
                <a:headEnd/>
                <a:tailEnd/>
              </a:ln>
            </p:spPr>
            <p:txBody>
              <a:bodyPr/>
              <a:lstStyle/>
              <a:p>
                <a:endParaRPr lang="en-US"/>
              </a:p>
            </p:txBody>
          </p:sp>
          <p:pic>
            <p:nvPicPr>
              <p:cNvPr id="1356" name="Picture 184"/>
              <p:cNvPicPr>
                <a:picLocks noChangeAspect="1" noChangeArrowheads="1"/>
              </p:cNvPicPr>
              <p:nvPr/>
            </p:nvPicPr>
            <p:blipFill>
              <a:blip r:embed="rId15" cstate="print"/>
              <a:srcRect/>
              <a:stretch>
                <a:fillRect/>
              </a:stretch>
            </p:blipFill>
            <p:spPr bwMode="auto">
              <a:xfrm>
                <a:off x="410" y="1432"/>
                <a:ext cx="42" cy="94"/>
              </a:xfrm>
              <a:prstGeom prst="rect">
                <a:avLst/>
              </a:prstGeom>
              <a:noFill/>
              <a:ln w="9525">
                <a:noFill/>
                <a:miter lim="800000"/>
                <a:headEnd/>
                <a:tailEnd/>
              </a:ln>
            </p:spPr>
          </p:pic>
          <p:pic>
            <p:nvPicPr>
              <p:cNvPr id="1357" name="Picture 185"/>
              <p:cNvPicPr>
                <a:picLocks noChangeAspect="1" noChangeArrowheads="1"/>
              </p:cNvPicPr>
              <p:nvPr/>
            </p:nvPicPr>
            <p:blipFill>
              <a:blip r:embed="rId16" cstate="print"/>
              <a:srcRect/>
              <a:stretch>
                <a:fillRect/>
              </a:stretch>
            </p:blipFill>
            <p:spPr bwMode="auto">
              <a:xfrm>
                <a:off x="410" y="1432"/>
                <a:ext cx="42" cy="94"/>
              </a:xfrm>
              <a:prstGeom prst="rect">
                <a:avLst/>
              </a:prstGeom>
              <a:noFill/>
              <a:ln w="9525">
                <a:noFill/>
                <a:miter lim="800000"/>
                <a:headEnd/>
                <a:tailEnd/>
              </a:ln>
            </p:spPr>
          </p:pic>
          <p:sp>
            <p:nvSpPr>
              <p:cNvPr id="1358" name="Freeform 186"/>
              <p:cNvSpPr>
                <a:spLocks noEditPoints="1"/>
              </p:cNvSpPr>
              <p:nvPr/>
            </p:nvSpPr>
            <p:spPr bwMode="auto">
              <a:xfrm>
                <a:off x="412" y="1438"/>
                <a:ext cx="38" cy="94"/>
              </a:xfrm>
              <a:custGeom>
                <a:avLst/>
                <a:gdLst>
                  <a:gd name="T0" fmla="*/ 27 w 38"/>
                  <a:gd name="T1" fmla="*/ 5 h 94"/>
                  <a:gd name="T2" fmla="*/ 37 w 38"/>
                  <a:gd name="T3" fmla="*/ 5 h 94"/>
                  <a:gd name="T4" fmla="*/ 37 w 38"/>
                  <a:gd name="T5" fmla="*/ 0 h 94"/>
                  <a:gd name="T6" fmla="*/ 27 w 38"/>
                  <a:gd name="T7" fmla="*/ 0 h 94"/>
                  <a:gd name="T8" fmla="*/ 27 w 38"/>
                  <a:gd name="T9" fmla="*/ 5 h 94"/>
                  <a:gd name="T10" fmla="*/ 16 w 38"/>
                  <a:gd name="T11" fmla="*/ 4 h 94"/>
                  <a:gd name="T12" fmla="*/ 10 w 38"/>
                  <a:gd name="T13" fmla="*/ 8 h 94"/>
                  <a:gd name="T14" fmla="*/ 10 w 38"/>
                  <a:gd name="T15" fmla="*/ 1 h 94"/>
                  <a:gd name="T16" fmla="*/ 16 w 38"/>
                  <a:gd name="T17" fmla="*/ 4 h 94"/>
                  <a:gd name="T18" fmla="*/ 0 w 38"/>
                  <a:gd name="T19" fmla="*/ 4 h 94"/>
                  <a:gd name="T20" fmla="*/ 6 w 38"/>
                  <a:gd name="T21" fmla="*/ 1 h 94"/>
                  <a:gd name="T22" fmla="*/ 6 w 38"/>
                  <a:gd name="T23" fmla="*/ 8 h 94"/>
                  <a:gd name="T24" fmla="*/ 0 w 38"/>
                  <a:gd name="T25" fmla="*/ 4 h 94"/>
                  <a:gd name="T26" fmla="*/ 21 w 38"/>
                  <a:gd name="T27" fmla="*/ 59 h 94"/>
                  <a:gd name="T28" fmla="*/ 35 w 38"/>
                  <a:gd name="T29" fmla="*/ 59 h 94"/>
                  <a:gd name="T30" fmla="*/ 35 w 38"/>
                  <a:gd name="T31" fmla="*/ 55 h 94"/>
                  <a:gd name="T32" fmla="*/ 21 w 38"/>
                  <a:gd name="T33" fmla="*/ 55 h 94"/>
                  <a:gd name="T34" fmla="*/ 21 w 38"/>
                  <a:gd name="T35" fmla="*/ 59 h 94"/>
                  <a:gd name="T36" fmla="*/ 24 w 38"/>
                  <a:gd name="T37" fmla="*/ 94 h 94"/>
                  <a:gd name="T38" fmla="*/ 38 w 38"/>
                  <a:gd name="T39" fmla="*/ 94 h 94"/>
                  <a:gd name="T40" fmla="*/ 38 w 38"/>
                  <a:gd name="T41" fmla="*/ 91 h 94"/>
                  <a:gd name="T42" fmla="*/ 24 w 38"/>
                  <a:gd name="T43" fmla="*/ 91 h 94"/>
                  <a:gd name="T44" fmla="*/ 24 w 38"/>
                  <a:gd name="T45" fmla="*/ 94 h 9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8"/>
                  <a:gd name="T70" fmla="*/ 0 h 94"/>
                  <a:gd name="T71" fmla="*/ 38 w 38"/>
                  <a:gd name="T72" fmla="*/ 94 h 9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8" h="94">
                    <a:moveTo>
                      <a:pt x="27" y="5"/>
                    </a:moveTo>
                    <a:lnTo>
                      <a:pt x="37" y="5"/>
                    </a:lnTo>
                    <a:lnTo>
                      <a:pt x="37" y="0"/>
                    </a:lnTo>
                    <a:lnTo>
                      <a:pt x="27" y="0"/>
                    </a:lnTo>
                    <a:lnTo>
                      <a:pt x="27" y="5"/>
                    </a:lnTo>
                    <a:moveTo>
                      <a:pt x="16" y="4"/>
                    </a:moveTo>
                    <a:lnTo>
                      <a:pt x="10" y="8"/>
                    </a:lnTo>
                    <a:lnTo>
                      <a:pt x="10" y="1"/>
                    </a:lnTo>
                    <a:lnTo>
                      <a:pt x="16" y="4"/>
                    </a:lnTo>
                    <a:moveTo>
                      <a:pt x="0" y="4"/>
                    </a:moveTo>
                    <a:lnTo>
                      <a:pt x="6" y="1"/>
                    </a:lnTo>
                    <a:lnTo>
                      <a:pt x="6" y="8"/>
                    </a:lnTo>
                    <a:lnTo>
                      <a:pt x="0" y="4"/>
                    </a:lnTo>
                    <a:moveTo>
                      <a:pt x="21" y="59"/>
                    </a:moveTo>
                    <a:lnTo>
                      <a:pt x="35" y="59"/>
                    </a:lnTo>
                    <a:lnTo>
                      <a:pt x="35" y="55"/>
                    </a:lnTo>
                    <a:lnTo>
                      <a:pt x="21" y="55"/>
                    </a:lnTo>
                    <a:lnTo>
                      <a:pt x="21" y="59"/>
                    </a:lnTo>
                    <a:moveTo>
                      <a:pt x="24" y="94"/>
                    </a:moveTo>
                    <a:lnTo>
                      <a:pt x="38" y="94"/>
                    </a:lnTo>
                    <a:lnTo>
                      <a:pt x="38" y="91"/>
                    </a:lnTo>
                    <a:lnTo>
                      <a:pt x="24" y="91"/>
                    </a:lnTo>
                    <a:lnTo>
                      <a:pt x="24" y="94"/>
                    </a:lnTo>
                  </a:path>
                </a:pathLst>
              </a:custGeom>
              <a:noFill/>
              <a:ln w="3175" cap="rnd">
                <a:solidFill>
                  <a:srgbClr val="000000"/>
                </a:solidFill>
                <a:round/>
                <a:headEnd/>
                <a:tailEnd/>
              </a:ln>
            </p:spPr>
            <p:txBody>
              <a:bodyPr/>
              <a:lstStyle/>
              <a:p>
                <a:endParaRPr lang="en-US"/>
              </a:p>
            </p:txBody>
          </p:sp>
          <p:sp>
            <p:nvSpPr>
              <p:cNvPr id="1359" name="Freeform 187"/>
              <p:cNvSpPr>
                <a:spLocks noEditPoints="1"/>
              </p:cNvSpPr>
              <p:nvPr/>
            </p:nvSpPr>
            <p:spPr bwMode="auto">
              <a:xfrm>
                <a:off x="373" y="1439"/>
                <a:ext cx="8" cy="57"/>
              </a:xfrm>
              <a:custGeom>
                <a:avLst/>
                <a:gdLst>
                  <a:gd name="T0" fmla="*/ 2 w 8"/>
                  <a:gd name="T1" fmla="*/ 0 h 57"/>
                  <a:gd name="T2" fmla="*/ 8 w 8"/>
                  <a:gd name="T3" fmla="*/ 0 h 57"/>
                  <a:gd name="T4" fmla="*/ 0 w 8"/>
                  <a:gd name="T5" fmla="*/ 57 h 57"/>
                  <a:gd name="T6" fmla="*/ 7 w 8"/>
                  <a:gd name="T7" fmla="*/ 57 h 57"/>
                  <a:gd name="T8" fmla="*/ 0 60000 65536"/>
                  <a:gd name="T9" fmla="*/ 0 60000 65536"/>
                  <a:gd name="T10" fmla="*/ 0 60000 65536"/>
                  <a:gd name="T11" fmla="*/ 0 60000 65536"/>
                  <a:gd name="T12" fmla="*/ 0 w 8"/>
                  <a:gd name="T13" fmla="*/ 0 h 57"/>
                  <a:gd name="T14" fmla="*/ 8 w 8"/>
                  <a:gd name="T15" fmla="*/ 57 h 57"/>
                </a:gdLst>
                <a:ahLst/>
                <a:cxnLst>
                  <a:cxn ang="T8">
                    <a:pos x="T0" y="T1"/>
                  </a:cxn>
                  <a:cxn ang="T9">
                    <a:pos x="T2" y="T3"/>
                  </a:cxn>
                  <a:cxn ang="T10">
                    <a:pos x="T4" y="T5"/>
                  </a:cxn>
                  <a:cxn ang="T11">
                    <a:pos x="T6" y="T7"/>
                  </a:cxn>
                </a:cxnLst>
                <a:rect l="T12" t="T13" r="T14" b="T15"/>
                <a:pathLst>
                  <a:path w="8" h="57">
                    <a:moveTo>
                      <a:pt x="2" y="0"/>
                    </a:moveTo>
                    <a:lnTo>
                      <a:pt x="8" y="0"/>
                    </a:lnTo>
                    <a:moveTo>
                      <a:pt x="0" y="57"/>
                    </a:moveTo>
                    <a:lnTo>
                      <a:pt x="7" y="57"/>
                    </a:lnTo>
                  </a:path>
                </a:pathLst>
              </a:custGeom>
              <a:noFill/>
              <a:ln w="4763">
                <a:solidFill>
                  <a:srgbClr val="00FF00"/>
                </a:solidFill>
                <a:miter lim="800000"/>
                <a:headEnd/>
                <a:tailEnd/>
              </a:ln>
            </p:spPr>
            <p:txBody>
              <a:bodyPr/>
              <a:lstStyle/>
              <a:p>
                <a:endParaRPr lang="en-US"/>
              </a:p>
            </p:txBody>
          </p:sp>
          <p:sp>
            <p:nvSpPr>
              <p:cNvPr id="1360" name="Rectangle 188"/>
              <p:cNvSpPr>
                <a:spLocks noChangeArrowheads="1"/>
              </p:cNvSpPr>
              <p:nvPr/>
            </p:nvSpPr>
            <p:spPr bwMode="auto">
              <a:xfrm>
                <a:off x="350" y="1663"/>
                <a:ext cx="8" cy="111"/>
              </a:xfrm>
              <a:prstGeom prst="rect">
                <a:avLst/>
              </a:prstGeom>
              <a:solidFill>
                <a:srgbClr val="B6B6B6"/>
              </a:solidFill>
              <a:ln w="9525">
                <a:noFill/>
                <a:miter lim="800000"/>
                <a:headEnd/>
                <a:tailEnd/>
              </a:ln>
            </p:spPr>
            <p:txBody>
              <a:bodyPr/>
              <a:lstStyle/>
              <a:p>
                <a:pPr algn="ctr" eaLnBrk="0" hangingPunct="0"/>
                <a:endParaRPr lang="en-AU" sz="1600" b="1" i="1">
                  <a:latin typeface="Helvetica" pitchFamily="34" charset="0"/>
                </a:endParaRPr>
              </a:p>
            </p:txBody>
          </p:sp>
          <p:sp>
            <p:nvSpPr>
              <p:cNvPr id="1361" name="Rectangle 189"/>
              <p:cNvSpPr>
                <a:spLocks noChangeArrowheads="1"/>
              </p:cNvSpPr>
              <p:nvPr/>
            </p:nvSpPr>
            <p:spPr bwMode="auto">
              <a:xfrm>
                <a:off x="358" y="1663"/>
                <a:ext cx="9" cy="111"/>
              </a:xfrm>
              <a:prstGeom prst="rect">
                <a:avLst/>
              </a:prstGeom>
              <a:solidFill>
                <a:srgbClr val="717171"/>
              </a:solidFill>
              <a:ln w="9525">
                <a:noFill/>
                <a:miter lim="800000"/>
                <a:headEnd/>
                <a:tailEnd/>
              </a:ln>
            </p:spPr>
            <p:txBody>
              <a:bodyPr/>
              <a:lstStyle/>
              <a:p>
                <a:pPr algn="ctr" eaLnBrk="0" hangingPunct="0"/>
                <a:endParaRPr lang="en-AU" sz="1600" b="1" i="1">
                  <a:latin typeface="Helvetica" pitchFamily="34" charset="0"/>
                </a:endParaRPr>
              </a:p>
            </p:txBody>
          </p:sp>
          <p:sp>
            <p:nvSpPr>
              <p:cNvPr id="1362" name="Rectangle 190"/>
              <p:cNvSpPr>
                <a:spLocks noChangeArrowheads="1"/>
              </p:cNvSpPr>
              <p:nvPr/>
            </p:nvSpPr>
            <p:spPr bwMode="auto">
              <a:xfrm>
                <a:off x="367" y="1663"/>
                <a:ext cx="8" cy="111"/>
              </a:xfrm>
              <a:prstGeom prst="rect">
                <a:avLst/>
              </a:prstGeom>
              <a:solidFill>
                <a:srgbClr val="878787"/>
              </a:solidFill>
              <a:ln w="9525">
                <a:noFill/>
                <a:miter lim="800000"/>
                <a:headEnd/>
                <a:tailEnd/>
              </a:ln>
            </p:spPr>
            <p:txBody>
              <a:bodyPr/>
              <a:lstStyle/>
              <a:p>
                <a:pPr algn="ctr" eaLnBrk="0" hangingPunct="0"/>
                <a:endParaRPr lang="en-AU" sz="1600" b="1" i="1">
                  <a:latin typeface="Helvetica" pitchFamily="34" charset="0"/>
                </a:endParaRPr>
              </a:p>
            </p:txBody>
          </p:sp>
          <p:sp>
            <p:nvSpPr>
              <p:cNvPr id="1363" name="Rectangle 191"/>
              <p:cNvSpPr>
                <a:spLocks noChangeArrowheads="1"/>
              </p:cNvSpPr>
              <p:nvPr/>
            </p:nvSpPr>
            <p:spPr bwMode="auto">
              <a:xfrm>
                <a:off x="375" y="1663"/>
                <a:ext cx="9" cy="111"/>
              </a:xfrm>
              <a:prstGeom prst="rect">
                <a:avLst/>
              </a:prstGeom>
              <a:solidFill>
                <a:srgbClr val="9C9C9C"/>
              </a:solidFill>
              <a:ln w="9525">
                <a:noFill/>
                <a:miter lim="800000"/>
                <a:headEnd/>
                <a:tailEnd/>
              </a:ln>
            </p:spPr>
            <p:txBody>
              <a:bodyPr/>
              <a:lstStyle/>
              <a:p>
                <a:pPr algn="ctr" eaLnBrk="0" hangingPunct="0"/>
                <a:endParaRPr lang="en-AU" sz="1600" b="1" i="1">
                  <a:latin typeface="Helvetica" pitchFamily="34" charset="0"/>
                </a:endParaRPr>
              </a:p>
            </p:txBody>
          </p:sp>
          <p:sp>
            <p:nvSpPr>
              <p:cNvPr id="1364" name="Rectangle 192"/>
              <p:cNvSpPr>
                <a:spLocks noChangeArrowheads="1"/>
              </p:cNvSpPr>
              <p:nvPr/>
            </p:nvSpPr>
            <p:spPr bwMode="auto">
              <a:xfrm>
                <a:off x="384" y="1663"/>
                <a:ext cx="9" cy="111"/>
              </a:xfrm>
              <a:prstGeom prst="rect">
                <a:avLst/>
              </a:prstGeom>
              <a:solidFill>
                <a:srgbClr val="B1B1B1"/>
              </a:solidFill>
              <a:ln w="9525">
                <a:noFill/>
                <a:miter lim="800000"/>
                <a:headEnd/>
                <a:tailEnd/>
              </a:ln>
            </p:spPr>
            <p:txBody>
              <a:bodyPr/>
              <a:lstStyle/>
              <a:p>
                <a:pPr algn="ctr" eaLnBrk="0" hangingPunct="0"/>
                <a:endParaRPr lang="en-AU" sz="1600" b="1" i="1">
                  <a:latin typeface="Helvetica" pitchFamily="34" charset="0"/>
                </a:endParaRPr>
              </a:p>
            </p:txBody>
          </p:sp>
          <p:sp>
            <p:nvSpPr>
              <p:cNvPr id="1365" name="Rectangle 193"/>
              <p:cNvSpPr>
                <a:spLocks noChangeArrowheads="1"/>
              </p:cNvSpPr>
              <p:nvPr/>
            </p:nvSpPr>
            <p:spPr bwMode="auto">
              <a:xfrm>
                <a:off x="427" y="1663"/>
                <a:ext cx="8" cy="111"/>
              </a:xfrm>
              <a:prstGeom prst="rect">
                <a:avLst/>
              </a:prstGeom>
              <a:solidFill>
                <a:srgbClr val="757575"/>
              </a:solidFill>
              <a:ln w="9525">
                <a:noFill/>
                <a:miter lim="800000"/>
                <a:headEnd/>
                <a:tailEnd/>
              </a:ln>
            </p:spPr>
            <p:txBody>
              <a:bodyPr/>
              <a:lstStyle/>
              <a:p>
                <a:pPr algn="ctr" eaLnBrk="0" hangingPunct="0"/>
                <a:endParaRPr lang="en-AU" sz="1600" b="1" i="1">
                  <a:latin typeface="Helvetica" pitchFamily="34" charset="0"/>
                </a:endParaRPr>
              </a:p>
            </p:txBody>
          </p:sp>
          <p:sp>
            <p:nvSpPr>
              <p:cNvPr id="1366" name="Rectangle 194"/>
              <p:cNvSpPr>
                <a:spLocks noChangeArrowheads="1"/>
              </p:cNvSpPr>
              <p:nvPr/>
            </p:nvSpPr>
            <p:spPr bwMode="auto">
              <a:xfrm>
                <a:off x="435" y="1663"/>
                <a:ext cx="9" cy="111"/>
              </a:xfrm>
              <a:prstGeom prst="rect">
                <a:avLst/>
              </a:prstGeom>
              <a:solidFill>
                <a:srgbClr val="BABABA"/>
              </a:solidFill>
              <a:ln w="9525">
                <a:noFill/>
                <a:miter lim="800000"/>
                <a:headEnd/>
                <a:tailEnd/>
              </a:ln>
            </p:spPr>
            <p:txBody>
              <a:bodyPr/>
              <a:lstStyle/>
              <a:p>
                <a:pPr algn="ctr" eaLnBrk="0" hangingPunct="0"/>
                <a:endParaRPr lang="en-AU" sz="1600" b="1" i="1">
                  <a:latin typeface="Helvetica" pitchFamily="34" charset="0"/>
                </a:endParaRPr>
              </a:p>
            </p:txBody>
          </p:sp>
          <p:sp>
            <p:nvSpPr>
              <p:cNvPr id="1367" name="Rectangle 195"/>
              <p:cNvSpPr>
                <a:spLocks noChangeArrowheads="1"/>
              </p:cNvSpPr>
              <p:nvPr/>
            </p:nvSpPr>
            <p:spPr bwMode="auto">
              <a:xfrm>
                <a:off x="444" y="1663"/>
                <a:ext cx="8" cy="111"/>
              </a:xfrm>
              <a:prstGeom prst="rect">
                <a:avLst/>
              </a:prstGeom>
              <a:solidFill>
                <a:srgbClr val="A5A5A5"/>
              </a:solidFill>
              <a:ln w="9525">
                <a:noFill/>
                <a:miter lim="800000"/>
                <a:headEnd/>
                <a:tailEnd/>
              </a:ln>
            </p:spPr>
            <p:txBody>
              <a:bodyPr/>
              <a:lstStyle/>
              <a:p>
                <a:pPr algn="ctr" eaLnBrk="0" hangingPunct="0"/>
                <a:endParaRPr lang="en-AU" sz="1600" b="1" i="1">
                  <a:latin typeface="Helvetica" pitchFamily="34" charset="0"/>
                </a:endParaRPr>
              </a:p>
            </p:txBody>
          </p:sp>
          <p:sp>
            <p:nvSpPr>
              <p:cNvPr id="1368" name="Rectangle 196"/>
              <p:cNvSpPr>
                <a:spLocks noChangeArrowheads="1"/>
              </p:cNvSpPr>
              <p:nvPr/>
            </p:nvSpPr>
            <p:spPr bwMode="auto">
              <a:xfrm>
                <a:off x="452" y="1663"/>
                <a:ext cx="9" cy="111"/>
              </a:xfrm>
              <a:prstGeom prst="rect">
                <a:avLst/>
              </a:prstGeom>
              <a:solidFill>
                <a:srgbClr val="8F8F8F"/>
              </a:solidFill>
              <a:ln w="9525">
                <a:noFill/>
                <a:miter lim="800000"/>
                <a:headEnd/>
                <a:tailEnd/>
              </a:ln>
            </p:spPr>
            <p:txBody>
              <a:bodyPr/>
              <a:lstStyle/>
              <a:p>
                <a:pPr algn="ctr" eaLnBrk="0" hangingPunct="0"/>
                <a:endParaRPr lang="en-AU" sz="1600" b="1" i="1">
                  <a:latin typeface="Helvetica" pitchFamily="34" charset="0"/>
                </a:endParaRPr>
              </a:p>
            </p:txBody>
          </p:sp>
          <p:sp>
            <p:nvSpPr>
              <p:cNvPr id="1369" name="Rectangle 197"/>
              <p:cNvSpPr>
                <a:spLocks noChangeArrowheads="1"/>
              </p:cNvSpPr>
              <p:nvPr/>
            </p:nvSpPr>
            <p:spPr bwMode="auto">
              <a:xfrm>
                <a:off x="461" y="1663"/>
                <a:ext cx="9" cy="111"/>
              </a:xfrm>
              <a:prstGeom prst="rect">
                <a:avLst/>
              </a:prstGeom>
              <a:solidFill>
                <a:srgbClr val="7B7B7B"/>
              </a:solidFill>
              <a:ln w="9525">
                <a:noFill/>
                <a:miter lim="800000"/>
                <a:headEnd/>
                <a:tailEnd/>
              </a:ln>
            </p:spPr>
            <p:txBody>
              <a:bodyPr/>
              <a:lstStyle/>
              <a:p>
                <a:pPr algn="ctr" eaLnBrk="0" hangingPunct="0"/>
                <a:endParaRPr lang="en-AU" sz="1600" b="1" i="1">
                  <a:latin typeface="Helvetica" pitchFamily="34" charset="0"/>
                </a:endParaRPr>
              </a:p>
            </p:txBody>
          </p:sp>
          <p:sp>
            <p:nvSpPr>
              <p:cNvPr id="1370" name="Freeform 198"/>
              <p:cNvSpPr>
                <a:spLocks/>
              </p:cNvSpPr>
              <p:nvPr/>
            </p:nvSpPr>
            <p:spPr bwMode="auto">
              <a:xfrm>
                <a:off x="335" y="1338"/>
                <a:ext cx="205" cy="462"/>
              </a:xfrm>
              <a:custGeom>
                <a:avLst/>
                <a:gdLst>
                  <a:gd name="T0" fmla="*/ 6 w 205"/>
                  <a:gd name="T1" fmla="*/ 462 h 462"/>
                  <a:gd name="T2" fmla="*/ 6 w 205"/>
                  <a:gd name="T3" fmla="*/ 453 h 462"/>
                  <a:gd name="T4" fmla="*/ 0 w 205"/>
                  <a:gd name="T5" fmla="*/ 453 h 462"/>
                  <a:gd name="T6" fmla="*/ 0 w 205"/>
                  <a:gd name="T7" fmla="*/ 51 h 462"/>
                  <a:gd name="T8" fmla="*/ 51 w 205"/>
                  <a:gd name="T9" fmla="*/ 0 h 462"/>
                  <a:gd name="T10" fmla="*/ 205 w 205"/>
                  <a:gd name="T11" fmla="*/ 0 h 462"/>
                  <a:gd name="T12" fmla="*/ 205 w 205"/>
                  <a:gd name="T13" fmla="*/ 401 h 462"/>
                  <a:gd name="T14" fmla="*/ 202 w 205"/>
                  <a:gd name="T15" fmla="*/ 404 h 462"/>
                  <a:gd name="T16" fmla="*/ 202 w 205"/>
                  <a:gd name="T17" fmla="*/ 407 h 462"/>
                  <a:gd name="T18" fmla="*/ 147 w 205"/>
                  <a:gd name="T19" fmla="*/ 462 h 462"/>
                  <a:gd name="T20" fmla="*/ 6 w 205"/>
                  <a:gd name="T21" fmla="*/ 462 h 46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5"/>
                  <a:gd name="T34" fmla="*/ 0 h 462"/>
                  <a:gd name="T35" fmla="*/ 205 w 205"/>
                  <a:gd name="T36" fmla="*/ 462 h 46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5" h="462">
                    <a:moveTo>
                      <a:pt x="6" y="462"/>
                    </a:moveTo>
                    <a:lnTo>
                      <a:pt x="6" y="453"/>
                    </a:lnTo>
                    <a:lnTo>
                      <a:pt x="0" y="453"/>
                    </a:lnTo>
                    <a:lnTo>
                      <a:pt x="0" y="51"/>
                    </a:lnTo>
                    <a:lnTo>
                      <a:pt x="51" y="0"/>
                    </a:lnTo>
                    <a:lnTo>
                      <a:pt x="205" y="0"/>
                    </a:lnTo>
                    <a:lnTo>
                      <a:pt x="205" y="401"/>
                    </a:lnTo>
                    <a:lnTo>
                      <a:pt x="202" y="404"/>
                    </a:lnTo>
                    <a:lnTo>
                      <a:pt x="202" y="407"/>
                    </a:lnTo>
                    <a:lnTo>
                      <a:pt x="147" y="462"/>
                    </a:lnTo>
                    <a:lnTo>
                      <a:pt x="6" y="462"/>
                    </a:lnTo>
                  </a:path>
                </a:pathLst>
              </a:custGeom>
              <a:noFill/>
              <a:ln w="12700" cap="rnd">
                <a:solidFill>
                  <a:srgbClr val="000000"/>
                </a:solidFill>
                <a:round/>
                <a:headEnd/>
                <a:tailEnd/>
              </a:ln>
            </p:spPr>
            <p:txBody>
              <a:bodyPr/>
              <a:lstStyle/>
              <a:p>
                <a:endParaRPr lang="en-US"/>
              </a:p>
            </p:txBody>
          </p:sp>
        </p:grpSp>
        <p:sp>
          <p:nvSpPr>
            <p:cNvPr id="1324" name="Rectangle 199"/>
            <p:cNvSpPr>
              <a:spLocks noChangeArrowheads="1"/>
            </p:cNvSpPr>
            <p:nvPr/>
          </p:nvSpPr>
          <p:spPr bwMode="auto">
            <a:xfrm>
              <a:off x="2006" y="3015"/>
              <a:ext cx="1117" cy="1063"/>
            </a:xfrm>
            <a:prstGeom prst="rect">
              <a:avLst/>
            </a:prstGeom>
            <a:noFill/>
            <a:ln w="9525">
              <a:solidFill>
                <a:schemeClr val="tx1"/>
              </a:solidFill>
              <a:miter lim="800000"/>
              <a:headEnd/>
              <a:tailEnd type="none" w="lg" len="lg"/>
            </a:ln>
          </p:spPr>
          <p:txBody>
            <a:bodyPr wrap="none" anchor="ctr"/>
            <a:lstStyle/>
            <a:p>
              <a:pPr algn="ctr" eaLnBrk="0" hangingPunct="0"/>
              <a:endParaRPr lang="en-AU" sz="1600" b="1" i="1">
                <a:latin typeface="Helvetica" pitchFamily="34" charset="0"/>
              </a:endParaRPr>
            </a:p>
          </p:txBody>
        </p:sp>
        <p:sp>
          <p:nvSpPr>
            <p:cNvPr id="1325" name="Text Box 200"/>
            <p:cNvSpPr txBox="1">
              <a:spLocks noChangeArrowheads="1"/>
            </p:cNvSpPr>
            <p:nvPr/>
          </p:nvSpPr>
          <p:spPr bwMode="auto">
            <a:xfrm>
              <a:off x="2098" y="3070"/>
              <a:ext cx="992" cy="404"/>
            </a:xfrm>
            <a:prstGeom prst="rect">
              <a:avLst/>
            </a:prstGeom>
            <a:noFill/>
            <a:ln w="9525">
              <a:noFill/>
              <a:miter lim="800000"/>
              <a:headEnd/>
              <a:tailEnd type="none" w="lg" len="lg"/>
            </a:ln>
          </p:spPr>
          <p:txBody>
            <a:bodyPr>
              <a:spAutoFit/>
            </a:bodyPr>
            <a:lstStyle/>
            <a:p>
              <a:pPr algn="ctr" eaLnBrk="0" hangingPunct="0"/>
              <a:r>
                <a:rPr lang="en-US" sz="1400"/>
                <a:t>Central HIS servers</a:t>
              </a:r>
            </a:p>
          </p:txBody>
        </p:sp>
      </p:grpSp>
      <p:sp>
        <p:nvSpPr>
          <p:cNvPr id="1031" name="Rectangle 203"/>
          <p:cNvSpPr>
            <a:spLocks noChangeArrowheads="1"/>
          </p:cNvSpPr>
          <p:nvPr/>
        </p:nvSpPr>
        <p:spPr bwMode="auto">
          <a:xfrm>
            <a:off x="949325" y="184150"/>
            <a:ext cx="7518400" cy="746125"/>
          </a:xfrm>
          <a:prstGeom prst="rect">
            <a:avLst/>
          </a:prstGeom>
          <a:noFill/>
          <a:ln w="9525">
            <a:noFill/>
            <a:miter lim="800000"/>
            <a:headEnd/>
            <a:tailEnd/>
          </a:ln>
        </p:spPr>
        <p:txBody>
          <a:bodyPr anchor="ctr"/>
          <a:lstStyle/>
          <a:p>
            <a:pPr algn="ctr" eaLnBrk="0" hangingPunct="0">
              <a:lnSpc>
                <a:spcPct val="95000"/>
              </a:lnSpc>
            </a:pPr>
            <a:endParaRPr lang="en-AU" sz="2000" b="1" i="1">
              <a:solidFill>
                <a:srgbClr val="000066"/>
              </a:solidFill>
              <a:latin typeface="Helvetica" pitchFamily="34" charset="0"/>
            </a:endParaRPr>
          </a:p>
        </p:txBody>
      </p:sp>
      <p:sp>
        <p:nvSpPr>
          <p:cNvPr id="1032" name="Text Box 303"/>
          <p:cNvSpPr txBox="1">
            <a:spLocks noChangeArrowheads="1"/>
          </p:cNvSpPr>
          <p:nvPr/>
        </p:nvSpPr>
        <p:spPr bwMode="auto">
          <a:xfrm>
            <a:off x="7451725" y="3798888"/>
            <a:ext cx="1158875" cy="276225"/>
          </a:xfrm>
          <a:prstGeom prst="rect">
            <a:avLst/>
          </a:prstGeom>
          <a:solidFill>
            <a:srgbClr val="FFFF66"/>
          </a:solidFill>
          <a:ln w="22225">
            <a:solidFill>
              <a:srgbClr val="FFC000"/>
            </a:solidFill>
            <a:miter lim="800000"/>
            <a:headEnd/>
            <a:tailEnd/>
          </a:ln>
        </p:spPr>
        <p:txBody>
          <a:bodyPr>
            <a:spAutoFit/>
          </a:bodyPr>
          <a:lstStyle/>
          <a:p>
            <a:pPr algn="ctr">
              <a:spcBef>
                <a:spcPct val="50000"/>
              </a:spcBef>
            </a:pPr>
            <a:r>
              <a:rPr lang="en-US" sz="1200">
                <a:cs typeface="Arial" pitchFamily="34" charset="0"/>
              </a:rPr>
              <a:t>ArcGIS</a:t>
            </a:r>
          </a:p>
        </p:txBody>
      </p:sp>
      <p:sp>
        <p:nvSpPr>
          <p:cNvPr id="1033" name="Text Box 304"/>
          <p:cNvSpPr txBox="1">
            <a:spLocks noChangeArrowheads="1"/>
          </p:cNvSpPr>
          <p:nvPr/>
        </p:nvSpPr>
        <p:spPr bwMode="auto">
          <a:xfrm>
            <a:off x="7451725" y="4151313"/>
            <a:ext cx="1158875" cy="277812"/>
          </a:xfrm>
          <a:prstGeom prst="rect">
            <a:avLst/>
          </a:prstGeom>
          <a:solidFill>
            <a:srgbClr val="FFFF66"/>
          </a:solidFill>
          <a:ln w="22225">
            <a:solidFill>
              <a:srgbClr val="FFC000"/>
            </a:solidFill>
            <a:miter lim="800000"/>
            <a:headEnd/>
            <a:tailEnd/>
          </a:ln>
        </p:spPr>
        <p:txBody>
          <a:bodyPr>
            <a:spAutoFit/>
          </a:bodyPr>
          <a:lstStyle/>
          <a:p>
            <a:pPr algn="ctr">
              <a:spcBef>
                <a:spcPct val="50000"/>
              </a:spcBef>
            </a:pPr>
            <a:r>
              <a:rPr lang="en-US" sz="1200">
                <a:cs typeface="Arial" pitchFamily="34" charset="0"/>
              </a:rPr>
              <a:t>Matlab</a:t>
            </a:r>
          </a:p>
        </p:txBody>
      </p:sp>
      <p:sp>
        <p:nvSpPr>
          <p:cNvPr id="1034" name="Text Box 305"/>
          <p:cNvSpPr txBox="1">
            <a:spLocks noChangeArrowheads="1"/>
          </p:cNvSpPr>
          <p:nvPr/>
        </p:nvSpPr>
        <p:spPr bwMode="auto">
          <a:xfrm>
            <a:off x="7451725" y="4505325"/>
            <a:ext cx="1158875" cy="276225"/>
          </a:xfrm>
          <a:prstGeom prst="rect">
            <a:avLst/>
          </a:prstGeom>
          <a:solidFill>
            <a:srgbClr val="FFFF66"/>
          </a:solidFill>
          <a:ln w="22225">
            <a:solidFill>
              <a:srgbClr val="FFC000"/>
            </a:solidFill>
            <a:miter lim="800000"/>
            <a:headEnd/>
            <a:tailEnd/>
          </a:ln>
        </p:spPr>
        <p:txBody>
          <a:bodyPr>
            <a:spAutoFit/>
          </a:bodyPr>
          <a:lstStyle/>
          <a:p>
            <a:pPr algn="ctr">
              <a:spcBef>
                <a:spcPct val="50000"/>
              </a:spcBef>
            </a:pPr>
            <a:r>
              <a:rPr lang="en-US" sz="1200">
                <a:cs typeface="Arial" pitchFamily="34" charset="0"/>
              </a:rPr>
              <a:t>IDL, R</a:t>
            </a:r>
          </a:p>
        </p:txBody>
      </p:sp>
      <p:sp>
        <p:nvSpPr>
          <p:cNvPr id="1035" name="Text Box 306"/>
          <p:cNvSpPr txBox="1">
            <a:spLocks noChangeArrowheads="1"/>
          </p:cNvSpPr>
          <p:nvPr/>
        </p:nvSpPr>
        <p:spPr bwMode="auto">
          <a:xfrm>
            <a:off x="7451725" y="5746750"/>
            <a:ext cx="1158875" cy="277813"/>
          </a:xfrm>
          <a:prstGeom prst="rect">
            <a:avLst/>
          </a:prstGeom>
          <a:solidFill>
            <a:srgbClr val="FFFF66"/>
          </a:solidFill>
          <a:ln w="22225">
            <a:solidFill>
              <a:srgbClr val="FFC000"/>
            </a:solidFill>
            <a:miter lim="800000"/>
            <a:headEnd/>
            <a:tailEnd/>
          </a:ln>
        </p:spPr>
        <p:txBody>
          <a:bodyPr>
            <a:spAutoFit/>
          </a:bodyPr>
          <a:lstStyle/>
          <a:p>
            <a:pPr algn="ctr">
              <a:spcBef>
                <a:spcPct val="50000"/>
              </a:spcBef>
            </a:pPr>
            <a:r>
              <a:rPr lang="en-US" sz="1200">
                <a:cs typeface="Arial" pitchFamily="34" charset="0"/>
              </a:rPr>
              <a:t>MapWindow</a:t>
            </a:r>
          </a:p>
        </p:txBody>
      </p:sp>
      <p:sp>
        <p:nvSpPr>
          <p:cNvPr id="1036" name="Text Box 307"/>
          <p:cNvSpPr txBox="1">
            <a:spLocks noChangeArrowheads="1"/>
          </p:cNvSpPr>
          <p:nvPr/>
        </p:nvSpPr>
        <p:spPr bwMode="auto">
          <a:xfrm>
            <a:off x="7451725" y="4857750"/>
            <a:ext cx="1158875" cy="277813"/>
          </a:xfrm>
          <a:prstGeom prst="rect">
            <a:avLst/>
          </a:prstGeom>
          <a:solidFill>
            <a:srgbClr val="FFFF66"/>
          </a:solidFill>
          <a:ln w="22225">
            <a:solidFill>
              <a:srgbClr val="FFC000"/>
            </a:solidFill>
            <a:miter lim="800000"/>
            <a:headEnd/>
            <a:tailEnd/>
          </a:ln>
        </p:spPr>
        <p:txBody>
          <a:bodyPr>
            <a:spAutoFit/>
          </a:bodyPr>
          <a:lstStyle/>
          <a:p>
            <a:pPr algn="ctr">
              <a:spcBef>
                <a:spcPct val="50000"/>
              </a:spcBef>
            </a:pPr>
            <a:r>
              <a:rPr lang="en-US" sz="1200">
                <a:cs typeface="Arial" pitchFamily="34" charset="0"/>
              </a:rPr>
              <a:t>Excel</a:t>
            </a:r>
          </a:p>
        </p:txBody>
      </p:sp>
      <p:sp>
        <p:nvSpPr>
          <p:cNvPr id="1037" name="Text Box 308"/>
          <p:cNvSpPr txBox="1">
            <a:spLocks noChangeArrowheads="1"/>
          </p:cNvSpPr>
          <p:nvPr/>
        </p:nvSpPr>
        <p:spPr bwMode="auto">
          <a:xfrm>
            <a:off x="7451725" y="5211763"/>
            <a:ext cx="1158875" cy="479425"/>
          </a:xfrm>
          <a:prstGeom prst="rect">
            <a:avLst/>
          </a:prstGeom>
          <a:solidFill>
            <a:srgbClr val="FFFF66"/>
          </a:solidFill>
          <a:ln w="22225">
            <a:solidFill>
              <a:srgbClr val="FFC000"/>
            </a:solidFill>
            <a:miter lim="800000"/>
            <a:headEnd/>
            <a:tailEnd/>
          </a:ln>
        </p:spPr>
        <p:txBody>
          <a:bodyPr>
            <a:spAutoFit/>
          </a:bodyPr>
          <a:lstStyle/>
          <a:p>
            <a:pPr algn="ctr">
              <a:spcBef>
                <a:spcPct val="50000"/>
              </a:spcBef>
            </a:pPr>
            <a:r>
              <a:rPr lang="en-US" sz="1200">
                <a:cs typeface="Arial" pitchFamily="34" charset="0"/>
              </a:rPr>
              <a:t>Programming (C#, VB..)</a:t>
            </a:r>
          </a:p>
        </p:txBody>
      </p:sp>
      <p:sp>
        <p:nvSpPr>
          <p:cNvPr id="1038" name="Text Box 309"/>
          <p:cNvSpPr txBox="1">
            <a:spLocks noChangeArrowheads="1"/>
          </p:cNvSpPr>
          <p:nvPr/>
        </p:nvSpPr>
        <p:spPr bwMode="auto">
          <a:xfrm>
            <a:off x="7267575" y="2443163"/>
            <a:ext cx="1676400" cy="306387"/>
          </a:xfrm>
          <a:prstGeom prst="rect">
            <a:avLst/>
          </a:prstGeom>
          <a:noFill/>
          <a:ln w="9525">
            <a:noFill/>
            <a:miter lim="800000"/>
            <a:headEnd/>
            <a:tailEnd type="none" w="lg" len="lg"/>
          </a:ln>
        </p:spPr>
        <p:txBody>
          <a:bodyPr>
            <a:spAutoFit/>
          </a:bodyPr>
          <a:lstStyle/>
          <a:p>
            <a:pPr algn="ctr" eaLnBrk="0" hangingPunct="0">
              <a:spcBef>
                <a:spcPct val="50000"/>
              </a:spcBef>
            </a:pPr>
            <a:r>
              <a:rPr lang="en-US" sz="1400" b="1"/>
              <a:t>Desktop clients</a:t>
            </a:r>
          </a:p>
        </p:txBody>
      </p:sp>
      <p:pic>
        <p:nvPicPr>
          <p:cNvPr id="1039" name="Picture 310" descr="MPj04000390000[1]"/>
          <p:cNvPicPr>
            <a:picLocks noChangeAspect="1" noChangeArrowheads="1"/>
          </p:cNvPicPr>
          <p:nvPr/>
        </p:nvPicPr>
        <p:blipFill>
          <a:blip r:embed="rId17" cstate="print"/>
          <a:srcRect r="5882"/>
          <a:stretch>
            <a:fillRect/>
          </a:stretch>
        </p:blipFill>
        <p:spPr bwMode="auto">
          <a:xfrm>
            <a:off x="7451725" y="2752725"/>
            <a:ext cx="1295400" cy="917575"/>
          </a:xfrm>
          <a:prstGeom prst="rect">
            <a:avLst/>
          </a:prstGeom>
          <a:noFill/>
          <a:ln w="9525">
            <a:noFill/>
            <a:miter lim="800000"/>
            <a:headEnd/>
            <a:tailEnd/>
          </a:ln>
        </p:spPr>
      </p:pic>
      <p:sp>
        <p:nvSpPr>
          <p:cNvPr id="1040" name="Rectangle 311"/>
          <p:cNvSpPr>
            <a:spLocks noChangeArrowheads="1"/>
          </p:cNvSpPr>
          <p:nvPr/>
        </p:nvSpPr>
        <p:spPr bwMode="auto">
          <a:xfrm>
            <a:off x="7299325" y="2454275"/>
            <a:ext cx="1692275" cy="4173538"/>
          </a:xfrm>
          <a:prstGeom prst="rect">
            <a:avLst/>
          </a:prstGeom>
          <a:noFill/>
          <a:ln w="9525">
            <a:solidFill>
              <a:schemeClr val="tx1"/>
            </a:solidFill>
            <a:miter lim="800000"/>
            <a:headEnd/>
            <a:tailEnd type="none" w="lg" len="lg"/>
          </a:ln>
        </p:spPr>
        <p:txBody>
          <a:bodyPr wrap="none" anchor="ctr"/>
          <a:lstStyle/>
          <a:p>
            <a:pPr algn="ctr" eaLnBrk="0" hangingPunct="0"/>
            <a:endParaRPr lang="en-AU" sz="1600" b="1" i="1">
              <a:latin typeface="Helvetica" pitchFamily="34" charset="0"/>
            </a:endParaRPr>
          </a:p>
        </p:txBody>
      </p:sp>
      <p:sp>
        <p:nvSpPr>
          <p:cNvPr id="1041" name="Text Box 314"/>
          <p:cNvSpPr txBox="1">
            <a:spLocks noChangeArrowheads="1"/>
          </p:cNvSpPr>
          <p:nvPr/>
        </p:nvSpPr>
        <p:spPr bwMode="auto">
          <a:xfrm>
            <a:off x="4310063" y="611188"/>
            <a:ext cx="1408112" cy="730250"/>
          </a:xfrm>
          <a:prstGeom prst="rect">
            <a:avLst/>
          </a:prstGeom>
          <a:noFill/>
          <a:ln w="9525">
            <a:noFill/>
            <a:miter lim="800000"/>
            <a:headEnd/>
            <a:tailEnd/>
          </a:ln>
        </p:spPr>
        <p:txBody>
          <a:bodyPr>
            <a:spAutoFit/>
          </a:bodyPr>
          <a:lstStyle/>
          <a:p>
            <a:pPr algn="ctr">
              <a:spcBef>
                <a:spcPct val="50000"/>
              </a:spcBef>
            </a:pPr>
            <a:r>
              <a:rPr lang="en-US" sz="1400" b="1">
                <a:cs typeface="Arial" pitchFamily="34" charset="0"/>
              </a:rPr>
              <a:t>Customizable web interface (DASH)</a:t>
            </a:r>
          </a:p>
        </p:txBody>
      </p:sp>
      <p:sp>
        <p:nvSpPr>
          <p:cNvPr id="1042" name="Freeform 300"/>
          <p:cNvSpPr>
            <a:spLocks/>
          </p:cNvSpPr>
          <p:nvPr/>
        </p:nvSpPr>
        <p:spPr bwMode="auto">
          <a:xfrm>
            <a:off x="3954463" y="2251075"/>
            <a:ext cx="2874962" cy="503238"/>
          </a:xfrm>
          <a:custGeom>
            <a:avLst/>
            <a:gdLst>
              <a:gd name="T0" fmla="*/ 2147483647 w 1473"/>
              <a:gd name="T1" fmla="*/ 2147483647 h 252"/>
              <a:gd name="T2" fmla="*/ 0 w 1473"/>
              <a:gd name="T3" fmla="*/ 0 h 252"/>
              <a:gd name="T4" fmla="*/ 2147483647 w 1473"/>
              <a:gd name="T5" fmla="*/ 2147483647 h 252"/>
              <a:gd name="T6" fmla="*/ 2147483647 w 1473"/>
              <a:gd name="T7" fmla="*/ 2147483647 h 252"/>
              <a:gd name="T8" fmla="*/ 2147483647 w 1473"/>
              <a:gd name="T9" fmla="*/ 2147483647 h 252"/>
              <a:gd name="T10" fmla="*/ 0 60000 65536"/>
              <a:gd name="T11" fmla="*/ 0 60000 65536"/>
              <a:gd name="T12" fmla="*/ 0 60000 65536"/>
              <a:gd name="T13" fmla="*/ 0 60000 65536"/>
              <a:gd name="T14" fmla="*/ 0 60000 65536"/>
              <a:gd name="T15" fmla="*/ 0 w 1473"/>
              <a:gd name="T16" fmla="*/ 0 h 252"/>
              <a:gd name="T17" fmla="*/ 1473 w 1473"/>
              <a:gd name="T18" fmla="*/ 252 h 252"/>
            </a:gdLst>
            <a:ahLst/>
            <a:cxnLst>
              <a:cxn ang="T10">
                <a:pos x="T0" y="T1"/>
              </a:cxn>
              <a:cxn ang="T11">
                <a:pos x="T2" y="T3"/>
              </a:cxn>
              <a:cxn ang="T12">
                <a:pos x="T4" y="T5"/>
              </a:cxn>
              <a:cxn ang="T13">
                <a:pos x="T6" y="T7"/>
              </a:cxn>
              <a:cxn ang="T14">
                <a:pos x="T8" y="T9"/>
              </a:cxn>
            </a:cxnLst>
            <a:rect l="T15" t="T16" r="T17" b="T18"/>
            <a:pathLst>
              <a:path w="1473" h="252">
                <a:moveTo>
                  <a:pt x="2" y="252"/>
                </a:moveTo>
                <a:lnTo>
                  <a:pt x="0" y="0"/>
                </a:lnTo>
                <a:lnTo>
                  <a:pt x="1473" y="3"/>
                </a:lnTo>
                <a:lnTo>
                  <a:pt x="1231" y="252"/>
                </a:lnTo>
                <a:lnTo>
                  <a:pt x="2" y="252"/>
                </a:lnTo>
                <a:close/>
              </a:path>
            </a:pathLst>
          </a:custGeom>
          <a:noFill/>
          <a:ln w="9525">
            <a:solidFill>
              <a:schemeClr val="tx1"/>
            </a:solidFill>
            <a:round/>
            <a:headEnd/>
            <a:tailEnd type="none" w="lg" len="lg"/>
          </a:ln>
        </p:spPr>
        <p:txBody>
          <a:bodyPr/>
          <a:lstStyle/>
          <a:p>
            <a:endParaRPr lang="en-US"/>
          </a:p>
        </p:txBody>
      </p:sp>
      <p:sp>
        <p:nvSpPr>
          <p:cNvPr id="1043" name="Freeform 301"/>
          <p:cNvSpPr>
            <a:spLocks/>
          </p:cNvSpPr>
          <p:nvPr/>
        </p:nvSpPr>
        <p:spPr bwMode="auto">
          <a:xfrm>
            <a:off x="6350000" y="2249488"/>
            <a:ext cx="492125" cy="2611437"/>
          </a:xfrm>
          <a:custGeom>
            <a:avLst/>
            <a:gdLst>
              <a:gd name="T0" fmla="*/ 2147483647 w 252"/>
              <a:gd name="T1" fmla="*/ 2147483647 h 1283"/>
              <a:gd name="T2" fmla="*/ 2147483647 w 252"/>
              <a:gd name="T3" fmla="*/ 2147483647 h 1283"/>
              <a:gd name="T4" fmla="*/ 2147483647 w 252"/>
              <a:gd name="T5" fmla="*/ 0 h 1283"/>
              <a:gd name="T6" fmla="*/ 0 w 252"/>
              <a:gd name="T7" fmla="*/ 2147483647 h 1283"/>
              <a:gd name="T8" fmla="*/ 2147483647 w 252"/>
              <a:gd name="T9" fmla="*/ 2147483647 h 1283"/>
              <a:gd name="T10" fmla="*/ 0 60000 65536"/>
              <a:gd name="T11" fmla="*/ 0 60000 65536"/>
              <a:gd name="T12" fmla="*/ 0 60000 65536"/>
              <a:gd name="T13" fmla="*/ 0 60000 65536"/>
              <a:gd name="T14" fmla="*/ 0 60000 65536"/>
              <a:gd name="T15" fmla="*/ 0 w 252"/>
              <a:gd name="T16" fmla="*/ 0 h 1283"/>
              <a:gd name="T17" fmla="*/ 252 w 252"/>
              <a:gd name="T18" fmla="*/ 1283 h 1283"/>
            </a:gdLst>
            <a:ahLst/>
            <a:cxnLst>
              <a:cxn ang="T10">
                <a:pos x="T0" y="T1"/>
              </a:cxn>
              <a:cxn ang="T11">
                <a:pos x="T2" y="T3"/>
              </a:cxn>
              <a:cxn ang="T12">
                <a:pos x="T4" y="T5"/>
              </a:cxn>
              <a:cxn ang="T13">
                <a:pos x="T6" y="T7"/>
              </a:cxn>
              <a:cxn ang="T14">
                <a:pos x="T8" y="T9"/>
              </a:cxn>
            </a:cxnLst>
            <a:rect l="T15" t="T16" r="T17" b="T18"/>
            <a:pathLst>
              <a:path w="252" h="1283">
                <a:moveTo>
                  <a:pt x="1" y="1283"/>
                </a:moveTo>
                <a:lnTo>
                  <a:pt x="252" y="1283"/>
                </a:lnTo>
                <a:lnTo>
                  <a:pt x="246" y="0"/>
                </a:lnTo>
                <a:lnTo>
                  <a:pt x="0" y="253"/>
                </a:lnTo>
                <a:lnTo>
                  <a:pt x="1" y="1283"/>
                </a:lnTo>
                <a:close/>
              </a:path>
            </a:pathLst>
          </a:custGeom>
          <a:noFill/>
          <a:ln w="9525">
            <a:solidFill>
              <a:schemeClr val="tx1"/>
            </a:solidFill>
            <a:round/>
            <a:headEnd/>
            <a:tailEnd type="none" w="lg" len="lg"/>
          </a:ln>
        </p:spPr>
        <p:txBody>
          <a:bodyPr/>
          <a:lstStyle/>
          <a:p>
            <a:endParaRPr lang="en-US"/>
          </a:p>
        </p:txBody>
      </p:sp>
      <p:sp>
        <p:nvSpPr>
          <p:cNvPr id="1044" name="Rectangle 316"/>
          <p:cNvSpPr>
            <a:spLocks noChangeArrowheads="1"/>
          </p:cNvSpPr>
          <p:nvPr/>
        </p:nvSpPr>
        <p:spPr bwMode="auto">
          <a:xfrm>
            <a:off x="6351588" y="2260600"/>
            <a:ext cx="469900" cy="479425"/>
          </a:xfrm>
          <a:prstGeom prst="rect">
            <a:avLst/>
          </a:prstGeom>
          <a:solidFill>
            <a:schemeClr val="bg1"/>
          </a:solidFill>
          <a:ln w="9525">
            <a:noFill/>
            <a:miter lim="800000"/>
            <a:headEnd/>
            <a:tailEnd type="none" w="lg" len="lg"/>
          </a:ln>
        </p:spPr>
        <p:txBody>
          <a:bodyPr wrap="none" anchor="ctr"/>
          <a:lstStyle/>
          <a:p>
            <a:pPr algn="ctr" eaLnBrk="0" hangingPunct="0"/>
            <a:endParaRPr lang="en-AU" sz="1600" b="1" i="1">
              <a:latin typeface="Helvetica" pitchFamily="34" charset="0"/>
            </a:endParaRPr>
          </a:p>
        </p:txBody>
      </p:sp>
      <p:sp>
        <p:nvSpPr>
          <p:cNvPr id="1045" name="Text Box 317"/>
          <p:cNvSpPr txBox="1">
            <a:spLocks noChangeArrowheads="1"/>
          </p:cNvSpPr>
          <p:nvPr/>
        </p:nvSpPr>
        <p:spPr bwMode="auto">
          <a:xfrm>
            <a:off x="4143375" y="2262188"/>
            <a:ext cx="2228850" cy="368300"/>
          </a:xfrm>
          <a:prstGeom prst="rect">
            <a:avLst/>
          </a:prstGeom>
          <a:noFill/>
          <a:ln w="9525">
            <a:noFill/>
            <a:miter lim="800000"/>
            <a:headEnd/>
            <a:tailEnd type="none" w="lg" len="lg"/>
          </a:ln>
        </p:spPr>
        <p:txBody>
          <a:bodyPr>
            <a:spAutoFit/>
          </a:bodyPr>
          <a:lstStyle/>
          <a:p>
            <a:pPr algn="ctr" eaLnBrk="0" hangingPunct="0"/>
            <a:r>
              <a:rPr lang="en-US">
                <a:latin typeface="Times New Roman" pitchFamily="18" charset="0"/>
              </a:rPr>
              <a:t>HTML - XML</a:t>
            </a:r>
          </a:p>
        </p:txBody>
      </p:sp>
      <p:sp>
        <p:nvSpPr>
          <p:cNvPr id="1046" name="Text Box 318"/>
          <p:cNvSpPr txBox="1">
            <a:spLocks noChangeArrowheads="1"/>
          </p:cNvSpPr>
          <p:nvPr/>
        </p:nvSpPr>
        <p:spPr bwMode="auto">
          <a:xfrm rot="5400000">
            <a:off x="5550694" y="3531394"/>
            <a:ext cx="2247900" cy="366712"/>
          </a:xfrm>
          <a:prstGeom prst="rect">
            <a:avLst/>
          </a:prstGeom>
          <a:noFill/>
          <a:ln w="9525">
            <a:noFill/>
            <a:miter lim="800000"/>
            <a:headEnd/>
            <a:tailEnd type="none" w="lg" len="lg"/>
          </a:ln>
        </p:spPr>
        <p:txBody>
          <a:bodyPr>
            <a:spAutoFit/>
          </a:bodyPr>
          <a:lstStyle/>
          <a:p>
            <a:pPr algn="ctr" eaLnBrk="0" hangingPunct="0"/>
            <a:r>
              <a:rPr lang="en-US">
                <a:latin typeface="Times New Roman" pitchFamily="18" charset="0"/>
              </a:rPr>
              <a:t>WSDL - SOAP</a:t>
            </a:r>
          </a:p>
        </p:txBody>
      </p:sp>
      <p:cxnSp>
        <p:nvCxnSpPr>
          <p:cNvPr id="1047" name="AutoShape 319"/>
          <p:cNvCxnSpPr>
            <a:cxnSpLocks noChangeShapeType="1"/>
          </p:cNvCxnSpPr>
          <p:nvPr/>
        </p:nvCxnSpPr>
        <p:spPr bwMode="auto">
          <a:xfrm>
            <a:off x="6138863" y="2439988"/>
            <a:ext cx="528637" cy="460375"/>
          </a:xfrm>
          <a:prstGeom prst="bentConnector3">
            <a:avLst>
              <a:gd name="adj1" fmla="val 100000"/>
            </a:avLst>
          </a:prstGeom>
          <a:noFill/>
          <a:ln w="9525">
            <a:solidFill>
              <a:schemeClr val="tx1"/>
            </a:solidFill>
            <a:miter lim="800000"/>
            <a:headEnd/>
            <a:tailEnd type="none" w="lg" len="lg"/>
          </a:ln>
        </p:spPr>
      </p:cxnSp>
      <p:sp>
        <p:nvSpPr>
          <p:cNvPr id="1048" name="Text Box 308"/>
          <p:cNvSpPr txBox="1">
            <a:spLocks noChangeArrowheads="1"/>
          </p:cNvSpPr>
          <p:nvPr/>
        </p:nvSpPr>
        <p:spPr bwMode="auto">
          <a:xfrm>
            <a:off x="7448550" y="6100763"/>
            <a:ext cx="1158875" cy="479425"/>
          </a:xfrm>
          <a:prstGeom prst="rect">
            <a:avLst/>
          </a:prstGeom>
          <a:solidFill>
            <a:srgbClr val="FFFF66"/>
          </a:solidFill>
          <a:ln w="22225">
            <a:solidFill>
              <a:srgbClr val="FFC000"/>
            </a:solidFill>
            <a:miter lim="800000"/>
            <a:headEnd/>
            <a:tailEnd/>
          </a:ln>
        </p:spPr>
        <p:txBody>
          <a:bodyPr>
            <a:spAutoFit/>
          </a:bodyPr>
          <a:lstStyle/>
          <a:p>
            <a:pPr algn="ctr">
              <a:spcBef>
                <a:spcPct val="50000"/>
              </a:spcBef>
            </a:pPr>
            <a:r>
              <a:rPr lang="en-US" sz="1200">
                <a:cs typeface="Arial" pitchFamily="34" charset="0"/>
              </a:rPr>
              <a:t>Modeling (OpenMI)</a:t>
            </a:r>
          </a:p>
        </p:txBody>
      </p:sp>
      <p:sp>
        <p:nvSpPr>
          <p:cNvPr id="1049" name="Text Box 314"/>
          <p:cNvSpPr txBox="1">
            <a:spLocks noChangeArrowheads="1"/>
          </p:cNvSpPr>
          <p:nvPr/>
        </p:nvSpPr>
        <p:spPr bwMode="auto">
          <a:xfrm>
            <a:off x="5664200" y="450850"/>
            <a:ext cx="2490788" cy="623888"/>
          </a:xfrm>
          <a:prstGeom prst="rect">
            <a:avLst/>
          </a:prstGeom>
          <a:noFill/>
          <a:ln w="9525">
            <a:noFill/>
            <a:miter lim="800000"/>
            <a:headEnd/>
            <a:tailEnd/>
          </a:ln>
        </p:spPr>
        <p:txBody>
          <a:bodyPr>
            <a:spAutoFit/>
          </a:bodyPr>
          <a:lstStyle/>
          <a:p>
            <a:pPr algn="ctr">
              <a:spcBef>
                <a:spcPct val="50000"/>
              </a:spcBef>
            </a:pPr>
            <a:r>
              <a:rPr lang="en-US" sz="1400" b="1">
                <a:cs typeface="Arial" pitchFamily="34" charset="0"/>
              </a:rPr>
              <a:t>Global search (Hydroseek)</a:t>
            </a:r>
          </a:p>
          <a:p>
            <a:pPr algn="ctr">
              <a:spcBef>
                <a:spcPct val="50000"/>
              </a:spcBef>
            </a:pPr>
            <a:r>
              <a:rPr lang="en-US" sz="1400">
                <a:cs typeface="Arial" pitchFamily="34" charset="0"/>
              </a:rPr>
              <a:t>  </a:t>
            </a:r>
          </a:p>
        </p:txBody>
      </p:sp>
      <p:sp>
        <p:nvSpPr>
          <p:cNvPr id="3043330" name="Rectangle 2"/>
          <p:cNvSpPr>
            <a:spLocks noChangeArrowheads="1"/>
          </p:cNvSpPr>
          <p:nvPr/>
        </p:nvSpPr>
        <p:spPr bwMode="auto">
          <a:xfrm>
            <a:off x="3952875" y="2590800"/>
            <a:ext cx="2605088" cy="1047750"/>
          </a:xfrm>
          <a:prstGeom prst="rect">
            <a:avLst/>
          </a:prstGeom>
          <a:solidFill>
            <a:schemeClr val="tx2">
              <a:lumMod val="75000"/>
              <a:lumOff val="25000"/>
            </a:schemeClr>
          </a:solidFill>
          <a:ln w="9525">
            <a:solidFill>
              <a:schemeClr val="tx1"/>
            </a:solidFill>
            <a:miter lim="800000"/>
            <a:headEnd/>
            <a:tailEnd type="none" w="lg" len="lg"/>
          </a:ln>
          <a:effectLst/>
        </p:spPr>
        <p:txBody>
          <a:bodyPr anchor="ctr"/>
          <a:lstStyle/>
          <a:p>
            <a:pPr algn="ctr" eaLnBrk="0" hangingPunct="0">
              <a:defRPr/>
            </a:pPr>
            <a:r>
              <a:rPr lang="en-US" sz="2000" dirty="0">
                <a:solidFill>
                  <a:srgbClr val="FFFF66"/>
                </a:solidFill>
                <a:latin typeface="Times New Roman" pitchFamily="18" charset="0"/>
              </a:rPr>
              <a:t>Water Data Web Services, </a:t>
            </a:r>
            <a:r>
              <a:rPr lang="en-US" sz="2000" dirty="0" err="1">
                <a:solidFill>
                  <a:srgbClr val="FFFF66"/>
                </a:solidFill>
                <a:latin typeface="Times New Roman" pitchFamily="18" charset="0"/>
              </a:rPr>
              <a:t>WaterML</a:t>
            </a:r>
            <a:endParaRPr lang="en-US" sz="2000" dirty="0">
              <a:solidFill>
                <a:srgbClr val="FFFF66"/>
              </a:solidFill>
              <a:latin typeface="Times New Roman" pitchFamily="18" charset="0"/>
            </a:endParaRPr>
          </a:p>
        </p:txBody>
      </p:sp>
      <p:sp>
        <p:nvSpPr>
          <p:cNvPr id="327" name="Rectangle 2"/>
          <p:cNvSpPr>
            <a:spLocks noChangeArrowheads="1"/>
          </p:cNvSpPr>
          <p:nvPr/>
        </p:nvSpPr>
        <p:spPr bwMode="auto">
          <a:xfrm>
            <a:off x="5293779" y="3584579"/>
            <a:ext cx="622574" cy="1278100"/>
          </a:xfrm>
          <a:prstGeom prst="rect">
            <a:avLst/>
          </a:prstGeom>
          <a:solidFill>
            <a:srgbClr val="00B0F0"/>
          </a:solidFill>
          <a:ln w="9525">
            <a:solidFill>
              <a:schemeClr val="tx1"/>
            </a:solidFill>
            <a:miter lim="800000"/>
            <a:headEnd/>
            <a:tailEnd type="none" w="lg" len="lg"/>
          </a:ln>
          <a:effectLst/>
        </p:spPr>
        <p:txBody>
          <a:bodyPr vert="vert270" anchor="ctr"/>
          <a:lstStyle/>
          <a:p>
            <a:pPr algn="ctr" eaLnBrk="0" hangingPunct="0">
              <a:defRPr/>
            </a:pPr>
            <a:r>
              <a:rPr lang="en-US" sz="1700" dirty="0">
                <a:solidFill>
                  <a:srgbClr val="FFFF66"/>
                </a:solidFill>
                <a:latin typeface="Times New Roman" pitchFamily="18" charset="0"/>
              </a:rPr>
              <a:t>Controlled vocabularies</a:t>
            </a:r>
          </a:p>
        </p:txBody>
      </p:sp>
      <p:sp>
        <p:nvSpPr>
          <p:cNvPr id="328" name="Rectangle 2"/>
          <p:cNvSpPr>
            <a:spLocks noChangeArrowheads="1"/>
          </p:cNvSpPr>
          <p:nvPr/>
        </p:nvSpPr>
        <p:spPr bwMode="auto">
          <a:xfrm>
            <a:off x="3955954" y="3585188"/>
            <a:ext cx="675361" cy="1279035"/>
          </a:xfrm>
          <a:prstGeom prst="rect">
            <a:avLst/>
          </a:prstGeom>
          <a:solidFill>
            <a:srgbClr val="C00000"/>
          </a:solidFill>
          <a:ln w="9525">
            <a:solidFill>
              <a:schemeClr val="tx1"/>
            </a:solidFill>
            <a:miter lim="800000"/>
            <a:headEnd/>
            <a:tailEnd type="none" w="lg" len="lg"/>
          </a:ln>
          <a:effectLst/>
        </p:spPr>
        <p:txBody>
          <a:bodyPr vert="vert270" anchor="ctr"/>
          <a:lstStyle/>
          <a:p>
            <a:pPr algn="ctr" eaLnBrk="0" hangingPunct="0">
              <a:defRPr/>
            </a:pPr>
            <a:r>
              <a:rPr lang="en-US" sz="2000" dirty="0">
                <a:solidFill>
                  <a:srgbClr val="FFFF66"/>
                </a:solidFill>
                <a:latin typeface="Times New Roman" pitchFamily="18" charset="0"/>
              </a:rPr>
              <a:t>Metadata</a:t>
            </a:r>
            <a:br>
              <a:rPr lang="en-US" sz="2000" dirty="0">
                <a:solidFill>
                  <a:srgbClr val="FFFF66"/>
                </a:solidFill>
                <a:latin typeface="Times New Roman" pitchFamily="18" charset="0"/>
              </a:rPr>
            </a:br>
            <a:r>
              <a:rPr lang="en-US" sz="2000" dirty="0">
                <a:solidFill>
                  <a:srgbClr val="FFFF66"/>
                </a:solidFill>
                <a:latin typeface="Times New Roman" pitchFamily="18" charset="0"/>
              </a:rPr>
              <a:t>catalogs</a:t>
            </a:r>
          </a:p>
        </p:txBody>
      </p:sp>
      <p:sp>
        <p:nvSpPr>
          <p:cNvPr id="329" name="Rectangle 2"/>
          <p:cNvSpPr>
            <a:spLocks noChangeArrowheads="1"/>
          </p:cNvSpPr>
          <p:nvPr/>
        </p:nvSpPr>
        <p:spPr bwMode="auto">
          <a:xfrm>
            <a:off x="4631888" y="3583754"/>
            <a:ext cx="655284" cy="1280469"/>
          </a:xfrm>
          <a:prstGeom prst="rect">
            <a:avLst/>
          </a:prstGeom>
          <a:solidFill>
            <a:schemeClr val="accent2">
              <a:lumMod val="75000"/>
            </a:schemeClr>
          </a:solidFill>
          <a:ln w="9525">
            <a:solidFill>
              <a:schemeClr val="tx1"/>
            </a:solidFill>
            <a:miter lim="800000"/>
            <a:headEnd/>
            <a:tailEnd type="none" w="lg" len="lg"/>
          </a:ln>
          <a:effectLst/>
        </p:spPr>
        <p:txBody>
          <a:bodyPr vert="vert270" anchor="ctr"/>
          <a:lstStyle/>
          <a:p>
            <a:pPr algn="ctr" eaLnBrk="0" hangingPunct="0">
              <a:defRPr/>
            </a:pPr>
            <a:r>
              <a:rPr lang="en-US" sz="2000" dirty="0">
                <a:solidFill>
                  <a:srgbClr val="FFFF66"/>
                </a:solidFill>
                <a:latin typeface="Times New Roman" pitchFamily="18" charset="0"/>
              </a:rPr>
              <a:t>Ontology</a:t>
            </a:r>
          </a:p>
        </p:txBody>
      </p:sp>
      <p:sp>
        <p:nvSpPr>
          <p:cNvPr id="348" name="Rectangle 2"/>
          <p:cNvSpPr>
            <a:spLocks noChangeArrowheads="1"/>
          </p:cNvSpPr>
          <p:nvPr/>
        </p:nvSpPr>
        <p:spPr bwMode="auto">
          <a:xfrm>
            <a:off x="5924320" y="3583800"/>
            <a:ext cx="623347" cy="1278040"/>
          </a:xfrm>
          <a:prstGeom prst="rect">
            <a:avLst/>
          </a:prstGeom>
          <a:solidFill>
            <a:srgbClr val="7030A0"/>
          </a:solidFill>
          <a:ln w="9525">
            <a:solidFill>
              <a:schemeClr val="tx1"/>
            </a:solidFill>
            <a:miter lim="800000"/>
            <a:headEnd/>
            <a:tailEnd type="none" w="lg" len="lg"/>
          </a:ln>
          <a:effectLst/>
        </p:spPr>
        <p:txBody>
          <a:bodyPr vert="vert270" anchor="ctr"/>
          <a:lstStyle/>
          <a:p>
            <a:pPr algn="ctr" eaLnBrk="0" hangingPunct="0">
              <a:defRPr/>
            </a:pPr>
            <a:r>
              <a:rPr lang="en-US" sz="1700" dirty="0">
                <a:solidFill>
                  <a:srgbClr val="FFFF66"/>
                </a:solidFill>
                <a:latin typeface="Times New Roman" pitchFamily="18" charset="0"/>
              </a:rPr>
              <a:t>ETL services</a:t>
            </a:r>
          </a:p>
        </p:txBody>
      </p:sp>
      <p:sp>
        <p:nvSpPr>
          <p:cNvPr id="1055" name="AutoShape 3"/>
          <p:cNvSpPr>
            <a:spLocks noChangeArrowheads="1"/>
          </p:cNvSpPr>
          <p:nvPr/>
        </p:nvSpPr>
        <p:spPr bwMode="auto">
          <a:xfrm rot="5400000">
            <a:off x="3471863" y="4090987"/>
            <a:ext cx="236538" cy="493713"/>
          </a:xfrm>
          <a:prstGeom prst="upArrow">
            <a:avLst>
              <a:gd name="adj1" fmla="val 50000"/>
              <a:gd name="adj2" fmla="val 91665"/>
            </a:avLst>
          </a:prstGeom>
          <a:solidFill>
            <a:srgbClr val="7F7F7F"/>
          </a:solidFill>
          <a:ln w="9525">
            <a:solidFill>
              <a:schemeClr val="tx1"/>
            </a:solidFill>
            <a:miter lim="800000"/>
            <a:headEnd/>
            <a:tailEnd/>
          </a:ln>
        </p:spPr>
        <p:txBody>
          <a:bodyPr rot="10800000" vert="eaVert" wrap="none" anchor="ctr"/>
          <a:lstStyle/>
          <a:p>
            <a:pPr algn="ctr" eaLnBrk="0" hangingPunct="0"/>
            <a:endParaRPr lang="en-AU" sz="1600" b="1" i="1">
              <a:latin typeface="Helvetica" pitchFamily="34" charset="0"/>
            </a:endParaRPr>
          </a:p>
        </p:txBody>
      </p:sp>
      <p:sp>
        <p:nvSpPr>
          <p:cNvPr id="1056" name="AutoShape 105"/>
          <p:cNvSpPr>
            <a:spLocks noChangeArrowheads="1"/>
          </p:cNvSpPr>
          <p:nvPr/>
        </p:nvSpPr>
        <p:spPr bwMode="auto">
          <a:xfrm rot="2940000">
            <a:off x="4400551" y="4776787"/>
            <a:ext cx="247650" cy="638175"/>
          </a:xfrm>
          <a:prstGeom prst="upArrow">
            <a:avLst>
              <a:gd name="adj1" fmla="val 50000"/>
              <a:gd name="adj2" fmla="val 101562"/>
            </a:avLst>
          </a:prstGeom>
          <a:solidFill>
            <a:srgbClr val="7F7F7F"/>
          </a:solidFill>
          <a:ln w="9525">
            <a:solidFill>
              <a:schemeClr val="tx1"/>
            </a:solidFill>
            <a:miter lim="800000"/>
            <a:headEnd/>
            <a:tailEnd/>
          </a:ln>
        </p:spPr>
        <p:txBody>
          <a:bodyPr rot="10800000" vert="eaVert" wrap="none" anchor="ctr"/>
          <a:lstStyle/>
          <a:p>
            <a:pPr algn="ctr" eaLnBrk="0" hangingPunct="0"/>
            <a:endParaRPr lang="en-AU" sz="1600" b="1" i="1">
              <a:latin typeface="Helvetica" pitchFamily="34" charset="0"/>
            </a:endParaRPr>
          </a:p>
        </p:txBody>
      </p:sp>
      <p:grpSp>
        <p:nvGrpSpPr>
          <p:cNvPr id="1057" name="Group 349"/>
          <p:cNvGrpSpPr>
            <a:grpSpLocks/>
          </p:cNvGrpSpPr>
          <p:nvPr/>
        </p:nvGrpSpPr>
        <p:grpSpPr bwMode="auto">
          <a:xfrm>
            <a:off x="2057400" y="5229225"/>
            <a:ext cx="1352550" cy="1397000"/>
            <a:chOff x="817180" y="3830678"/>
            <a:chExt cx="1631951" cy="1776424"/>
          </a:xfrm>
        </p:grpSpPr>
        <p:sp>
          <p:nvSpPr>
            <p:cNvPr id="1226" name="AutoShape 9"/>
            <p:cNvSpPr>
              <a:spLocks noChangeAspect="1" noChangeArrowheads="1" noTextEdit="1"/>
            </p:cNvSpPr>
            <p:nvPr/>
          </p:nvSpPr>
          <p:spPr bwMode="auto">
            <a:xfrm>
              <a:off x="1001330" y="3830678"/>
              <a:ext cx="611188" cy="990600"/>
            </a:xfrm>
            <a:prstGeom prst="rect">
              <a:avLst/>
            </a:prstGeom>
            <a:noFill/>
            <a:ln w="9525">
              <a:noFill/>
              <a:miter lim="800000"/>
              <a:headEnd/>
              <a:tailEnd/>
            </a:ln>
          </p:spPr>
          <p:txBody>
            <a:bodyPr/>
            <a:lstStyle/>
            <a:p>
              <a:endParaRPr lang="en-US"/>
            </a:p>
          </p:txBody>
        </p:sp>
        <p:grpSp>
          <p:nvGrpSpPr>
            <p:cNvPr id="1227" name="Group 10"/>
            <p:cNvGrpSpPr>
              <a:grpSpLocks/>
            </p:cNvGrpSpPr>
            <p:nvPr/>
          </p:nvGrpSpPr>
          <p:grpSpPr bwMode="auto">
            <a:xfrm>
              <a:off x="817180" y="3903712"/>
              <a:ext cx="1631951" cy="1703390"/>
              <a:chOff x="352" y="3015"/>
              <a:chExt cx="1028" cy="1073"/>
            </a:xfrm>
          </p:grpSpPr>
          <p:grpSp>
            <p:nvGrpSpPr>
              <p:cNvPr id="1228" name="Group 11"/>
              <p:cNvGrpSpPr>
                <a:grpSpLocks/>
              </p:cNvGrpSpPr>
              <p:nvPr/>
            </p:nvGrpSpPr>
            <p:grpSpPr bwMode="auto">
              <a:xfrm>
                <a:off x="490" y="3519"/>
                <a:ext cx="268" cy="491"/>
                <a:chOff x="335" y="1338"/>
                <a:chExt cx="205" cy="462"/>
              </a:xfrm>
            </p:grpSpPr>
            <p:sp>
              <p:nvSpPr>
                <p:cNvPr id="1277" name="Freeform 12"/>
                <p:cNvSpPr>
                  <a:spLocks/>
                </p:cNvSpPr>
                <p:nvPr/>
              </p:nvSpPr>
              <p:spPr bwMode="auto">
                <a:xfrm>
                  <a:off x="482" y="1736"/>
                  <a:ext cx="55" cy="64"/>
                </a:xfrm>
                <a:custGeom>
                  <a:avLst/>
                  <a:gdLst>
                    <a:gd name="T0" fmla="*/ 0 w 55"/>
                    <a:gd name="T1" fmla="*/ 64 h 64"/>
                    <a:gd name="T2" fmla="*/ 55 w 55"/>
                    <a:gd name="T3" fmla="*/ 9 h 64"/>
                    <a:gd name="T4" fmla="*/ 55 w 55"/>
                    <a:gd name="T5" fmla="*/ 0 h 64"/>
                    <a:gd name="T6" fmla="*/ 0 w 55"/>
                    <a:gd name="T7" fmla="*/ 55 h 64"/>
                    <a:gd name="T8" fmla="*/ 0 w 55"/>
                    <a:gd name="T9" fmla="*/ 64 h 64"/>
                    <a:gd name="T10" fmla="*/ 0 60000 65536"/>
                    <a:gd name="T11" fmla="*/ 0 60000 65536"/>
                    <a:gd name="T12" fmla="*/ 0 60000 65536"/>
                    <a:gd name="T13" fmla="*/ 0 60000 65536"/>
                    <a:gd name="T14" fmla="*/ 0 60000 65536"/>
                    <a:gd name="T15" fmla="*/ 0 w 55"/>
                    <a:gd name="T16" fmla="*/ 0 h 64"/>
                    <a:gd name="T17" fmla="*/ 55 w 55"/>
                    <a:gd name="T18" fmla="*/ 64 h 64"/>
                  </a:gdLst>
                  <a:ahLst/>
                  <a:cxnLst>
                    <a:cxn ang="T10">
                      <a:pos x="T0" y="T1"/>
                    </a:cxn>
                    <a:cxn ang="T11">
                      <a:pos x="T2" y="T3"/>
                    </a:cxn>
                    <a:cxn ang="T12">
                      <a:pos x="T4" y="T5"/>
                    </a:cxn>
                    <a:cxn ang="T13">
                      <a:pos x="T6" y="T7"/>
                    </a:cxn>
                    <a:cxn ang="T14">
                      <a:pos x="T8" y="T9"/>
                    </a:cxn>
                  </a:cxnLst>
                  <a:rect l="T15" t="T16" r="T17" b="T18"/>
                  <a:pathLst>
                    <a:path w="55" h="64">
                      <a:moveTo>
                        <a:pt x="0" y="64"/>
                      </a:moveTo>
                      <a:lnTo>
                        <a:pt x="55" y="9"/>
                      </a:lnTo>
                      <a:lnTo>
                        <a:pt x="55" y="0"/>
                      </a:lnTo>
                      <a:lnTo>
                        <a:pt x="0" y="55"/>
                      </a:lnTo>
                      <a:lnTo>
                        <a:pt x="0" y="64"/>
                      </a:lnTo>
                      <a:close/>
                    </a:path>
                  </a:pathLst>
                </a:custGeom>
                <a:solidFill>
                  <a:srgbClr val="9A9A9A"/>
                </a:solidFill>
                <a:ln w="9525">
                  <a:noFill/>
                  <a:round/>
                  <a:headEnd/>
                  <a:tailEnd/>
                </a:ln>
              </p:spPr>
              <p:txBody>
                <a:bodyPr/>
                <a:lstStyle/>
                <a:p>
                  <a:endParaRPr lang="en-US"/>
                </a:p>
              </p:txBody>
            </p:sp>
            <p:sp>
              <p:nvSpPr>
                <p:cNvPr id="1278" name="Freeform 13"/>
                <p:cNvSpPr>
                  <a:spLocks/>
                </p:cNvSpPr>
                <p:nvPr/>
              </p:nvSpPr>
              <p:spPr bwMode="auto">
                <a:xfrm>
                  <a:off x="335" y="1338"/>
                  <a:ext cx="205" cy="51"/>
                </a:xfrm>
                <a:custGeom>
                  <a:avLst/>
                  <a:gdLst>
                    <a:gd name="T0" fmla="*/ 0 w 205"/>
                    <a:gd name="T1" fmla="*/ 51 h 51"/>
                    <a:gd name="T2" fmla="*/ 51 w 205"/>
                    <a:gd name="T3" fmla="*/ 0 h 51"/>
                    <a:gd name="T4" fmla="*/ 205 w 205"/>
                    <a:gd name="T5" fmla="*/ 0 h 51"/>
                    <a:gd name="T6" fmla="*/ 154 w 205"/>
                    <a:gd name="T7" fmla="*/ 51 h 51"/>
                    <a:gd name="T8" fmla="*/ 0 w 205"/>
                    <a:gd name="T9" fmla="*/ 51 h 51"/>
                    <a:gd name="T10" fmla="*/ 0 60000 65536"/>
                    <a:gd name="T11" fmla="*/ 0 60000 65536"/>
                    <a:gd name="T12" fmla="*/ 0 60000 65536"/>
                    <a:gd name="T13" fmla="*/ 0 60000 65536"/>
                    <a:gd name="T14" fmla="*/ 0 60000 65536"/>
                    <a:gd name="T15" fmla="*/ 0 w 205"/>
                    <a:gd name="T16" fmla="*/ 0 h 51"/>
                    <a:gd name="T17" fmla="*/ 205 w 205"/>
                    <a:gd name="T18" fmla="*/ 51 h 51"/>
                  </a:gdLst>
                  <a:ahLst/>
                  <a:cxnLst>
                    <a:cxn ang="T10">
                      <a:pos x="T0" y="T1"/>
                    </a:cxn>
                    <a:cxn ang="T11">
                      <a:pos x="T2" y="T3"/>
                    </a:cxn>
                    <a:cxn ang="T12">
                      <a:pos x="T4" y="T5"/>
                    </a:cxn>
                    <a:cxn ang="T13">
                      <a:pos x="T6" y="T7"/>
                    </a:cxn>
                    <a:cxn ang="T14">
                      <a:pos x="T8" y="T9"/>
                    </a:cxn>
                  </a:cxnLst>
                  <a:rect l="T15" t="T16" r="T17" b="T18"/>
                  <a:pathLst>
                    <a:path w="205" h="51">
                      <a:moveTo>
                        <a:pt x="0" y="51"/>
                      </a:moveTo>
                      <a:lnTo>
                        <a:pt x="51" y="0"/>
                      </a:lnTo>
                      <a:lnTo>
                        <a:pt x="205" y="0"/>
                      </a:lnTo>
                      <a:lnTo>
                        <a:pt x="154" y="51"/>
                      </a:lnTo>
                      <a:lnTo>
                        <a:pt x="0" y="51"/>
                      </a:lnTo>
                      <a:close/>
                    </a:path>
                  </a:pathLst>
                </a:custGeom>
                <a:solidFill>
                  <a:srgbClr val="E6E6E6"/>
                </a:solidFill>
                <a:ln w="9525">
                  <a:noFill/>
                  <a:round/>
                  <a:headEnd/>
                  <a:tailEnd/>
                </a:ln>
              </p:spPr>
              <p:txBody>
                <a:bodyPr/>
                <a:lstStyle/>
                <a:p>
                  <a:endParaRPr lang="en-US"/>
                </a:p>
              </p:txBody>
            </p:sp>
            <p:sp>
              <p:nvSpPr>
                <p:cNvPr id="1279" name="Freeform 14"/>
                <p:cNvSpPr>
                  <a:spLocks/>
                </p:cNvSpPr>
                <p:nvPr/>
              </p:nvSpPr>
              <p:spPr bwMode="auto">
                <a:xfrm>
                  <a:off x="489" y="1338"/>
                  <a:ext cx="51" cy="453"/>
                </a:xfrm>
                <a:custGeom>
                  <a:avLst/>
                  <a:gdLst>
                    <a:gd name="T0" fmla="*/ 0 w 51"/>
                    <a:gd name="T1" fmla="*/ 51 h 453"/>
                    <a:gd name="T2" fmla="*/ 51 w 51"/>
                    <a:gd name="T3" fmla="*/ 0 h 453"/>
                    <a:gd name="T4" fmla="*/ 51 w 51"/>
                    <a:gd name="T5" fmla="*/ 401 h 453"/>
                    <a:gd name="T6" fmla="*/ 0 w 51"/>
                    <a:gd name="T7" fmla="*/ 453 h 453"/>
                    <a:gd name="T8" fmla="*/ 0 w 51"/>
                    <a:gd name="T9" fmla="*/ 51 h 453"/>
                    <a:gd name="T10" fmla="*/ 0 60000 65536"/>
                    <a:gd name="T11" fmla="*/ 0 60000 65536"/>
                    <a:gd name="T12" fmla="*/ 0 60000 65536"/>
                    <a:gd name="T13" fmla="*/ 0 60000 65536"/>
                    <a:gd name="T14" fmla="*/ 0 60000 65536"/>
                    <a:gd name="T15" fmla="*/ 0 w 51"/>
                    <a:gd name="T16" fmla="*/ 0 h 453"/>
                    <a:gd name="T17" fmla="*/ 51 w 51"/>
                    <a:gd name="T18" fmla="*/ 453 h 453"/>
                  </a:gdLst>
                  <a:ahLst/>
                  <a:cxnLst>
                    <a:cxn ang="T10">
                      <a:pos x="T0" y="T1"/>
                    </a:cxn>
                    <a:cxn ang="T11">
                      <a:pos x="T2" y="T3"/>
                    </a:cxn>
                    <a:cxn ang="T12">
                      <a:pos x="T4" y="T5"/>
                    </a:cxn>
                    <a:cxn ang="T13">
                      <a:pos x="T6" y="T7"/>
                    </a:cxn>
                    <a:cxn ang="T14">
                      <a:pos x="T8" y="T9"/>
                    </a:cxn>
                  </a:cxnLst>
                  <a:rect l="T15" t="T16" r="T17" b="T18"/>
                  <a:pathLst>
                    <a:path w="51" h="453">
                      <a:moveTo>
                        <a:pt x="0" y="51"/>
                      </a:moveTo>
                      <a:lnTo>
                        <a:pt x="51" y="0"/>
                      </a:lnTo>
                      <a:lnTo>
                        <a:pt x="51" y="401"/>
                      </a:lnTo>
                      <a:lnTo>
                        <a:pt x="0" y="453"/>
                      </a:lnTo>
                      <a:lnTo>
                        <a:pt x="0" y="51"/>
                      </a:lnTo>
                      <a:close/>
                    </a:path>
                  </a:pathLst>
                </a:custGeom>
                <a:solidFill>
                  <a:srgbClr val="9A9A9A"/>
                </a:solidFill>
                <a:ln w="9525">
                  <a:noFill/>
                  <a:round/>
                  <a:headEnd/>
                  <a:tailEnd/>
                </a:ln>
              </p:spPr>
              <p:txBody>
                <a:bodyPr/>
                <a:lstStyle/>
                <a:p>
                  <a:endParaRPr lang="en-US"/>
                </a:p>
              </p:txBody>
            </p:sp>
            <p:sp>
              <p:nvSpPr>
                <p:cNvPr id="1280" name="Rectangle 15"/>
                <p:cNvSpPr>
                  <a:spLocks noChangeArrowheads="1"/>
                </p:cNvSpPr>
                <p:nvPr/>
              </p:nvSpPr>
              <p:spPr bwMode="auto">
                <a:xfrm>
                  <a:off x="335" y="1389"/>
                  <a:ext cx="154" cy="402"/>
                </a:xfrm>
                <a:prstGeom prst="rect">
                  <a:avLst/>
                </a:prstGeom>
                <a:solidFill>
                  <a:srgbClr val="C0C0C0"/>
                </a:solidFill>
                <a:ln w="9525">
                  <a:noFill/>
                  <a:miter lim="800000"/>
                  <a:headEnd/>
                  <a:tailEnd/>
                </a:ln>
              </p:spPr>
              <p:txBody>
                <a:bodyPr/>
                <a:lstStyle/>
                <a:p>
                  <a:pPr algn="ctr" eaLnBrk="0" hangingPunct="0"/>
                  <a:endParaRPr lang="en-AU" sz="1600" b="1" i="1">
                    <a:latin typeface="Helvetica" pitchFamily="34" charset="0"/>
                  </a:endParaRPr>
                </a:p>
              </p:txBody>
            </p:sp>
            <p:sp>
              <p:nvSpPr>
                <p:cNvPr id="1281" name="Rectangle 16"/>
                <p:cNvSpPr>
                  <a:spLocks noChangeArrowheads="1"/>
                </p:cNvSpPr>
                <p:nvPr/>
              </p:nvSpPr>
              <p:spPr bwMode="auto">
                <a:xfrm>
                  <a:off x="335" y="1389"/>
                  <a:ext cx="154" cy="402"/>
                </a:xfrm>
                <a:prstGeom prst="rect">
                  <a:avLst/>
                </a:prstGeom>
                <a:noFill/>
                <a:ln w="4763" cap="rnd">
                  <a:solidFill>
                    <a:srgbClr val="000000"/>
                  </a:solidFill>
                  <a:round/>
                  <a:headEnd/>
                  <a:tailEnd/>
                </a:ln>
              </p:spPr>
              <p:txBody>
                <a:bodyPr/>
                <a:lstStyle/>
                <a:p>
                  <a:pPr algn="ctr" eaLnBrk="0" hangingPunct="0"/>
                  <a:endParaRPr lang="en-AU" sz="1600" b="1" i="1">
                    <a:latin typeface="Helvetica" pitchFamily="34" charset="0"/>
                  </a:endParaRPr>
                </a:p>
              </p:txBody>
            </p:sp>
            <p:pic>
              <p:nvPicPr>
                <p:cNvPr id="1282" name="Picture 17"/>
                <p:cNvPicPr>
                  <a:picLocks noChangeAspect="1" noChangeArrowheads="1"/>
                </p:cNvPicPr>
                <p:nvPr/>
              </p:nvPicPr>
              <p:blipFill>
                <a:blip r:embed="rId5" cstate="print"/>
                <a:srcRect/>
                <a:stretch>
                  <a:fillRect/>
                </a:stretch>
              </p:blipFill>
              <p:spPr bwMode="auto">
                <a:xfrm>
                  <a:off x="350" y="1406"/>
                  <a:ext cx="120" cy="248"/>
                </a:xfrm>
                <a:prstGeom prst="rect">
                  <a:avLst/>
                </a:prstGeom>
                <a:noFill/>
                <a:ln w="9525">
                  <a:noFill/>
                  <a:miter lim="800000"/>
                  <a:headEnd/>
                  <a:tailEnd/>
                </a:ln>
              </p:spPr>
            </p:pic>
            <p:sp>
              <p:nvSpPr>
                <p:cNvPr id="1283" name="Rectangle 18"/>
                <p:cNvSpPr>
                  <a:spLocks noChangeArrowheads="1"/>
                </p:cNvSpPr>
                <p:nvPr/>
              </p:nvSpPr>
              <p:spPr bwMode="auto">
                <a:xfrm>
                  <a:off x="354" y="1409"/>
                  <a:ext cx="116" cy="243"/>
                </a:xfrm>
                <a:prstGeom prst="rect">
                  <a:avLst/>
                </a:prstGeom>
                <a:noFill/>
                <a:ln w="4763" cap="rnd">
                  <a:solidFill>
                    <a:srgbClr val="000000"/>
                  </a:solidFill>
                  <a:round/>
                  <a:headEnd/>
                  <a:tailEnd/>
                </a:ln>
              </p:spPr>
              <p:txBody>
                <a:bodyPr/>
                <a:lstStyle/>
                <a:p>
                  <a:pPr algn="ctr" eaLnBrk="0" hangingPunct="0"/>
                  <a:endParaRPr lang="en-AU" sz="1600" b="1" i="1">
                    <a:latin typeface="Helvetica" pitchFamily="34" charset="0"/>
                  </a:endParaRPr>
                </a:p>
              </p:txBody>
            </p:sp>
            <p:sp>
              <p:nvSpPr>
                <p:cNvPr id="1284" name="Freeform 19"/>
                <p:cNvSpPr>
                  <a:spLocks noEditPoints="1"/>
                </p:cNvSpPr>
                <p:nvPr/>
              </p:nvSpPr>
              <p:spPr bwMode="auto">
                <a:xfrm>
                  <a:off x="368" y="1421"/>
                  <a:ext cx="88" cy="210"/>
                </a:xfrm>
                <a:custGeom>
                  <a:avLst/>
                  <a:gdLst>
                    <a:gd name="T0" fmla="*/ 0 w 88"/>
                    <a:gd name="T1" fmla="*/ 189 h 210"/>
                    <a:gd name="T2" fmla="*/ 88 w 88"/>
                    <a:gd name="T3" fmla="*/ 189 h 210"/>
                    <a:gd name="T4" fmla="*/ 88 w 88"/>
                    <a:gd name="T5" fmla="*/ 210 h 210"/>
                    <a:gd name="T6" fmla="*/ 0 w 88"/>
                    <a:gd name="T7" fmla="*/ 210 h 210"/>
                    <a:gd name="T8" fmla="*/ 0 w 88"/>
                    <a:gd name="T9" fmla="*/ 189 h 210"/>
                    <a:gd name="T10" fmla="*/ 0 w 88"/>
                    <a:gd name="T11" fmla="*/ 157 h 210"/>
                    <a:gd name="T12" fmla="*/ 88 w 88"/>
                    <a:gd name="T13" fmla="*/ 157 h 210"/>
                    <a:gd name="T14" fmla="*/ 88 w 88"/>
                    <a:gd name="T15" fmla="*/ 178 h 210"/>
                    <a:gd name="T16" fmla="*/ 0 w 88"/>
                    <a:gd name="T17" fmla="*/ 178 h 210"/>
                    <a:gd name="T18" fmla="*/ 0 w 88"/>
                    <a:gd name="T19" fmla="*/ 157 h 210"/>
                    <a:gd name="T20" fmla="*/ 0 w 88"/>
                    <a:gd name="T21" fmla="*/ 125 h 210"/>
                    <a:gd name="T22" fmla="*/ 88 w 88"/>
                    <a:gd name="T23" fmla="*/ 125 h 210"/>
                    <a:gd name="T24" fmla="*/ 88 w 88"/>
                    <a:gd name="T25" fmla="*/ 146 h 210"/>
                    <a:gd name="T26" fmla="*/ 0 w 88"/>
                    <a:gd name="T27" fmla="*/ 146 h 210"/>
                    <a:gd name="T28" fmla="*/ 0 w 88"/>
                    <a:gd name="T29" fmla="*/ 125 h 210"/>
                    <a:gd name="T30" fmla="*/ 0 w 88"/>
                    <a:gd name="T31" fmla="*/ 93 h 210"/>
                    <a:gd name="T32" fmla="*/ 88 w 88"/>
                    <a:gd name="T33" fmla="*/ 93 h 210"/>
                    <a:gd name="T34" fmla="*/ 88 w 88"/>
                    <a:gd name="T35" fmla="*/ 114 h 210"/>
                    <a:gd name="T36" fmla="*/ 0 w 88"/>
                    <a:gd name="T37" fmla="*/ 114 h 210"/>
                    <a:gd name="T38" fmla="*/ 0 w 88"/>
                    <a:gd name="T39" fmla="*/ 93 h 210"/>
                    <a:gd name="T40" fmla="*/ 0 w 88"/>
                    <a:gd name="T41" fmla="*/ 47 h 210"/>
                    <a:gd name="T42" fmla="*/ 88 w 88"/>
                    <a:gd name="T43" fmla="*/ 47 h 210"/>
                    <a:gd name="T44" fmla="*/ 88 w 88"/>
                    <a:gd name="T45" fmla="*/ 83 h 210"/>
                    <a:gd name="T46" fmla="*/ 0 w 88"/>
                    <a:gd name="T47" fmla="*/ 83 h 210"/>
                    <a:gd name="T48" fmla="*/ 0 w 88"/>
                    <a:gd name="T49" fmla="*/ 47 h 210"/>
                    <a:gd name="T50" fmla="*/ 0 w 88"/>
                    <a:gd name="T51" fmla="*/ 0 h 210"/>
                    <a:gd name="T52" fmla="*/ 88 w 88"/>
                    <a:gd name="T53" fmla="*/ 0 h 210"/>
                    <a:gd name="T54" fmla="*/ 88 w 88"/>
                    <a:gd name="T55" fmla="*/ 36 h 210"/>
                    <a:gd name="T56" fmla="*/ 0 w 88"/>
                    <a:gd name="T57" fmla="*/ 36 h 210"/>
                    <a:gd name="T58" fmla="*/ 0 w 88"/>
                    <a:gd name="T59" fmla="*/ 0 h 21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88"/>
                    <a:gd name="T91" fmla="*/ 0 h 210"/>
                    <a:gd name="T92" fmla="*/ 88 w 88"/>
                    <a:gd name="T93" fmla="*/ 210 h 210"/>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88" h="210">
                      <a:moveTo>
                        <a:pt x="0" y="189"/>
                      </a:moveTo>
                      <a:lnTo>
                        <a:pt x="88" y="189"/>
                      </a:lnTo>
                      <a:lnTo>
                        <a:pt x="88" y="210"/>
                      </a:lnTo>
                      <a:lnTo>
                        <a:pt x="0" y="210"/>
                      </a:lnTo>
                      <a:lnTo>
                        <a:pt x="0" y="189"/>
                      </a:lnTo>
                      <a:close/>
                      <a:moveTo>
                        <a:pt x="0" y="157"/>
                      </a:moveTo>
                      <a:lnTo>
                        <a:pt x="88" y="157"/>
                      </a:lnTo>
                      <a:lnTo>
                        <a:pt x="88" y="178"/>
                      </a:lnTo>
                      <a:lnTo>
                        <a:pt x="0" y="178"/>
                      </a:lnTo>
                      <a:lnTo>
                        <a:pt x="0" y="157"/>
                      </a:lnTo>
                      <a:close/>
                      <a:moveTo>
                        <a:pt x="0" y="125"/>
                      </a:moveTo>
                      <a:lnTo>
                        <a:pt x="88" y="125"/>
                      </a:lnTo>
                      <a:lnTo>
                        <a:pt x="88" y="146"/>
                      </a:lnTo>
                      <a:lnTo>
                        <a:pt x="0" y="146"/>
                      </a:lnTo>
                      <a:lnTo>
                        <a:pt x="0" y="125"/>
                      </a:lnTo>
                      <a:close/>
                      <a:moveTo>
                        <a:pt x="0" y="93"/>
                      </a:moveTo>
                      <a:lnTo>
                        <a:pt x="88" y="93"/>
                      </a:lnTo>
                      <a:lnTo>
                        <a:pt x="88" y="114"/>
                      </a:lnTo>
                      <a:lnTo>
                        <a:pt x="0" y="114"/>
                      </a:lnTo>
                      <a:lnTo>
                        <a:pt x="0" y="93"/>
                      </a:lnTo>
                      <a:close/>
                      <a:moveTo>
                        <a:pt x="0" y="47"/>
                      </a:moveTo>
                      <a:lnTo>
                        <a:pt x="88" y="47"/>
                      </a:lnTo>
                      <a:lnTo>
                        <a:pt x="88" y="83"/>
                      </a:lnTo>
                      <a:lnTo>
                        <a:pt x="0" y="83"/>
                      </a:lnTo>
                      <a:lnTo>
                        <a:pt x="0" y="47"/>
                      </a:lnTo>
                      <a:close/>
                      <a:moveTo>
                        <a:pt x="0" y="0"/>
                      </a:moveTo>
                      <a:lnTo>
                        <a:pt x="88" y="0"/>
                      </a:lnTo>
                      <a:lnTo>
                        <a:pt x="88" y="36"/>
                      </a:lnTo>
                      <a:lnTo>
                        <a:pt x="0" y="36"/>
                      </a:lnTo>
                      <a:lnTo>
                        <a:pt x="0" y="0"/>
                      </a:lnTo>
                      <a:close/>
                    </a:path>
                  </a:pathLst>
                </a:custGeom>
                <a:solidFill>
                  <a:srgbClr val="C0C0C0"/>
                </a:solidFill>
                <a:ln w="9525">
                  <a:noFill/>
                  <a:round/>
                  <a:headEnd/>
                  <a:tailEnd/>
                </a:ln>
              </p:spPr>
              <p:txBody>
                <a:bodyPr/>
                <a:lstStyle/>
                <a:p>
                  <a:endParaRPr lang="en-US"/>
                </a:p>
              </p:txBody>
            </p:sp>
            <p:sp>
              <p:nvSpPr>
                <p:cNvPr id="1285" name="Rectangle 20"/>
                <p:cNvSpPr>
                  <a:spLocks noChangeArrowheads="1"/>
                </p:cNvSpPr>
                <p:nvPr/>
              </p:nvSpPr>
              <p:spPr bwMode="auto">
                <a:xfrm>
                  <a:off x="368" y="1610"/>
                  <a:ext cx="88" cy="21"/>
                </a:xfrm>
                <a:prstGeom prst="rect">
                  <a:avLst/>
                </a:prstGeom>
                <a:noFill/>
                <a:ln w="3175" cap="rnd">
                  <a:solidFill>
                    <a:srgbClr val="000000"/>
                  </a:solidFill>
                  <a:round/>
                  <a:headEnd/>
                  <a:tailEnd/>
                </a:ln>
              </p:spPr>
              <p:txBody>
                <a:bodyPr/>
                <a:lstStyle/>
                <a:p>
                  <a:pPr algn="ctr" eaLnBrk="0" hangingPunct="0"/>
                  <a:endParaRPr lang="en-AU" sz="1600" b="1" i="1">
                    <a:latin typeface="Helvetica" pitchFamily="34" charset="0"/>
                  </a:endParaRPr>
                </a:p>
              </p:txBody>
            </p:sp>
            <p:sp>
              <p:nvSpPr>
                <p:cNvPr id="1286" name="Rectangle 21"/>
                <p:cNvSpPr>
                  <a:spLocks noChangeArrowheads="1"/>
                </p:cNvSpPr>
                <p:nvPr/>
              </p:nvSpPr>
              <p:spPr bwMode="auto">
                <a:xfrm>
                  <a:off x="368" y="1578"/>
                  <a:ext cx="88" cy="21"/>
                </a:xfrm>
                <a:prstGeom prst="rect">
                  <a:avLst/>
                </a:prstGeom>
                <a:noFill/>
                <a:ln w="3175" cap="rnd">
                  <a:solidFill>
                    <a:srgbClr val="000000"/>
                  </a:solidFill>
                  <a:round/>
                  <a:headEnd/>
                  <a:tailEnd/>
                </a:ln>
              </p:spPr>
              <p:txBody>
                <a:bodyPr/>
                <a:lstStyle/>
                <a:p>
                  <a:pPr algn="ctr" eaLnBrk="0" hangingPunct="0"/>
                  <a:endParaRPr lang="en-AU" sz="1600" b="1" i="1">
                    <a:latin typeface="Helvetica" pitchFamily="34" charset="0"/>
                  </a:endParaRPr>
                </a:p>
              </p:txBody>
            </p:sp>
            <p:sp>
              <p:nvSpPr>
                <p:cNvPr id="1287" name="Rectangle 22"/>
                <p:cNvSpPr>
                  <a:spLocks noChangeArrowheads="1"/>
                </p:cNvSpPr>
                <p:nvPr/>
              </p:nvSpPr>
              <p:spPr bwMode="auto">
                <a:xfrm>
                  <a:off x="368" y="1546"/>
                  <a:ext cx="88" cy="21"/>
                </a:xfrm>
                <a:prstGeom prst="rect">
                  <a:avLst/>
                </a:prstGeom>
                <a:noFill/>
                <a:ln w="3175" cap="rnd">
                  <a:solidFill>
                    <a:srgbClr val="000000"/>
                  </a:solidFill>
                  <a:round/>
                  <a:headEnd/>
                  <a:tailEnd/>
                </a:ln>
              </p:spPr>
              <p:txBody>
                <a:bodyPr/>
                <a:lstStyle/>
                <a:p>
                  <a:pPr algn="ctr" eaLnBrk="0" hangingPunct="0"/>
                  <a:endParaRPr lang="en-AU" sz="1600" b="1" i="1">
                    <a:latin typeface="Helvetica" pitchFamily="34" charset="0"/>
                  </a:endParaRPr>
                </a:p>
              </p:txBody>
            </p:sp>
            <p:sp>
              <p:nvSpPr>
                <p:cNvPr id="1288" name="Rectangle 23"/>
                <p:cNvSpPr>
                  <a:spLocks noChangeArrowheads="1"/>
                </p:cNvSpPr>
                <p:nvPr/>
              </p:nvSpPr>
              <p:spPr bwMode="auto">
                <a:xfrm>
                  <a:off x="368" y="1514"/>
                  <a:ext cx="88" cy="21"/>
                </a:xfrm>
                <a:prstGeom prst="rect">
                  <a:avLst/>
                </a:prstGeom>
                <a:noFill/>
                <a:ln w="3175" cap="rnd">
                  <a:solidFill>
                    <a:srgbClr val="000000"/>
                  </a:solidFill>
                  <a:round/>
                  <a:headEnd/>
                  <a:tailEnd/>
                </a:ln>
              </p:spPr>
              <p:txBody>
                <a:bodyPr/>
                <a:lstStyle/>
                <a:p>
                  <a:pPr algn="ctr" eaLnBrk="0" hangingPunct="0"/>
                  <a:endParaRPr lang="en-AU" sz="1600" b="1" i="1">
                    <a:latin typeface="Helvetica" pitchFamily="34" charset="0"/>
                  </a:endParaRPr>
                </a:p>
              </p:txBody>
            </p:sp>
            <p:sp>
              <p:nvSpPr>
                <p:cNvPr id="1289" name="Rectangle 24"/>
                <p:cNvSpPr>
                  <a:spLocks noChangeArrowheads="1"/>
                </p:cNvSpPr>
                <p:nvPr/>
              </p:nvSpPr>
              <p:spPr bwMode="auto">
                <a:xfrm>
                  <a:off x="368" y="1468"/>
                  <a:ext cx="88" cy="36"/>
                </a:xfrm>
                <a:prstGeom prst="rect">
                  <a:avLst/>
                </a:prstGeom>
                <a:noFill/>
                <a:ln w="3175" cap="rnd">
                  <a:solidFill>
                    <a:srgbClr val="000000"/>
                  </a:solidFill>
                  <a:round/>
                  <a:headEnd/>
                  <a:tailEnd/>
                </a:ln>
              </p:spPr>
              <p:txBody>
                <a:bodyPr/>
                <a:lstStyle/>
                <a:p>
                  <a:pPr algn="ctr" eaLnBrk="0" hangingPunct="0"/>
                  <a:endParaRPr lang="en-AU" sz="1600" b="1" i="1">
                    <a:latin typeface="Helvetica" pitchFamily="34" charset="0"/>
                  </a:endParaRPr>
                </a:p>
              </p:txBody>
            </p:sp>
            <p:sp>
              <p:nvSpPr>
                <p:cNvPr id="1290" name="Rectangle 25"/>
                <p:cNvSpPr>
                  <a:spLocks noChangeArrowheads="1"/>
                </p:cNvSpPr>
                <p:nvPr/>
              </p:nvSpPr>
              <p:spPr bwMode="auto">
                <a:xfrm>
                  <a:off x="368" y="1421"/>
                  <a:ext cx="88" cy="36"/>
                </a:xfrm>
                <a:prstGeom prst="rect">
                  <a:avLst/>
                </a:prstGeom>
                <a:noFill/>
                <a:ln w="3175" cap="rnd">
                  <a:solidFill>
                    <a:srgbClr val="000000"/>
                  </a:solidFill>
                  <a:round/>
                  <a:headEnd/>
                  <a:tailEnd/>
                </a:ln>
              </p:spPr>
              <p:txBody>
                <a:bodyPr/>
                <a:lstStyle/>
                <a:p>
                  <a:pPr algn="ctr" eaLnBrk="0" hangingPunct="0"/>
                  <a:endParaRPr lang="en-AU" sz="1600" b="1" i="1">
                    <a:latin typeface="Helvetica" pitchFamily="34" charset="0"/>
                  </a:endParaRPr>
                </a:p>
              </p:txBody>
            </p:sp>
            <p:sp>
              <p:nvSpPr>
                <p:cNvPr id="1291" name="Rectangle 26"/>
                <p:cNvSpPr>
                  <a:spLocks noChangeArrowheads="1"/>
                </p:cNvSpPr>
                <p:nvPr/>
              </p:nvSpPr>
              <p:spPr bwMode="auto">
                <a:xfrm>
                  <a:off x="341" y="1791"/>
                  <a:ext cx="141" cy="9"/>
                </a:xfrm>
                <a:prstGeom prst="rect">
                  <a:avLst/>
                </a:prstGeom>
                <a:solidFill>
                  <a:srgbClr val="9A9A9A"/>
                </a:solidFill>
                <a:ln w="9525">
                  <a:noFill/>
                  <a:miter lim="800000"/>
                  <a:headEnd/>
                  <a:tailEnd/>
                </a:ln>
              </p:spPr>
              <p:txBody>
                <a:bodyPr/>
                <a:lstStyle/>
                <a:p>
                  <a:pPr algn="ctr" eaLnBrk="0" hangingPunct="0"/>
                  <a:endParaRPr lang="en-AU" sz="1600" b="1" i="1">
                    <a:latin typeface="Helvetica" pitchFamily="34" charset="0"/>
                  </a:endParaRPr>
                </a:p>
              </p:txBody>
            </p:sp>
            <p:pic>
              <p:nvPicPr>
                <p:cNvPr id="1292" name="Picture 27"/>
                <p:cNvPicPr>
                  <a:picLocks noChangeAspect="1" noChangeArrowheads="1"/>
                </p:cNvPicPr>
                <p:nvPr/>
              </p:nvPicPr>
              <p:blipFill>
                <a:blip r:embed="rId6" cstate="print"/>
                <a:srcRect/>
                <a:stretch>
                  <a:fillRect/>
                </a:stretch>
              </p:blipFill>
              <p:spPr bwMode="auto">
                <a:xfrm>
                  <a:off x="401" y="1671"/>
                  <a:ext cx="26" cy="26"/>
                </a:xfrm>
                <a:prstGeom prst="rect">
                  <a:avLst/>
                </a:prstGeom>
                <a:noFill/>
                <a:ln w="9525">
                  <a:noFill/>
                  <a:miter lim="800000"/>
                  <a:headEnd/>
                  <a:tailEnd/>
                </a:ln>
              </p:spPr>
            </p:pic>
            <p:pic>
              <p:nvPicPr>
                <p:cNvPr id="1293" name="Picture 28"/>
                <p:cNvPicPr>
                  <a:picLocks noChangeAspect="1" noChangeArrowheads="1"/>
                </p:cNvPicPr>
                <p:nvPr/>
              </p:nvPicPr>
              <p:blipFill>
                <a:blip r:embed="rId7" cstate="print"/>
                <a:srcRect/>
                <a:stretch>
                  <a:fillRect/>
                </a:stretch>
              </p:blipFill>
              <p:spPr bwMode="auto">
                <a:xfrm>
                  <a:off x="401" y="1680"/>
                  <a:ext cx="17" cy="17"/>
                </a:xfrm>
                <a:prstGeom prst="rect">
                  <a:avLst/>
                </a:prstGeom>
                <a:noFill/>
                <a:ln w="9525">
                  <a:noFill/>
                  <a:miter lim="800000"/>
                  <a:headEnd/>
                  <a:tailEnd/>
                </a:ln>
              </p:spPr>
            </p:pic>
            <p:pic>
              <p:nvPicPr>
                <p:cNvPr id="1294" name="Picture 29"/>
                <p:cNvPicPr>
                  <a:picLocks noChangeAspect="1" noChangeArrowheads="1"/>
                </p:cNvPicPr>
                <p:nvPr/>
              </p:nvPicPr>
              <p:blipFill>
                <a:blip r:embed="rId8" cstate="print"/>
                <a:srcRect/>
                <a:stretch>
                  <a:fillRect/>
                </a:stretch>
              </p:blipFill>
              <p:spPr bwMode="auto">
                <a:xfrm>
                  <a:off x="401" y="1705"/>
                  <a:ext cx="17" cy="17"/>
                </a:xfrm>
                <a:prstGeom prst="rect">
                  <a:avLst/>
                </a:prstGeom>
                <a:noFill/>
                <a:ln w="9525">
                  <a:noFill/>
                  <a:miter lim="800000"/>
                  <a:headEnd/>
                  <a:tailEnd/>
                </a:ln>
              </p:spPr>
            </p:pic>
            <p:sp>
              <p:nvSpPr>
                <p:cNvPr id="1295" name="Rectangle 30"/>
                <p:cNvSpPr>
                  <a:spLocks noChangeArrowheads="1"/>
                </p:cNvSpPr>
                <p:nvPr/>
              </p:nvSpPr>
              <p:spPr bwMode="auto">
                <a:xfrm>
                  <a:off x="389" y="1439"/>
                  <a:ext cx="13" cy="4"/>
                </a:xfrm>
                <a:prstGeom prst="rect">
                  <a:avLst/>
                </a:prstGeom>
                <a:solidFill>
                  <a:srgbClr val="9A9A9A"/>
                </a:solidFill>
                <a:ln w="9525">
                  <a:noFill/>
                  <a:miter lim="800000"/>
                  <a:headEnd/>
                  <a:tailEnd/>
                </a:ln>
              </p:spPr>
              <p:txBody>
                <a:bodyPr/>
                <a:lstStyle/>
                <a:p>
                  <a:pPr algn="ctr" eaLnBrk="0" hangingPunct="0"/>
                  <a:endParaRPr lang="en-AU" sz="1600" b="1" i="1">
                    <a:latin typeface="Helvetica" pitchFamily="34" charset="0"/>
                  </a:endParaRPr>
                </a:p>
              </p:txBody>
            </p:sp>
            <p:pic>
              <p:nvPicPr>
                <p:cNvPr id="1296" name="Picture 31"/>
                <p:cNvPicPr>
                  <a:picLocks noChangeAspect="1" noChangeArrowheads="1"/>
                </p:cNvPicPr>
                <p:nvPr/>
              </p:nvPicPr>
              <p:blipFill>
                <a:blip r:embed="rId9" cstate="print"/>
                <a:srcRect/>
                <a:stretch>
                  <a:fillRect/>
                </a:stretch>
              </p:blipFill>
              <p:spPr bwMode="auto">
                <a:xfrm>
                  <a:off x="367" y="1423"/>
                  <a:ext cx="77" cy="9"/>
                </a:xfrm>
                <a:prstGeom prst="rect">
                  <a:avLst/>
                </a:prstGeom>
                <a:noFill/>
                <a:ln w="9525">
                  <a:noFill/>
                  <a:miter lim="800000"/>
                  <a:headEnd/>
                  <a:tailEnd/>
                </a:ln>
              </p:spPr>
            </p:pic>
            <p:pic>
              <p:nvPicPr>
                <p:cNvPr id="1297" name="Picture 32"/>
                <p:cNvPicPr>
                  <a:picLocks noChangeAspect="1" noChangeArrowheads="1"/>
                </p:cNvPicPr>
                <p:nvPr/>
              </p:nvPicPr>
              <p:blipFill>
                <a:blip r:embed="rId10" cstate="print"/>
                <a:srcRect/>
                <a:stretch>
                  <a:fillRect/>
                </a:stretch>
              </p:blipFill>
              <p:spPr bwMode="auto">
                <a:xfrm>
                  <a:off x="367" y="1423"/>
                  <a:ext cx="77" cy="9"/>
                </a:xfrm>
                <a:prstGeom prst="rect">
                  <a:avLst/>
                </a:prstGeom>
                <a:noFill/>
                <a:ln w="9525">
                  <a:noFill/>
                  <a:miter lim="800000"/>
                  <a:headEnd/>
                  <a:tailEnd/>
                </a:ln>
              </p:spPr>
            </p:pic>
            <p:sp>
              <p:nvSpPr>
                <p:cNvPr id="1298" name="Rectangle 33"/>
                <p:cNvSpPr>
                  <a:spLocks noChangeArrowheads="1"/>
                </p:cNvSpPr>
                <p:nvPr/>
              </p:nvSpPr>
              <p:spPr bwMode="auto">
                <a:xfrm>
                  <a:off x="374" y="1428"/>
                  <a:ext cx="75" cy="7"/>
                </a:xfrm>
                <a:prstGeom prst="rect">
                  <a:avLst/>
                </a:prstGeom>
                <a:noFill/>
                <a:ln w="3175" cap="rnd">
                  <a:solidFill>
                    <a:srgbClr val="000000"/>
                  </a:solidFill>
                  <a:round/>
                  <a:headEnd/>
                  <a:tailEnd/>
                </a:ln>
              </p:spPr>
              <p:txBody>
                <a:bodyPr/>
                <a:lstStyle/>
                <a:p>
                  <a:pPr algn="ctr" eaLnBrk="0" hangingPunct="0"/>
                  <a:endParaRPr lang="en-AU" sz="1600" b="1" i="1">
                    <a:latin typeface="Helvetica" pitchFamily="34" charset="0"/>
                  </a:endParaRPr>
                </a:p>
              </p:txBody>
            </p:sp>
            <p:pic>
              <p:nvPicPr>
                <p:cNvPr id="1299" name="Picture 34"/>
                <p:cNvPicPr>
                  <a:picLocks noChangeAspect="1" noChangeArrowheads="1"/>
                </p:cNvPicPr>
                <p:nvPr/>
              </p:nvPicPr>
              <p:blipFill>
                <a:blip r:embed="rId11" cstate="print"/>
                <a:srcRect/>
                <a:stretch>
                  <a:fillRect/>
                </a:stretch>
              </p:blipFill>
              <p:spPr bwMode="auto">
                <a:xfrm>
                  <a:off x="367" y="1475"/>
                  <a:ext cx="77" cy="17"/>
                </a:xfrm>
                <a:prstGeom prst="rect">
                  <a:avLst/>
                </a:prstGeom>
                <a:noFill/>
                <a:ln w="9525">
                  <a:noFill/>
                  <a:miter lim="800000"/>
                  <a:headEnd/>
                  <a:tailEnd/>
                </a:ln>
              </p:spPr>
            </p:pic>
            <p:pic>
              <p:nvPicPr>
                <p:cNvPr id="1300" name="Picture 35"/>
                <p:cNvPicPr>
                  <a:picLocks noChangeAspect="1" noChangeArrowheads="1"/>
                </p:cNvPicPr>
                <p:nvPr/>
              </p:nvPicPr>
              <p:blipFill>
                <a:blip r:embed="rId12" cstate="print"/>
                <a:srcRect/>
                <a:stretch>
                  <a:fillRect/>
                </a:stretch>
              </p:blipFill>
              <p:spPr bwMode="auto">
                <a:xfrm>
                  <a:off x="367" y="1475"/>
                  <a:ext cx="77" cy="17"/>
                </a:xfrm>
                <a:prstGeom prst="rect">
                  <a:avLst/>
                </a:prstGeom>
                <a:noFill/>
                <a:ln w="9525">
                  <a:noFill/>
                  <a:miter lim="800000"/>
                  <a:headEnd/>
                  <a:tailEnd/>
                </a:ln>
              </p:spPr>
            </p:pic>
            <p:sp>
              <p:nvSpPr>
                <p:cNvPr id="1301" name="Freeform 36"/>
                <p:cNvSpPr>
                  <a:spLocks/>
                </p:cNvSpPr>
                <p:nvPr/>
              </p:nvSpPr>
              <p:spPr bwMode="auto">
                <a:xfrm>
                  <a:off x="373" y="1476"/>
                  <a:ext cx="74" cy="14"/>
                </a:xfrm>
                <a:custGeom>
                  <a:avLst/>
                  <a:gdLst>
                    <a:gd name="T0" fmla="*/ 0 w 139"/>
                    <a:gd name="T1" fmla="*/ 1 h 26"/>
                    <a:gd name="T2" fmla="*/ 1 w 139"/>
                    <a:gd name="T3" fmla="*/ 1 h 26"/>
                    <a:gd name="T4" fmla="*/ 3 w 139"/>
                    <a:gd name="T5" fmla="*/ 1 h 26"/>
                    <a:gd name="T6" fmla="*/ 3 w 139"/>
                    <a:gd name="T7" fmla="*/ 1 h 26"/>
                    <a:gd name="T8" fmla="*/ 3 w 139"/>
                    <a:gd name="T9" fmla="*/ 1 h 26"/>
                    <a:gd name="T10" fmla="*/ 3 w 139"/>
                    <a:gd name="T11" fmla="*/ 1 h 26"/>
                    <a:gd name="T12" fmla="*/ 0 w 139"/>
                    <a:gd name="T13" fmla="*/ 1 h 26"/>
                    <a:gd name="T14" fmla="*/ 0 w 139"/>
                    <a:gd name="T15" fmla="*/ 1 h 26"/>
                    <a:gd name="T16" fmla="*/ 0 60000 65536"/>
                    <a:gd name="T17" fmla="*/ 0 60000 65536"/>
                    <a:gd name="T18" fmla="*/ 0 60000 65536"/>
                    <a:gd name="T19" fmla="*/ 0 60000 65536"/>
                    <a:gd name="T20" fmla="*/ 0 60000 65536"/>
                    <a:gd name="T21" fmla="*/ 0 60000 65536"/>
                    <a:gd name="T22" fmla="*/ 0 60000 65536"/>
                    <a:gd name="T23" fmla="*/ 0 60000 65536"/>
                    <a:gd name="T24" fmla="*/ 0 w 139"/>
                    <a:gd name="T25" fmla="*/ 0 h 26"/>
                    <a:gd name="T26" fmla="*/ 139 w 139"/>
                    <a:gd name="T27" fmla="*/ 26 h 2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39" h="26">
                      <a:moveTo>
                        <a:pt x="0" y="6"/>
                      </a:moveTo>
                      <a:lnTo>
                        <a:pt x="38" y="6"/>
                      </a:lnTo>
                      <a:cubicBezTo>
                        <a:pt x="63" y="0"/>
                        <a:pt x="89" y="0"/>
                        <a:pt x="114" y="6"/>
                      </a:cubicBezTo>
                      <a:lnTo>
                        <a:pt x="139" y="6"/>
                      </a:lnTo>
                      <a:lnTo>
                        <a:pt x="139" y="26"/>
                      </a:lnTo>
                      <a:lnTo>
                        <a:pt x="0" y="26"/>
                      </a:lnTo>
                      <a:lnTo>
                        <a:pt x="0" y="6"/>
                      </a:lnTo>
                    </a:path>
                  </a:pathLst>
                </a:custGeom>
                <a:noFill/>
                <a:ln w="3175" cap="rnd">
                  <a:solidFill>
                    <a:srgbClr val="000000"/>
                  </a:solidFill>
                  <a:round/>
                  <a:headEnd/>
                  <a:tailEnd/>
                </a:ln>
              </p:spPr>
              <p:txBody>
                <a:bodyPr/>
                <a:lstStyle/>
                <a:p>
                  <a:endParaRPr lang="en-US"/>
                </a:p>
              </p:txBody>
            </p:sp>
            <p:sp>
              <p:nvSpPr>
                <p:cNvPr id="1302" name="Rectangle 37"/>
                <p:cNvSpPr>
                  <a:spLocks noChangeArrowheads="1"/>
                </p:cNvSpPr>
                <p:nvPr/>
              </p:nvSpPr>
              <p:spPr bwMode="auto">
                <a:xfrm>
                  <a:off x="376" y="1484"/>
                  <a:ext cx="68" cy="3"/>
                </a:xfrm>
                <a:prstGeom prst="rect">
                  <a:avLst/>
                </a:prstGeom>
                <a:solidFill>
                  <a:srgbClr val="DBDAC6"/>
                </a:solidFill>
                <a:ln w="9525">
                  <a:noFill/>
                  <a:miter lim="800000"/>
                  <a:headEnd/>
                  <a:tailEnd/>
                </a:ln>
              </p:spPr>
              <p:txBody>
                <a:bodyPr/>
                <a:lstStyle/>
                <a:p>
                  <a:pPr algn="ctr" eaLnBrk="0" hangingPunct="0"/>
                  <a:endParaRPr lang="en-AU" sz="1600" b="1" i="1">
                    <a:latin typeface="Helvetica" pitchFamily="34" charset="0"/>
                  </a:endParaRPr>
                </a:p>
              </p:txBody>
            </p:sp>
            <p:sp>
              <p:nvSpPr>
                <p:cNvPr id="1303" name="Rectangle 38"/>
                <p:cNvSpPr>
                  <a:spLocks noChangeArrowheads="1"/>
                </p:cNvSpPr>
                <p:nvPr/>
              </p:nvSpPr>
              <p:spPr bwMode="auto">
                <a:xfrm>
                  <a:off x="376" y="1484"/>
                  <a:ext cx="68" cy="3"/>
                </a:xfrm>
                <a:prstGeom prst="rect">
                  <a:avLst/>
                </a:prstGeom>
                <a:noFill/>
                <a:ln w="3175" cap="rnd">
                  <a:solidFill>
                    <a:srgbClr val="000000"/>
                  </a:solidFill>
                  <a:round/>
                  <a:headEnd/>
                  <a:tailEnd/>
                </a:ln>
              </p:spPr>
              <p:txBody>
                <a:bodyPr/>
                <a:lstStyle/>
                <a:p>
                  <a:pPr algn="ctr" eaLnBrk="0" hangingPunct="0"/>
                  <a:endParaRPr lang="en-AU" sz="1600" b="1" i="1">
                    <a:latin typeface="Helvetica" pitchFamily="34" charset="0"/>
                  </a:endParaRPr>
                </a:p>
              </p:txBody>
            </p:sp>
            <p:pic>
              <p:nvPicPr>
                <p:cNvPr id="1304" name="Picture 39"/>
                <p:cNvPicPr>
                  <a:picLocks noChangeAspect="1" noChangeArrowheads="1"/>
                </p:cNvPicPr>
                <p:nvPr/>
              </p:nvPicPr>
              <p:blipFill>
                <a:blip r:embed="rId13" cstate="print"/>
                <a:srcRect/>
                <a:stretch>
                  <a:fillRect/>
                </a:stretch>
              </p:blipFill>
              <p:spPr bwMode="auto">
                <a:xfrm>
                  <a:off x="367" y="1517"/>
                  <a:ext cx="77" cy="18"/>
                </a:xfrm>
                <a:prstGeom prst="rect">
                  <a:avLst/>
                </a:prstGeom>
                <a:noFill/>
                <a:ln w="9525">
                  <a:noFill/>
                  <a:miter lim="800000"/>
                  <a:headEnd/>
                  <a:tailEnd/>
                </a:ln>
              </p:spPr>
            </p:pic>
            <p:pic>
              <p:nvPicPr>
                <p:cNvPr id="1305" name="Picture 40"/>
                <p:cNvPicPr>
                  <a:picLocks noChangeAspect="1" noChangeArrowheads="1"/>
                </p:cNvPicPr>
                <p:nvPr/>
              </p:nvPicPr>
              <p:blipFill>
                <a:blip r:embed="rId14" cstate="print"/>
                <a:srcRect/>
                <a:stretch>
                  <a:fillRect/>
                </a:stretch>
              </p:blipFill>
              <p:spPr bwMode="auto">
                <a:xfrm>
                  <a:off x="367" y="1517"/>
                  <a:ext cx="77" cy="18"/>
                </a:xfrm>
                <a:prstGeom prst="rect">
                  <a:avLst/>
                </a:prstGeom>
                <a:noFill/>
                <a:ln w="9525">
                  <a:noFill/>
                  <a:miter lim="800000"/>
                  <a:headEnd/>
                  <a:tailEnd/>
                </a:ln>
              </p:spPr>
            </p:pic>
            <p:sp>
              <p:nvSpPr>
                <p:cNvPr id="1306" name="Freeform 41"/>
                <p:cNvSpPr>
                  <a:spLocks/>
                </p:cNvSpPr>
                <p:nvPr/>
              </p:nvSpPr>
              <p:spPr bwMode="auto">
                <a:xfrm>
                  <a:off x="373" y="1517"/>
                  <a:ext cx="77" cy="12"/>
                </a:xfrm>
                <a:custGeom>
                  <a:avLst/>
                  <a:gdLst>
                    <a:gd name="T0" fmla="*/ 0 w 144"/>
                    <a:gd name="T1" fmla="*/ 1 h 22"/>
                    <a:gd name="T2" fmla="*/ 0 w 144"/>
                    <a:gd name="T3" fmla="*/ 1 h 22"/>
                    <a:gd name="T4" fmla="*/ 1 w 144"/>
                    <a:gd name="T5" fmla="*/ 1 h 22"/>
                    <a:gd name="T6" fmla="*/ 2 w 144"/>
                    <a:gd name="T7" fmla="*/ 1 h 22"/>
                    <a:gd name="T8" fmla="*/ 2 w 144"/>
                    <a:gd name="T9" fmla="*/ 1 h 22"/>
                    <a:gd name="T10" fmla="*/ 3 w 144"/>
                    <a:gd name="T11" fmla="*/ 1 h 22"/>
                    <a:gd name="T12" fmla="*/ 3 w 144"/>
                    <a:gd name="T13" fmla="*/ 1 h 22"/>
                    <a:gd name="T14" fmla="*/ 2 w 144"/>
                    <a:gd name="T15" fmla="*/ 1 h 22"/>
                    <a:gd name="T16" fmla="*/ 1 w 144"/>
                    <a:gd name="T17" fmla="*/ 1 h 22"/>
                    <a:gd name="T18" fmla="*/ 1 w 144"/>
                    <a:gd name="T19" fmla="*/ 1 h 22"/>
                    <a:gd name="T20" fmla="*/ 0 w 144"/>
                    <a:gd name="T21" fmla="*/ 1 h 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44"/>
                    <a:gd name="T34" fmla="*/ 0 h 22"/>
                    <a:gd name="T35" fmla="*/ 144 w 144"/>
                    <a:gd name="T36" fmla="*/ 22 h 2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44" h="22">
                      <a:moveTo>
                        <a:pt x="0" y="17"/>
                      </a:moveTo>
                      <a:lnTo>
                        <a:pt x="0" y="6"/>
                      </a:lnTo>
                      <a:lnTo>
                        <a:pt x="46" y="6"/>
                      </a:lnTo>
                      <a:cubicBezTo>
                        <a:pt x="62" y="0"/>
                        <a:pt x="82" y="0"/>
                        <a:pt x="98" y="6"/>
                      </a:cubicBezTo>
                      <a:lnTo>
                        <a:pt x="144" y="6"/>
                      </a:lnTo>
                      <a:lnTo>
                        <a:pt x="144" y="17"/>
                      </a:lnTo>
                      <a:lnTo>
                        <a:pt x="98" y="17"/>
                      </a:lnTo>
                      <a:cubicBezTo>
                        <a:pt x="81" y="22"/>
                        <a:pt x="62" y="22"/>
                        <a:pt x="46" y="17"/>
                      </a:cubicBezTo>
                      <a:lnTo>
                        <a:pt x="0" y="17"/>
                      </a:lnTo>
                    </a:path>
                  </a:pathLst>
                </a:custGeom>
                <a:noFill/>
                <a:ln w="3175" cap="rnd">
                  <a:solidFill>
                    <a:srgbClr val="000000"/>
                  </a:solidFill>
                  <a:round/>
                  <a:headEnd/>
                  <a:tailEnd/>
                </a:ln>
              </p:spPr>
              <p:txBody>
                <a:bodyPr/>
                <a:lstStyle/>
                <a:p>
                  <a:endParaRPr lang="en-US"/>
                </a:p>
              </p:txBody>
            </p:sp>
            <p:pic>
              <p:nvPicPr>
                <p:cNvPr id="1307" name="Picture 42"/>
                <p:cNvPicPr>
                  <a:picLocks noChangeAspect="1" noChangeArrowheads="1"/>
                </p:cNvPicPr>
                <p:nvPr/>
              </p:nvPicPr>
              <p:blipFill>
                <a:blip r:embed="rId15" cstate="print"/>
                <a:srcRect/>
                <a:stretch>
                  <a:fillRect/>
                </a:stretch>
              </p:blipFill>
              <p:spPr bwMode="auto">
                <a:xfrm>
                  <a:off x="410" y="1432"/>
                  <a:ext cx="42" cy="94"/>
                </a:xfrm>
                <a:prstGeom prst="rect">
                  <a:avLst/>
                </a:prstGeom>
                <a:noFill/>
                <a:ln w="9525">
                  <a:noFill/>
                  <a:miter lim="800000"/>
                  <a:headEnd/>
                  <a:tailEnd/>
                </a:ln>
              </p:spPr>
            </p:pic>
            <p:pic>
              <p:nvPicPr>
                <p:cNvPr id="1308" name="Picture 43"/>
                <p:cNvPicPr>
                  <a:picLocks noChangeAspect="1" noChangeArrowheads="1"/>
                </p:cNvPicPr>
                <p:nvPr/>
              </p:nvPicPr>
              <p:blipFill>
                <a:blip r:embed="rId16" cstate="print"/>
                <a:srcRect/>
                <a:stretch>
                  <a:fillRect/>
                </a:stretch>
              </p:blipFill>
              <p:spPr bwMode="auto">
                <a:xfrm>
                  <a:off x="410" y="1432"/>
                  <a:ext cx="42" cy="94"/>
                </a:xfrm>
                <a:prstGeom prst="rect">
                  <a:avLst/>
                </a:prstGeom>
                <a:noFill/>
                <a:ln w="9525">
                  <a:noFill/>
                  <a:miter lim="800000"/>
                  <a:headEnd/>
                  <a:tailEnd/>
                </a:ln>
              </p:spPr>
            </p:pic>
            <p:sp>
              <p:nvSpPr>
                <p:cNvPr id="1309" name="Freeform 44"/>
                <p:cNvSpPr>
                  <a:spLocks noEditPoints="1"/>
                </p:cNvSpPr>
                <p:nvPr/>
              </p:nvSpPr>
              <p:spPr bwMode="auto">
                <a:xfrm>
                  <a:off x="412" y="1438"/>
                  <a:ext cx="38" cy="94"/>
                </a:xfrm>
                <a:custGeom>
                  <a:avLst/>
                  <a:gdLst>
                    <a:gd name="T0" fmla="*/ 27 w 38"/>
                    <a:gd name="T1" fmla="*/ 5 h 94"/>
                    <a:gd name="T2" fmla="*/ 37 w 38"/>
                    <a:gd name="T3" fmla="*/ 5 h 94"/>
                    <a:gd name="T4" fmla="*/ 37 w 38"/>
                    <a:gd name="T5" fmla="*/ 0 h 94"/>
                    <a:gd name="T6" fmla="*/ 27 w 38"/>
                    <a:gd name="T7" fmla="*/ 0 h 94"/>
                    <a:gd name="T8" fmla="*/ 27 w 38"/>
                    <a:gd name="T9" fmla="*/ 5 h 94"/>
                    <a:gd name="T10" fmla="*/ 16 w 38"/>
                    <a:gd name="T11" fmla="*/ 4 h 94"/>
                    <a:gd name="T12" fmla="*/ 10 w 38"/>
                    <a:gd name="T13" fmla="*/ 8 h 94"/>
                    <a:gd name="T14" fmla="*/ 10 w 38"/>
                    <a:gd name="T15" fmla="*/ 1 h 94"/>
                    <a:gd name="T16" fmla="*/ 16 w 38"/>
                    <a:gd name="T17" fmla="*/ 4 h 94"/>
                    <a:gd name="T18" fmla="*/ 0 w 38"/>
                    <a:gd name="T19" fmla="*/ 4 h 94"/>
                    <a:gd name="T20" fmla="*/ 6 w 38"/>
                    <a:gd name="T21" fmla="*/ 1 h 94"/>
                    <a:gd name="T22" fmla="*/ 6 w 38"/>
                    <a:gd name="T23" fmla="*/ 8 h 94"/>
                    <a:gd name="T24" fmla="*/ 0 w 38"/>
                    <a:gd name="T25" fmla="*/ 4 h 94"/>
                    <a:gd name="T26" fmla="*/ 21 w 38"/>
                    <a:gd name="T27" fmla="*/ 59 h 94"/>
                    <a:gd name="T28" fmla="*/ 35 w 38"/>
                    <a:gd name="T29" fmla="*/ 59 h 94"/>
                    <a:gd name="T30" fmla="*/ 35 w 38"/>
                    <a:gd name="T31" fmla="*/ 55 h 94"/>
                    <a:gd name="T32" fmla="*/ 21 w 38"/>
                    <a:gd name="T33" fmla="*/ 55 h 94"/>
                    <a:gd name="T34" fmla="*/ 21 w 38"/>
                    <a:gd name="T35" fmla="*/ 59 h 94"/>
                    <a:gd name="T36" fmla="*/ 24 w 38"/>
                    <a:gd name="T37" fmla="*/ 94 h 94"/>
                    <a:gd name="T38" fmla="*/ 38 w 38"/>
                    <a:gd name="T39" fmla="*/ 94 h 94"/>
                    <a:gd name="T40" fmla="*/ 38 w 38"/>
                    <a:gd name="T41" fmla="*/ 91 h 94"/>
                    <a:gd name="T42" fmla="*/ 24 w 38"/>
                    <a:gd name="T43" fmla="*/ 91 h 94"/>
                    <a:gd name="T44" fmla="*/ 24 w 38"/>
                    <a:gd name="T45" fmla="*/ 94 h 9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8"/>
                    <a:gd name="T70" fmla="*/ 0 h 94"/>
                    <a:gd name="T71" fmla="*/ 38 w 38"/>
                    <a:gd name="T72" fmla="*/ 94 h 9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8" h="94">
                      <a:moveTo>
                        <a:pt x="27" y="5"/>
                      </a:moveTo>
                      <a:lnTo>
                        <a:pt x="37" y="5"/>
                      </a:lnTo>
                      <a:lnTo>
                        <a:pt x="37" y="0"/>
                      </a:lnTo>
                      <a:lnTo>
                        <a:pt x="27" y="0"/>
                      </a:lnTo>
                      <a:lnTo>
                        <a:pt x="27" y="5"/>
                      </a:lnTo>
                      <a:moveTo>
                        <a:pt x="16" y="4"/>
                      </a:moveTo>
                      <a:lnTo>
                        <a:pt x="10" y="8"/>
                      </a:lnTo>
                      <a:lnTo>
                        <a:pt x="10" y="1"/>
                      </a:lnTo>
                      <a:lnTo>
                        <a:pt x="16" y="4"/>
                      </a:lnTo>
                      <a:moveTo>
                        <a:pt x="0" y="4"/>
                      </a:moveTo>
                      <a:lnTo>
                        <a:pt x="6" y="1"/>
                      </a:lnTo>
                      <a:lnTo>
                        <a:pt x="6" y="8"/>
                      </a:lnTo>
                      <a:lnTo>
                        <a:pt x="0" y="4"/>
                      </a:lnTo>
                      <a:moveTo>
                        <a:pt x="21" y="59"/>
                      </a:moveTo>
                      <a:lnTo>
                        <a:pt x="35" y="59"/>
                      </a:lnTo>
                      <a:lnTo>
                        <a:pt x="35" y="55"/>
                      </a:lnTo>
                      <a:lnTo>
                        <a:pt x="21" y="55"/>
                      </a:lnTo>
                      <a:lnTo>
                        <a:pt x="21" y="59"/>
                      </a:lnTo>
                      <a:moveTo>
                        <a:pt x="24" y="94"/>
                      </a:moveTo>
                      <a:lnTo>
                        <a:pt x="38" y="94"/>
                      </a:lnTo>
                      <a:lnTo>
                        <a:pt x="38" y="91"/>
                      </a:lnTo>
                      <a:lnTo>
                        <a:pt x="24" y="91"/>
                      </a:lnTo>
                      <a:lnTo>
                        <a:pt x="24" y="94"/>
                      </a:lnTo>
                    </a:path>
                  </a:pathLst>
                </a:custGeom>
                <a:noFill/>
                <a:ln w="3175" cap="rnd">
                  <a:solidFill>
                    <a:srgbClr val="000000"/>
                  </a:solidFill>
                  <a:round/>
                  <a:headEnd/>
                  <a:tailEnd/>
                </a:ln>
              </p:spPr>
              <p:txBody>
                <a:bodyPr/>
                <a:lstStyle/>
                <a:p>
                  <a:endParaRPr lang="en-US"/>
                </a:p>
              </p:txBody>
            </p:sp>
            <p:sp>
              <p:nvSpPr>
                <p:cNvPr id="1310" name="Freeform 45"/>
                <p:cNvSpPr>
                  <a:spLocks noEditPoints="1"/>
                </p:cNvSpPr>
                <p:nvPr/>
              </p:nvSpPr>
              <p:spPr bwMode="auto">
                <a:xfrm>
                  <a:off x="373" y="1439"/>
                  <a:ext cx="8" cy="57"/>
                </a:xfrm>
                <a:custGeom>
                  <a:avLst/>
                  <a:gdLst>
                    <a:gd name="T0" fmla="*/ 2 w 8"/>
                    <a:gd name="T1" fmla="*/ 0 h 57"/>
                    <a:gd name="T2" fmla="*/ 8 w 8"/>
                    <a:gd name="T3" fmla="*/ 0 h 57"/>
                    <a:gd name="T4" fmla="*/ 0 w 8"/>
                    <a:gd name="T5" fmla="*/ 57 h 57"/>
                    <a:gd name="T6" fmla="*/ 7 w 8"/>
                    <a:gd name="T7" fmla="*/ 57 h 57"/>
                    <a:gd name="T8" fmla="*/ 0 60000 65536"/>
                    <a:gd name="T9" fmla="*/ 0 60000 65536"/>
                    <a:gd name="T10" fmla="*/ 0 60000 65536"/>
                    <a:gd name="T11" fmla="*/ 0 60000 65536"/>
                    <a:gd name="T12" fmla="*/ 0 w 8"/>
                    <a:gd name="T13" fmla="*/ 0 h 57"/>
                    <a:gd name="T14" fmla="*/ 8 w 8"/>
                    <a:gd name="T15" fmla="*/ 57 h 57"/>
                  </a:gdLst>
                  <a:ahLst/>
                  <a:cxnLst>
                    <a:cxn ang="T8">
                      <a:pos x="T0" y="T1"/>
                    </a:cxn>
                    <a:cxn ang="T9">
                      <a:pos x="T2" y="T3"/>
                    </a:cxn>
                    <a:cxn ang="T10">
                      <a:pos x="T4" y="T5"/>
                    </a:cxn>
                    <a:cxn ang="T11">
                      <a:pos x="T6" y="T7"/>
                    </a:cxn>
                  </a:cxnLst>
                  <a:rect l="T12" t="T13" r="T14" b="T15"/>
                  <a:pathLst>
                    <a:path w="8" h="57">
                      <a:moveTo>
                        <a:pt x="2" y="0"/>
                      </a:moveTo>
                      <a:lnTo>
                        <a:pt x="8" y="0"/>
                      </a:lnTo>
                      <a:moveTo>
                        <a:pt x="0" y="57"/>
                      </a:moveTo>
                      <a:lnTo>
                        <a:pt x="7" y="57"/>
                      </a:lnTo>
                    </a:path>
                  </a:pathLst>
                </a:custGeom>
                <a:noFill/>
                <a:ln w="4763">
                  <a:solidFill>
                    <a:srgbClr val="00FF00"/>
                  </a:solidFill>
                  <a:miter lim="800000"/>
                  <a:headEnd/>
                  <a:tailEnd/>
                </a:ln>
              </p:spPr>
              <p:txBody>
                <a:bodyPr/>
                <a:lstStyle/>
                <a:p>
                  <a:endParaRPr lang="en-US"/>
                </a:p>
              </p:txBody>
            </p:sp>
            <p:sp>
              <p:nvSpPr>
                <p:cNvPr id="1311" name="Rectangle 46"/>
                <p:cNvSpPr>
                  <a:spLocks noChangeArrowheads="1"/>
                </p:cNvSpPr>
                <p:nvPr/>
              </p:nvSpPr>
              <p:spPr bwMode="auto">
                <a:xfrm>
                  <a:off x="350" y="1663"/>
                  <a:ext cx="8" cy="111"/>
                </a:xfrm>
                <a:prstGeom prst="rect">
                  <a:avLst/>
                </a:prstGeom>
                <a:solidFill>
                  <a:srgbClr val="B6B6B6"/>
                </a:solidFill>
                <a:ln w="9525">
                  <a:noFill/>
                  <a:miter lim="800000"/>
                  <a:headEnd/>
                  <a:tailEnd/>
                </a:ln>
              </p:spPr>
              <p:txBody>
                <a:bodyPr/>
                <a:lstStyle/>
                <a:p>
                  <a:pPr algn="ctr" eaLnBrk="0" hangingPunct="0"/>
                  <a:endParaRPr lang="en-AU" sz="1600" b="1" i="1">
                    <a:latin typeface="Helvetica" pitchFamily="34" charset="0"/>
                  </a:endParaRPr>
                </a:p>
              </p:txBody>
            </p:sp>
            <p:sp>
              <p:nvSpPr>
                <p:cNvPr id="1312" name="Rectangle 47"/>
                <p:cNvSpPr>
                  <a:spLocks noChangeArrowheads="1"/>
                </p:cNvSpPr>
                <p:nvPr/>
              </p:nvSpPr>
              <p:spPr bwMode="auto">
                <a:xfrm>
                  <a:off x="358" y="1663"/>
                  <a:ext cx="9" cy="111"/>
                </a:xfrm>
                <a:prstGeom prst="rect">
                  <a:avLst/>
                </a:prstGeom>
                <a:solidFill>
                  <a:srgbClr val="717171"/>
                </a:solidFill>
                <a:ln w="9525">
                  <a:noFill/>
                  <a:miter lim="800000"/>
                  <a:headEnd/>
                  <a:tailEnd/>
                </a:ln>
              </p:spPr>
              <p:txBody>
                <a:bodyPr/>
                <a:lstStyle/>
                <a:p>
                  <a:pPr algn="ctr" eaLnBrk="0" hangingPunct="0"/>
                  <a:endParaRPr lang="en-AU" sz="1600" b="1" i="1">
                    <a:latin typeface="Helvetica" pitchFamily="34" charset="0"/>
                  </a:endParaRPr>
                </a:p>
              </p:txBody>
            </p:sp>
            <p:sp>
              <p:nvSpPr>
                <p:cNvPr id="1313" name="Rectangle 48"/>
                <p:cNvSpPr>
                  <a:spLocks noChangeArrowheads="1"/>
                </p:cNvSpPr>
                <p:nvPr/>
              </p:nvSpPr>
              <p:spPr bwMode="auto">
                <a:xfrm>
                  <a:off x="367" y="1663"/>
                  <a:ext cx="8" cy="111"/>
                </a:xfrm>
                <a:prstGeom prst="rect">
                  <a:avLst/>
                </a:prstGeom>
                <a:solidFill>
                  <a:srgbClr val="878787"/>
                </a:solidFill>
                <a:ln w="9525">
                  <a:noFill/>
                  <a:miter lim="800000"/>
                  <a:headEnd/>
                  <a:tailEnd/>
                </a:ln>
              </p:spPr>
              <p:txBody>
                <a:bodyPr/>
                <a:lstStyle/>
                <a:p>
                  <a:pPr algn="ctr" eaLnBrk="0" hangingPunct="0"/>
                  <a:endParaRPr lang="en-AU" sz="1600" b="1" i="1">
                    <a:latin typeface="Helvetica" pitchFamily="34" charset="0"/>
                  </a:endParaRPr>
                </a:p>
              </p:txBody>
            </p:sp>
            <p:sp>
              <p:nvSpPr>
                <p:cNvPr id="1314" name="Rectangle 49"/>
                <p:cNvSpPr>
                  <a:spLocks noChangeArrowheads="1"/>
                </p:cNvSpPr>
                <p:nvPr/>
              </p:nvSpPr>
              <p:spPr bwMode="auto">
                <a:xfrm>
                  <a:off x="375" y="1663"/>
                  <a:ext cx="9" cy="111"/>
                </a:xfrm>
                <a:prstGeom prst="rect">
                  <a:avLst/>
                </a:prstGeom>
                <a:solidFill>
                  <a:srgbClr val="9C9C9C"/>
                </a:solidFill>
                <a:ln w="9525">
                  <a:noFill/>
                  <a:miter lim="800000"/>
                  <a:headEnd/>
                  <a:tailEnd/>
                </a:ln>
              </p:spPr>
              <p:txBody>
                <a:bodyPr/>
                <a:lstStyle/>
                <a:p>
                  <a:pPr algn="ctr" eaLnBrk="0" hangingPunct="0"/>
                  <a:endParaRPr lang="en-AU" sz="1600" b="1" i="1">
                    <a:latin typeface="Helvetica" pitchFamily="34" charset="0"/>
                  </a:endParaRPr>
                </a:p>
              </p:txBody>
            </p:sp>
            <p:sp>
              <p:nvSpPr>
                <p:cNvPr id="1315" name="Rectangle 50"/>
                <p:cNvSpPr>
                  <a:spLocks noChangeArrowheads="1"/>
                </p:cNvSpPr>
                <p:nvPr/>
              </p:nvSpPr>
              <p:spPr bwMode="auto">
                <a:xfrm>
                  <a:off x="384" y="1663"/>
                  <a:ext cx="9" cy="111"/>
                </a:xfrm>
                <a:prstGeom prst="rect">
                  <a:avLst/>
                </a:prstGeom>
                <a:solidFill>
                  <a:srgbClr val="B1B1B1"/>
                </a:solidFill>
                <a:ln w="9525">
                  <a:noFill/>
                  <a:miter lim="800000"/>
                  <a:headEnd/>
                  <a:tailEnd/>
                </a:ln>
              </p:spPr>
              <p:txBody>
                <a:bodyPr/>
                <a:lstStyle/>
                <a:p>
                  <a:pPr algn="ctr" eaLnBrk="0" hangingPunct="0"/>
                  <a:endParaRPr lang="en-AU" sz="1600" b="1" i="1">
                    <a:latin typeface="Helvetica" pitchFamily="34" charset="0"/>
                  </a:endParaRPr>
                </a:p>
              </p:txBody>
            </p:sp>
            <p:sp>
              <p:nvSpPr>
                <p:cNvPr id="1316" name="Rectangle 51"/>
                <p:cNvSpPr>
                  <a:spLocks noChangeArrowheads="1"/>
                </p:cNvSpPr>
                <p:nvPr/>
              </p:nvSpPr>
              <p:spPr bwMode="auto">
                <a:xfrm>
                  <a:off x="427" y="1663"/>
                  <a:ext cx="8" cy="111"/>
                </a:xfrm>
                <a:prstGeom prst="rect">
                  <a:avLst/>
                </a:prstGeom>
                <a:solidFill>
                  <a:srgbClr val="757575"/>
                </a:solidFill>
                <a:ln w="9525">
                  <a:noFill/>
                  <a:miter lim="800000"/>
                  <a:headEnd/>
                  <a:tailEnd/>
                </a:ln>
              </p:spPr>
              <p:txBody>
                <a:bodyPr/>
                <a:lstStyle/>
                <a:p>
                  <a:pPr algn="ctr" eaLnBrk="0" hangingPunct="0"/>
                  <a:endParaRPr lang="en-AU" sz="1600" b="1" i="1">
                    <a:latin typeface="Helvetica" pitchFamily="34" charset="0"/>
                  </a:endParaRPr>
                </a:p>
              </p:txBody>
            </p:sp>
            <p:sp>
              <p:nvSpPr>
                <p:cNvPr id="1317" name="Rectangle 52"/>
                <p:cNvSpPr>
                  <a:spLocks noChangeArrowheads="1"/>
                </p:cNvSpPr>
                <p:nvPr/>
              </p:nvSpPr>
              <p:spPr bwMode="auto">
                <a:xfrm>
                  <a:off x="435" y="1663"/>
                  <a:ext cx="9" cy="111"/>
                </a:xfrm>
                <a:prstGeom prst="rect">
                  <a:avLst/>
                </a:prstGeom>
                <a:solidFill>
                  <a:srgbClr val="BABABA"/>
                </a:solidFill>
                <a:ln w="9525">
                  <a:noFill/>
                  <a:miter lim="800000"/>
                  <a:headEnd/>
                  <a:tailEnd/>
                </a:ln>
              </p:spPr>
              <p:txBody>
                <a:bodyPr/>
                <a:lstStyle/>
                <a:p>
                  <a:pPr algn="ctr" eaLnBrk="0" hangingPunct="0"/>
                  <a:endParaRPr lang="en-AU" sz="1600" b="1" i="1">
                    <a:latin typeface="Helvetica" pitchFamily="34" charset="0"/>
                  </a:endParaRPr>
                </a:p>
              </p:txBody>
            </p:sp>
            <p:sp>
              <p:nvSpPr>
                <p:cNvPr id="1318" name="Rectangle 53"/>
                <p:cNvSpPr>
                  <a:spLocks noChangeArrowheads="1"/>
                </p:cNvSpPr>
                <p:nvPr/>
              </p:nvSpPr>
              <p:spPr bwMode="auto">
                <a:xfrm>
                  <a:off x="444" y="1663"/>
                  <a:ext cx="8" cy="111"/>
                </a:xfrm>
                <a:prstGeom prst="rect">
                  <a:avLst/>
                </a:prstGeom>
                <a:solidFill>
                  <a:srgbClr val="A5A5A5"/>
                </a:solidFill>
                <a:ln w="9525">
                  <a:noFill/>
                  <a:miter lim="800000"/>
                  <a:headEnd/>
                  <a:tailEnd/>
                </a:ln>
              </p:spPr>
              <p:txBody>
                <a:bodyPr/>
                <a:lstStyle/>
                <a:p>
                  <a:pPr algn="ctr" eaLnBrk="0" hangingPunct="0"/>
                  <a:endParaRPr lang="en-AU" sz="1600" b="1" i="1">
                    <a:latin typeface="Helvetica" pitchFamily="34" charset="0"/>
                  </a:endParaRPr>
                </a:p>
              </p:txBody>
            </p:sp>
            <p:sp>
              <p:nvSpPr>
                <p:cNvPr id="1319" name="Rectangle 54"/>
                <p:cNvSpPr>
                  <a:spLocks noChangeArrowheads="1"/>
                </p:cNvSpPr>
                <p:nvPr/>
              </p:nvSpPr>
              <p:spPr bwMode="auto">
                <a:xfrm>
                  <a:off x="452" y="1663"/>
                  <a:ext cx="9" cy="111"/>
                </a:xfrm>
                <a:prstGeom prst="rect">
                  <a:avLst/>
                </a:prstGeom>
                <a:solidFill>
                  <a:srgbClr val="8F8F8F"/>
                </a:solidFill>
                <a:ln w="9525">
                  <a:noFill/>
                  <a:miter lim="800000"/>
                  <a:headEnd/>
                  <a:tailEnd/>
                </a:ln>
              </p:spPr>
              <p:txBody>
                <a:bodyPr/>
                <a:lstStyle/>
                <a:p>
                  <a:pPr algn="ctr" eaLnBrk="0" hangingPunct="0"/>
                  <a:endParaRPr lang="en-AU" sz="1600" b="1" i="1">
                    <a:latin typeface="Helvetica" pitchFamily="34" charset="0"/>
                  </a:endParaRPr>
                </a:p>
              </p:txBody>
            </p:sp>
            <p:sp>
              <p:nvSpPr>
                <p:cNvPr id="1320" name="Rectangle 55"/>
                <p:cNvSpPr>
                  <a:spLocks noChangeArrowheads="1"/>
                </p:cNvSpPr>
                <p:nvPr/>
              </p:nvSpPr>
              <p:spPr bwMode="auto">
                <a:xfrm>
                  <a:off x="461" y="1663"/>
                  <a:ext cx="9" cy="111"/>
                </a:xfrm>
                <a:prstGeom prst="rect">
                  <a:avLst/>
                </a:prstGeom>
                <a:solidFill>
                  <a:srgbClr val="7B7B7B"/>
                </a:solidFill>
                <a:ln w="9525">
                  <a:noFill/>
                  <a:miter lim="800000"/>
                  <a:headEnd/>
                  <a:tailEnd/>
                </a:ln>
              </p:spPr>
              <p:txBody>
                <a:bodyPr/>
                <a:lstStyle/>
                <a:p>
                  <a:pPr algn="ctr" eaLnBrk="0" hangingPunct="0"/>
                  <a:endParaRPr lang="en-AU" sz="1600" b="1" i="1">
                    <a:latin typeface="Helvetica" pitchFamily="34" charset="0"/>
                  </a:endParaRPr>
                </a:p>
              </p:txBody>
            </p:sp>
            <p:sp>
              <p:nvSpPr>
                <p:cNvPr id="1321" name="Freeform 56"/>
                <p:cNvSpPr>
                  <a:spLocks/>
                </p:cNvSpPr>
                <p:nvPr/>
              </p:nvSpPr>
              <p:spPr bwMode="auto">
                <a:xfrm>
                  <a:off x="335" y="1338"/>
                  <a:ext cx="205" cy="462"/>
                </a:xfrm>
                <a:custGeom>
                  <a:avLst/>
                  <a:gdLst>
                    <a:gd name="T0" fmla="*/ 6 w 205"/>
                    <a:gd name="T1" fmla="*/ 462 h 462"/>
                    <a:gd name="T2" fmla="*/ 6 w 205"/>
                    <a:gd name="T3" fmla="*/ 453 h 462"/>
                    <a:gd name="T4" fmla="*/ 0 w 205"/>
                    <a:gd name="T5" fmla="*/ 453 h 462"/>
                    <a:gd name="T6" fmla="*/ 0 w 205"/>
                    <a:gd name="T7" fmla="*/ 51 h 462"/>
                    <a:gd name="T8" fmla="*/ 51 w 205"/>
                    <a:gd name="T9" fmla="*/ 0 h 462"/>
                    <a:gd name="T10" fmla="*/ 205 w 205"/>
                    <a:gd name="T11" fmla="*/ 0 h 462"/>
                    <a:gd name="T12" fmla="*/ 205 w 205"/>
                    <a:gd name="T13" fmla="*/ 401 h 462"/>
                    <a:gd name="T14" fmla="*/ 202 w 205"/>
                    <a:gd name="T15" fmla="*/ 404 h 462"/>
                    <a:gd name="T16" fmla="*/ 202 w 205"/>
                    <a:gd name="T17" fmla="*/ 407 h 462"/>
                    <a:gd name="T18" fmla="*/ 147 w 205"/>
                    <a:gd name="T19" fmla="*/ 462 h 462"/>
                    <a:gd name="T20" fmla="*/ 6 w 205"/>
                    <a:gd name="T21" fmla="*/ 462 h 46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5"/>
                    <a:gd name="T34" fmla="*/ 0 h 462"/>
                    <a:gd name="T35" fmla="*/ 205 w 205"/>
                    <a:gd name="T36" fmla="*/ 462 h 46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5" h="462">
                      <a:moveTo>
                        <a:pt x="6" y="462"/>
                      </a:moveTo>
                      <a:lnTo>
                        <a:pt x="6" y="453"/>
                      </a:lnTo>
                      <a:lnTo>
                        <a:pt x="0" y="453"/>
                      </a:lnTo>
                      <a:lnTo>
                        <a:pt x="0" y="51"/>
                      </a:lnTo>
                      <a:lnTo>
                        <a:pt x="51" y="0"/>
                      </a:lnTo>
                      <a:lnTo>
                        <a:pt x="205" y="0"/>
                      </a:lnTo>
                      <a:lnTo>
                        <a:pt x="205" y="401"/>
                      </a:lnTo>
                      <a:lnTo>
                        <a:pt x="202" y="404"/>
                      </a:lnTo>
                      <a:lnTo>
                        <a:pt x="202" y="407"/>
                      </a:lnTo>
                      <a:lnTo>
                        <a:pt x="147" y="462"/>
                      </a:lnTo>
                      <a:lnTo>
                        <a:pt x="6" y="462"/>
                      </a:lnTo>
                    </a:path>
                  </a:pathLst>
                </a:custGeom>
                <a:noFill/>
                <a:ln w="12700" cap="rnd">
                  <a:solidFill>
                    <a:srgbClr val="000000"/>
                  </a:solidFill>
                  <a:round/>
                  <a:headEnd/>
                  <a:tailEnd/>
                </a:ln>
              </p:spPr>
              <p:txBody>
                <a:bodyPr/>
                <a:lstStyle/>
                <a:p>
                  <a:endParaRPr lang="en-US"/>
                </a:p>
              </p:txBody>
            </p:sp>
          </p:grpSp>
          <p:grpSp>
            <p:nvGrpSpPr>
              <p:cNvPr id="1229" name="Group 57"/>
              <p:cNvGrpSpPr>
                <a:grpSpLocks/>
              </p:cNvGrpSpPr>
              <p:nvPr/>
            </p:nvGrpSpPr>
            <p:grpSpPr bwMode="auto">
              <a:xfrm>
                <a:off x="919" y="3520"/>
                <a:ext cx="268" cy="491"/>
                <a:chOff x="335" y="1338"/>
                <a:chExt cx="205" cy="462"/>
              </a:xfrm>
            </p:grpSpPr>
            <p:sp>
              <p:nvSpPr>
                <p:cNvPr id="1232" name="Freeform 58"/>
                <p:cNvSpPr>
                  <a:spLocks/>
                </p:cNvSpPr>
                <p:nvPr/>
              </p:nvSpPr>
              <p:spPr bwMode="auto">
                <a:xfrm>
                  <a:off x="482" y="1736"/>
                  <a:ext cx="55" cy="64"/>
                </a:xfrm>
                <a:custGeom>
                  <a:avLst/>
                  <a:gdLst>
                    <a:gd name="T0" fmla="*/ 0 w 55"/>
                    <a:gd name="T1" fmla="*/ 64 h 64"/>
                    <a:gd name="T2" fmla="*/ 55 w 55"/>
                    <a:gd name="T3" fmla="*/ 9 h 64"/>
                    <a:gd name="T4" fmla="*/ 55 w 55"/>
                    <a:gd name="T5" fmla="*/ 0 h 64"/>
                    <a:gd name="T6" fmla="*/ 0 w 55"/>
                    <a:gd name="T7" fmla="*/ 55 h 64"/>
                    <a:gd name="T8" fmla="*/ 0 w 55"/>
                    <a:gd name="T9" fmla="*/ 64 h 64"/>
                    <a:gd name="T10" fmla="*/ 0 60000 65536"/>
                    <a:gd name="T11" fmla="*/ 0 60000 65536"/>
                    <a:gd name="T12" fmla="*/ 0 60000 65536"/>
                    <a:gd name="T13" fmla="*/ 0 60000 65536"/>
                    <a:gd name="T14" fmla="*/ 0 60000 65536"/>
                    <a:gd name="T15" fmla="*/ 0 w 55"/>
                    <a:gd name="T16" fmla="*/ 0 h 64"/>
                    <a:gd name="T17" fmla="*/ 55 w 55"/>
                    <a:gd name="T18" fmla="*/ 64 h 64"/>
                  </a:gdLst>
                  <a:ahLst/>
                  <a:cxnLst>
                    <a:cxn ang="T10">
                      <a:pos x="T0" y="T1"/>
                    </a:cxn>
                    <a:cxn ang="T11">
                      <a:pos x="T2" y="T3"/>
                    </a:cxn>
                    <a:cxn ang="T12">
                      <a:pos x="T4" y="T5"/>
                    </a:cxn>
                    <a:cxn ang="T13">
                      <a:pos x="T6" y="T7"/>
                    </a:cxn>
                    <a:cxn ang="T14">
                      <a:pos x="T8" y="T9"/>
                    </a:cxn>
                  </a:cxnLst>
                  <a:rect l="T15" t="T16" r="T17" b="T18"/>
                  <a:pathLst>
                    <a:path w="55" h="64">
                      <a:moveTo>
                        <a:pt x="0" y="64"/>
                      </a:moveTo>
                      <a:lnTo>
                        <a:pt x="55" y="9"/>
                      </a:lnTo>
                      <a:lnTo>
                        <a:pt x="55" y="0"/>
                      </a:lnTo>
                      <a:lnTo>
                        <a:pt x="0" y="55"/>
                      </a:lnTo>
                      <a:lnTo>
                        <a:pt x="0" y="64"/>
                      </a:lnTo>
                      <a:close/>
                    </a:path>
                  </a:pathLst>
                </a:custGeom>
                <a:solidFill>
                  <a:srgbClr val="9A9A9A"/>
                </a:solidFill>
                <a:ln w="9525">
                  <a:noFill/>
                  <a:round/>
                  <a:headEnd/>
                  <a:tailEnd/>
                </a:ln>
              </p:spPr>
              <p:txBody>
                <a:bodyPr/>
                <a:lstStyle/>
                <a:p>
                  <a:endParaRPr lang="en-US"/>
                </a:p>
              </p:txBody>
            </p:sp>
            <p:sp>
              <p:nvSpPr>
                <p:cNvPr id="1233" name="Freeform 59"/>
                <p:cNvSpPr>
                  <a:spLocks/>
                </p:cNvSpPr>
                <p:nvPr/>
              </p:nvSpPr>
              <p:spPr bwMode="auto">
                <a:xfrm>
                  <a:off x="335" y="1338"/>
                  <a:ext cx="205" cy="51"/>
                </a:xfrm>
                <a:custGeom>
                  <a:avLst/>
                  <a:gdLst>
                    <a:gd name="T0" fmla="*/ 0 w 205"/>
                    <a:gd name="T1" fmla="*/ 51 h 51"/>
                    <a:gd name="T2" fmla="*/ 51 w 205"/>
                    <a:gd name="T3" fmla="*/ 0 h 51"/>
                    <a:gd name="T4" fmla="*/ 205 w 205"/>
                    <a:gd name="T5" fmla="*/ 0 h 51"/>
                    <a:gd name="T6" fmla="*/ 154 w 205"/>
                    <a:gd name="T7" fmla="*/ 51 h 51"/>
                    <a:gd name="T8" fmla="*/ 0 w 205"/>
                    <a:gd name="T9" fmla="*/ 51 h 51"/>
                    <a:gd name="T10" fmla="*/ 0 60000 65536"/>
                    <a:gd name="T11" fmla="*/ 0 60000 65536"/>
                    <a:gd name="T12" fmla="*/ 0 60000 65536"/>
                    <a:gd name="T13" fmla="*/ 0 60000 65536"/>
                    <a:gd name="T14" fmla="*/ 0 60000 65536"/>
                    <a:gd name="T15" fmla="*/ 0 w 205"/>
                    <a:gd name="T16" fmla="*/ 0 h 51"/>
                    <a:gd name="T17" fmla="*/ 205 w 205"/>
                    <a:gd name="T18" fmla="*/ 51 h 51"/>
                  </a:gdLst>
                  <a:ahLst/>
                  <a:cxnLst>
                    <a:cxn ang="T10">
                      <a:pos x="T0" y="T1"/>
                    </a:cxn>
                    <a:cxn ang="T11">
                      <a:pos x="T2" y="T3"/>
                    </a:cxn>
                    <a:cxn ang="T12">
                      <a:pos x="T4" y="T5"/>
                    </a:cxn>
                    <a:cxn ang="T13">
                      <a:pos x="T6" y="T7"/>
                    </a:cxn>
                    <a:cxn ang="T14">
                      <a:pos x="T8" y="T9"/>
                    </a:cxn>
                  </a:cxnLst>
                  <a:rect l="T15" t="T16" r="T17" b="T18"/>
                  <a:pathLst>
                    <a:path w="205" h="51">
                      <a:moveTo>
                        <a:pt x="0" y="51"/>
                      </a:moveTo>
                      <a:lnTo>
                        <a:pt x="51" y="0"/>
                      </a:lnTo>
                      <a:lnTo>
                        <a:pt x="205" y="0"/>
                      </a:lnTo>
                      <a:lnTo>
                        <a:pt x="154" y="51"/>
                      </a:lnTo>
                      <a:lnTo>
                        <a:pt x="0" y="51"/>
                      </a:lnTo>
                      <a:close/>
                    </a:path>
                  </a:pathLst>
                </a:custGeom>
                <a:solidFill>
                  <a:srgbClr val="E6E6E6"/>
                </a:solidFill>
                <a:ln w="9525">
                  <a:noFill/>
                  <a:round/>
                  <a:headEnd/>
                  <a:tailEnd/>
                </a:ln>
              </p:spPr>
              <p:txBody>
                <a:bodyPr/>
                <a:lstStyle/>
                <a:p>
                  <a:endParaRPr lang="en-US"/>
                </a:p>
              </p:txBody>
            </p:sp>
            <p:sp>
              <p:nvSpPr>
                <p:cNvPr id="1234" name="Freeform 60"/>
                <p:cNvSpPr>
                  <a:spLocks/>
                </p:cNvSpPr>
                <p:nvPr/>
              </p:nvSpPr>
              <p:spPr bwMode="auto">
                <a:xfrm>
                  <a:off x="489" y="1338"/>
                  <a:ext cx="51" cy="453"/>
                </a:xfrm>
                <a:custGeom>
                  <a:avLst/>
                  <a:gdLst>
                    <a:gd name="T0" fmla="*/ 0 w 51"/>
                    <a:gd name="T1" fmla="*/ 51 h 453"/>
                    <a:gd name="T2" fmla="*/ 51 w 51"/>
                    <a:gd name="T3" fmla="*/ 0 h 453"/>
                    <a:gd name="T4" fmla="*/ 51 w 51"/>
                    <a:gd name="T5" fmla="*/ 401 h 453"/>
                    <a:gd name="T6" fmla="*/ 0 w 51"/>
                    <a:gd name="T7" fmla="*/ 453 h 453"/>
                    <a:gd name="T8" fmla="*/ 0 w 51"/>
                    <a:gd name="T9" fmla="*/ 51 h 453"/>
                    <a:gd name="T10" fmla="*/ 0 60000 65536"/>
                    <a:gd name="T11" fmla="*/ 0 60000 65536"/>
                    <a:gd name="T12" fmla="*/ 0 60000 65536"/>
                    <a:gd name="T13" fmla="*/ 0 60000 65536"/>
                    <a:gd name="T14" fmla="*/ 0 60000 65536"/>
                    <a:gd name="T15" fmla="*/ 0 w 51"/>
                    <a:gd name="T16" fmla="*/ 0 h 453"/>
                    <a:gd name="T17" fmla="*/ 51 w 51"/>
                    <a:gd name="T18" fmla="*/ 453 h 453"/>
                  </a:gdLst>
                  <a:ahLst/>
                  <a:cxnLst>
                    <a:cxn ang="T10">
                      <a:pos x="T0" y="T1"/>
                    </a:cxn>
                    <a:cxn ang="T11">
                      <a:pos x="T2" y="T3"/>
                    </a:cxn>
                    <a:cxn ang="T12">
                      <a:pos x="T4" y="T5"/>
                    </a:cxn>
                    <a:cxn ang="T13">
                      <a:pos x="T6" y="T7"/>
                    </a:cxn>
                    <a:cxn ang="T14">
                      <a:pos x="T8" y="T9"/>
                    </a:cxn>
                  </a:cxnLst>
                  <a:rect l="T15" t="T16" r="T17" b="T18"/>
                  <a:pathLst>
                    <a:path w="51" h="453">
                      <a:moveTo>
                        <a:pt x="0" y="51"/>
                      </a:moveTo>
                      <a:lnTo>
                        <a:pt x="51" y="0"/>
                      </a:lnTo>
                      <a:lnTo>
                        <a:pt x="51" y="401"/>
                      </a:lnTo>
                      <a:lnTo>
                        <a:pt x="0" y="453"/>
                      </a:lnTo>
                      <a:lnTo>
                        <a:pt x="0" y="51"/>
                      </a:lnTo>
                      <a:close/>
                    </a:path>
                  </a:pathLst>
                </a:custGeom>
                <a:solidFill>
                  <a:srgbClr val="9A9A9A"/>
                </a:solidFill>
                <a:ln w="9525">
                  <a:noFill/>
                  <a:round/>
                  <a:headEnd/>
                  <a:tailEnd/>
                </a:ln>
              </p:spPr>
              <p:txBody>
                <a:bodyPr/>
                <a:lstStyle/>
                <a:p>
                  <a:endParaRPr lang="en-US"/>
                </a:p>
              </p:txBody>
            </p:sp>
            <p:sp>
              <p:nvSpPr>
                <p:cNvPr id="1235" name="Rectangle 61"/>
                <p:cNvSpPr>
                  <a:spLocks noChangeArrowheads="1"/>
                </p:cNvSpPr>
                <p:nvPr/>
              </p:nvSpPr>
              <p:spPr bwMode="auto">
                <a:xfrm>
                  <a:off x="335" y="1389"/>
                  <a:ext cx="154" cy="402"/>
                </a:xfrm>
                <a:prstGeom prst="rect">
                  <a:avLst/>
                </a:prstGeom>
                <a:solidFill>
                  <a:srgbClr val="C0C0C0"/>
                </a:solidFill>
                <a:ln w="9525">
                  <a:noFill/>
                  <a:miter lim="800000"/>
                  <a:headEnd/>
                  <a:tailEnd/>
                </a:ln>
              </p:spPr>
              <p:txBody>
                <a:bodyPr/>
                <a:lstStyle/>
                <a:p>
                  <a:pPr algn="ctr" eaLnBrk="0" hangingPunct="0"/>
                  <a:endParaRPr lang="en-AU" sz="1600" b="1" i="1">
                    <a:latin typeface="Helvetica" pitchFamily="34" charset="0"/>
                  </a:endParaRPr>
                </a:p>
              </p:txBody>
            </p:sp>
            <p:sp>
              <p:nvSpPr>
                <p:cNvPr id="1236" name="Rectangle 62"/>
                <p:cNvSpPr>
                  <a:spLocks noChangeArrowheads="1"/>
                </p:cNvSpPr>
                <p:nvPr/>
              </p:nvSpPr>
              <p:spPr bwMode="auto">
                <a:xfrm>
                  <a:off x="335" y="1389"/>
                  <a:ext cx="154" cy="402"/>
                </a:xfrm>
                <a:prstGeom prst="rect">
                  <a:avLst/>
                </a:prstGeom>
                <a:noFill/>
                <a:ln w="4763" cap="rnd">
                  <a:solidFill>
                    <a:srgbClr val="000000"/>
                  </a:solidFill>
                  <a:round/>
                  <a:headEnd/>
                  <a:tailEnd/>
                </a:ln>
              </p:spPr>
              <p:txBody>
                <a:bodyPr/>
                <a:lstStyle/>
                <a:p>
                  <a:pPr algn="ctr" eaLnBrk="0" hangingPunct="0"/>
                  <a:endParaRPr lang="en-AU" sz="1600" b="1" i="1">
                    <a:latin typeface="Helvetica" pitchFamily="34" charset="0"/>
                  </a:endParaRPr>
                </a:p>
              </p:txBody>
            </p:sp>
            <p:pic>
              <p:nvPicPr>
                <p:cNvPr id="1237" name="Picture 63"/>
                <p:cNvPicPr>
                  <a:picLocks noChangeAspect="1" noChangeArrowheads="1"/>
                </p:cNvPicPr>
                <p:nvPr/>
              </p:nvPicPr>
              <p:blipFill>
                <a:blip r:embed="rId5" cstate="print"/>
                <a:srcRect/>
                <a:stretch>
                  <a:fillRect/>
                </a:stretch>
              </p:blipFill>
              <p:spPr bwMode="auto">
                <a:xfrm>
                  <a:off x="350" y="1406"/>
                  <a:ext cx="120" cy="248"/>
                </a:xfrm>
                <a:prstGeom prst="rect">
                  <a:avLst/>
                </a:prstGeom>
                <a:noFill/>
                <a:ln w="9525">
                  <a:noFill/>
                  <a:miter lim="800000"/>
                  <a:headEnd/>
                  <a:tailEnd/>
                </a:ln>
              </p:spPr>
            </p:pic>
            <p:sp>
              <p:nvSpPr>
                <p:cNvPr id="1238" name="Rectangle 64"/>
                <p:cNvSpPr>
                  <a:spLocks noChangeArrowheads="1"/>
                </p:cNvSpPr>
                <p:nvPr/>
              </p:nvSpPr>
              <p:spPr bwMode="auto">
                <a:xfrm>
                  <a:off x="354" y="1409"/>
                  <a:ext cx="116" cy="243"/>
                </a:xfrm>
                <a:prstGeom prst="rect">
                  <a:avLst/>
                </a:prstGeom>
                <a:noFill/>
                <a:ln w="4763" cap="rnd">
                  <a:solidFill>
                    <a:srgbClr val="000000"/>
                  </a:solidFill>
                  <a:round/>
                  <a:headEnd/>
                  <a:tailEnd/>
                </a:ln>
              </p:spPr>
              <p:txBody>
                <a:bodyPr/>
                <a:lstStyle/>
                <a:p>
                  <a:pPr algn="ctr" eaLnBrk="0" hangingPunct="0"/>
                  <a:endParaRPr lang="en-AU" sz="1600" b="1" i="1">
                    <a:latin typeface="Helvetica" pitchFamily="34" charset="0"/>
                  </a:endParaRPr>
                </a:p>
              </p:txBody>
            </p:sp>
            <p:sp>
              <p:nvSpPr>
                <p:cNvPr id="1239" name="Freeform 65"/>
                <p:cNvSpPr>
                  <a:spLocks noEditPoints="1"/>
                </p:cNvSpPr>
                <p:nvPr/>
              </p:nvSpPr>
              <p:spPr bwMode="auto">
                <a:xfrm>
                  <a:off x="368" y="1421"/>
                  <a:ext cx="88" cy="210"/>
                </a:xfrm>
                <a:custGeom>
                  <a:avLst/>
                  <a:gdLst>
                    <a:gd name="T0" fmla="*/ 0 w 88"/>
                    <a:gd name="T1" fmla="*/ 189 h 210"/>
                    <a:gd name="T2" fmla="*/ 88 w 88"/>
                    <a:gd name="T3" fmla="*/ 189 h 210"/>
                    <a:gd name="T4" fmla="*/ 88 w 88"/>
                    <a:gd name="T5" fmla="*/ 210 h 210"/>
                    <a:gd name="T6" fmla="*/ 0 w 88"/>
                    <a:gd name="T7" fmla="*/ 210 h 210"/>
                    <a:gd name="T8" fmla="*/ 0 w 88"/>
                    <a:gd name="T9" fmla="*/ 189 h 210"/>
                    <a:gd name="T10" fmla="*/ 0 w 88"/>
                    <a:gd name="T11" fmla="*/ 157 h 210"/>
                    <a:gd name="T12" fmla="*/ 88 w 88"/>
                    <a:gd name="T13" fmla="*/ 157 h 210"/>
                    <a:gd name="T14" fmla="*/ 88 w 88"/>
                    <a:gd name="T15" fmla="*/ 178 h 210"/>
                    <a:gd name="T16" fmla="*/ 0 w 88"/>
                    <a:gd name="T17" fmla="*/ 178 h 210"/>
                    <a:gd name="T18" fmla="*/ 0 w 88"/>
                    <a:gd name="T19" fmla="*/ 157 h 210"/>
                    <a:gd name="T20" fmla="*/ 0 w 88"/>
                    <a:gd name="T21" fmla="*/ 125 h 210"/>
                    <a:gd name="T22" fmla="*/ 88 w 88"/>
                    <a:gd name="T23" fmla="*/ 125 h 210"/>
                    <a:gd name="T24" fmla="*/ 88 w 88"/>
                    <a:gd name="T25" fmla="*/ 146 h 210"/>
                    <a:gd name="T26" fmla="*/ 0 w 88"/>
                    <a:gd name="T27" fmla="*/ 146 h 210"/>
                    <a:gd name="T28" fmla="*/ 0 w 88"/>
                    <a:gd name="T29" fmla="*/ 125 h 210"/>
                    <a:gd name="T30" fmla="*/ 0 w 88"/>
                    <a:gd name="T31" fmla="*/ 93 h 210"/>
                    <a:gd name="T32" fmla="*/ 88 w 88"/>
                    <a:gd name="T33" fmla="*/ 93 h 210"/>
                    <a:gd name="T34" fmla="*/ 88 w 88"/>
                    <a:gd name="T35" fmla="*/ 114 h 210"/>
                    <a:gd name="T36" fmla="*/ 0 w 88"/>
                    <a:gd name="T37" fmla="*/ 114 h 210"/>
                    <a:gd name="T38" fmla="*/ 0 w 88"/>
                    <a:gd name="T39" fmla="*/ 93 h 210"/>
                    <a:gd name="T40" fmla="*/ 0 w 88"/>
                    <a:gd name="T41" fmla="*/ 47 h 210"/>
                    <a:gd name="T42" fmla="*/ 88 w 88"/>
                    <a:gd name="T43" fmla="*/ 47 h 210"/>
                    <a:gd name="T44" fmla="*/ 88 w 88"/>
                    <a:gd name="T45" fmla="*/ 83 h 210"/>
                    <a:gd name="T46" fmla="*/ 0 w 88"/>
                    <a:gd name="T47" fmla="*/ 83 h 210"/>
                    <a:gd name="T48" fmla="*/ 0 w 88"/>
                    <a:gd name="T49" fmla="*/ 47 h 210"/>
                    <a:gd name="T50" fmla="*/ 0 w 88"/>
                    <a:gd name="T51" fmla="*/ 0 h 210"/>
                    <a:gd name="T52" fmla="*/ 88 w 88"/>
                    <a:gd name="T53" fmla="*/ 0 h 210"/>
                    <a:gd name="T54" fmla="*/ 88 w 88"/>
                    <a:gd name="T55" fmla="*/ 36 h 210"/>
                    <a:gd name="T56" fmla="*/ 0 w 88"/>
                    <a:gd name="T57" fmla="*/ 36 h 210"/>
                    <a:gd name="T58" fmla="*/ 0 w 88"/>
                    <a:gd name="T59" fmla="*/ 0 h 21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88"/>
                    <a:gd name="T91" fmla="*/ 0 h 210"/>
                    <a:gd name="T92" fmla="*/ 88 w 88"/>
                    <a:gd name="T93" fmla="*/ 210 h 210"/>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88" h="210">
                      <a:moveTo>
                        <a:pt x="0" y="189"/>
                      </a:moveTo>
                      <a:lnTo>
                        <a:pt x="88" y="189"/>
                      </a:lnTo>
                      <a:lnTo>
                        <a:pt x="88" y="210"/>
                      </a:lnTo>
                      <a:lnTo>
                        <a:pt x="0" y="210"/>
                      </a:lnTo>
                      <a:lnTo>
                        <a:pt x="0" y="189"/>
                      </a:lnTo>
                      <a:close/>
                      <a:moveTo>
                        <a:pt x="0" y="157"/>
                      </a:moveTo>
                      <a:lnTo>
                        <a:pt x="88" y="157"/>
                      </a:lnTo>
                      <a:lnTo>
                        <a:pt x="88" y="178"/>
                      </a:lnTo>
                      <a:lnTo>
                        <a:pt x="0" y="178"/>
                      </a:lnTo>
                      <a:lnTo>
                        <a:pt x="0" y="157"/>
                      </a:lnTo>
                      <a:close/>
                      <a:moveTo>
                        <a:pt x="0" y="125"/>
                      </a:moveTo>
                      <a:lnTo>
                        <a:pt x="88" y="125"/>
                      </a:lnTo>
                      <a:lnTo>
                        <a:pt x="88" y="146"/>
                      </a:lnTo>
                      <a:lnTo>
                        <a:pt x="0" y="146"/>
                      </a:lnTo>
                      <a:lnTo>
                        <a:pt x="0" y="125"/>
                      </a:lnTo>
                      <a:close/>
                      <a:moveTo>
                        <a:pt x="0" y="93"/>
                      </a:moveTo>
                      <a:lnTo>
                        <a:pt x="88" y="93"/>
                      </a:lnTo>
                      <a:lnTo>
                        <a:pt x="88" y="114"/>
                      </a:lnTo>
                      <a:lnTo>
                        <a:pt x="0" y="114"/>
                      </a:lnTo>
                      <a:lnTo>
                        <a:pt x="0" y="93"/>
                      </a:lnTo>
                      <a:close/>
                      <a:moveTo>
                        <a:pt x="0" y="47"/>
                      </a:moveTo>
                      <a:lnTo>
                        <a:pt x="88" y="47"/>
                      </a:lnTo>
                      <a:lnTo>
                        <a:pt x="88" y="83"/>
                      </a:lnTo>
                      <a:lnTo>
                        <a:pt x="0" y="83"/>
                      </a:lnTo>
                      <a:lnTo>
                        <a:pt x="0" y="47"/>
                      </a:lnTo>
                      <a:close/>
                      <a:moveTo>
                        <a:pt x="0" y="0"/>
                      </a:moveTo>
                      <a:lnTo>
                        <a:pt x="88" y="0"/>
                      </a:lnTo>
                      <a:lnTo>
                        <a:pt x="88" y="36"/>
                      </a:lnTo>
                      <a:lnTo>
                        <a:pt x="0" y="36"/>
                      </a:lnTo>
                      <a:lnTo>
                        <a:pt x="0" y="0"/>
                      </a:lnTo>
                      <a:close/>
                    </a:path>
                  </a:pathLst>
                </a:custGeom>
                <a:solidFill>
                  <a:srgbClr val="C0C0C0"/>
                </a:solidFill>
                <a:ln w="9525">
                  <a:noFill/>
                  <a:round/>
                  <a:headEnd/>
                  <a:tailEnd/>
                </a:ln>
              </p:spPr>
              <p:txBody>
                <a:bodyPr/>
                <a:lstStyle/>
                <a:p>
                  <a:endParaRPr lang="en-US"/>
                </a:p>
              </p:txBody>
            </p:sp>
            <p:sp>
              <p:nvSpPr>
                <p:cNvPr id="1240" name="Rectangle 66"/>
                <p:cNvSpPr>
                  <a:spLocks noChangeArrowheads="1"/>
                </p:cNvSpPr>
                <p:nvPr/>
              </p:nvSpPr>
              <p:spPr bwMode="auto">
                <a:xfrm>
                  <a:off x="368" y="1610"/>
                  <a:ext cx="88" cy="21"/>
                </a:xfrm>
                <a:prstGeom prst="rect">
                  <a:avLst/>
                </a:prstGeom>
                <a:noFill/>
                <a:ln w="3175" cap="rnd">
                  <a:solidFill>
                    <a:srgbClr val="000000"/>
                  </a:solidFill>
                  <a:round/>
                  <a:headEnd/>
                  <a:tailEnd/>
                </a:ln>
              </p:spPr>
              <p:txBody>
                <a:bodyPr/>
                <a:lstStyle/>
                <a:p>
                  <a:pPr algn="ctr" eaLnBrk="0" hangingPunct="0"/>
                  <a:endParaRPr lang="en-AU" sz="1600" b="1" i="1">
                    <a:latin typeface="Helvetica" pitchFamily="34" charset="0"/>
                  </a:endParaRPr>
                </a:p>
              </p:txBody>
            </p:sp>
            <p:sp>
              <p:nvSpPr>
                <p:cNvPr id="1241" name="Rectangle 67"/>
                <p:cNvSpPr>
                  <a:spLocks noChangeArrowheads="1"/>
                </p:cNvSpPr>
                <p:nvPr/>
              </p:nvSpPr>
              <p:spPr bwMode="auto">
                <a:xfrm>
                  <a:off x="368" y="1578"/>
                  <a:ext cx="88" cy="21"/>
                </a:xfrm>
                <a:prstGeom prst="rect">
                  <a:avLst/>
                </a:prstGeom>
                <a:noFill/>
                <a:ln w="3175" cap="rnd">
                  <a:solidFill>
                    <a:srgbClr val="000000"/>
                  </a:solidFill>
                  <a:round/>
                  <a:headEnd/>
                  <a:tailEnd/>
                </a:ln>
              </p:spPr>
              <p:txBody>
                <a:bodyPr/>
                <a:lstStyle/>
                <a:p>
                  <a:pPr algn="ctr" eaLnBrk="0" hangingPunct="0"/>
                  <a:endParaRPr lang="en-AU" sz="1600" b="1" i="1">
                    <a:latin typeface="Helvetica" pitchFamily="34" charset="0"/>
                  </a:endParaRPr>
                </a:p>
              </p:txBody>
            </p:sp>
            <p:sp>
              <p:nvSpPr>
                <p:cNvPr id="1242" name="Rectangle 68"/>
                <p:cNvSpPr>
                  <a:spLocks noChangeArrowheads="1"/>
                </p:cNvSpPr>
                <p:nvPr/>
              </p:nvSpPr>
              <p:spPr bwMode="auto">
                <a:xfrm>
                  <a:off x="368" y="1546"/>
                  <a:ext cx="88" cy="21"/>
                </a:xfrm>
                <a:prstGeom prst="rect">
                  <a:avLst/>
                </a:prstGeom>
                <a:noFill/>
                <a:ln w="3175" cap="rnd">
                  <a:solidFill>
                    <a:srgbClr val="000000"/>
                  </a:solidFill>
                  <a:round/>
                  <a:headEnd/>
                  <a:tailEnd/>
                </a:ln>
              </p:spPr>
              <p:txBody>
                <a:bodyPr/>
                <a:lstStyle/>
                <a:p>
                  <a:pPr algn="ctr" eaLnBrk="0" hangingPunct="0"/>
                  <a:endParaRPr lang="en-AU" sz="1600" b="1" i="1">
                    <a:latin typeface="Helvetica" pitchFamily="34" charset="0"/>
                  </a:endParaRPr>
                </a:p>
              </p:txBody>
            </p:sp>
            <p:sp>
              <p:nvSpPr>
                <p:cNvPr id="1243" name="Rectangle 69"/>
                <p:cNvSpPr>
                  <a:spLocks noChangeArrowheads="1"/>
                </p:cNvSpPr>
                <p:nvPr/>
              </p:nvSpPr>
              <p:spPr bwMode="auto">
                <a:xfrm>
                  <a:off x="368" y="1514"/>
                  <a:ext cx="88" cy="21"/>
                </a:xfrm>
                <a:prstGeom prst="rect">
                  <a:avLst/>
                </a:prstGeom>
                <a:noFill/>
                <a:ln w="3175" cap="rnd">
                  <a:solidFill>
                    <a:srgbClr val="000000"/>
                  </a:solidFill>
                  <a:round/>
                  <a:headEnd/>
                  <a:tailEnd/>
                </a:ln>
              </p:spPr>
              <p:txBody>
                <a:bodyPr/>
                <a:lstStyle/>
                <a:p>
                  <a:pPr algn="ctr" eaLnBrk="0" hangingPunct="0"/>
                  <a:endParaRPr lang="en-AU" sz="1600" b="1" i="1">
                    <a:latin typeface="Helvetica" pitchFamily="34" charset="0"/>
                  </a:endParaRPr>
                </a:p>
              </p:txBody>
            </p:sp>
            <p:sp>
              <p:nvSpPr>
                <p:cNvPr id="1244" name="Rectangle 70"/>
                <p:cNvSpPr>
                  <a:spLocks noChangeArrowheads="1"/>
                </p:cNvSpPr>
                <p:nvPr/>
              </p:nvSpPr>
              <p:spPr bwMode="auto">
                <a:xfrm>
                  <a:off x="368" y="1468"/>
                  <a:ext cx="88" cy="36"/>
                </a:xfrm>
                <a:prstGeom prst="rect">
                  <a:avLst/>
                </a:prstGeom>
                <a:noFill/>
                <a:ln w="3175" cap="rnd">
                  <a:solidFill>
                    <a:srgbClr val="000000"/>
                  </a:solidFill>
                  <a:round/>
                  <a:headEnd/>
                  <a:tailEnd/>
                </a:ln>
              </p:spPr>
              <p:txBody>
                <a:bodyPr/>
                <a:lstStyle/>
                <a:p>
                  <a:pPr algn="ctr" eaLnBrk="0" hangingPunct="0"/>
                  <a:endParaRPr lang="en-AU" sz="1600" b="1" i="1">
                    <a:latin typeface="Helvetica" pitchFamily="34" charset="0"/>
                  </a:endParaRPr>
                </a:p>
              </p:txBody>
            </p:sp>
            <p:sp>
              <p:nvSpPr>
                <p:cNvPr id="1245" name="Rectangle 71"/>
                <p:cNvSpPr>
                  <a:spLocks noChangeArrowheads="1"/>
                </p:cNvSpPr>
                <p:nvPr/>
              </p:nvSpPr>
              <p:spPr bwMode="auto">
                <a:xfrm>
                  <a:off x="368" y="1421"/>
                  <a:ext cx="88" cy="36"/>
                </a:xfrm>
                <a:prstGeom prst="rect">
                  <a:avLst/>
                </a:prstGeom>
                <a:noFill/>
                <a:ln w="3175" cap="rnd">
                  <a:solidFill>
                    <a:srgbClr val="000000"/>
                  </a:solidFill>
                  <a:round/>
                  <a:headEnd/>
                  <a:tailEnd/>
                </a:ln>
              </p:spPr>
              <p:txBody>
                <a:bodyPr/>
                <a:lstStyle/>
                <a:p>
                  <a:pPr algn="ctr" eaLnBrk="0" hangingPunct="0"/>
                  <a:endParaRPr lang="en-AU" sz="1600" b="1" i="1">
                    <a:latin typeface="Helvetica" pitchFamily="34" charset="0"/>
                  </a:endParaRPr>
                </a:p>
              </p:txBody>
            </p:sp>
            <p:sp>
              <p:nvSpPr>
                <p:cNvPr id="1246" name="Rectangle 72"/>
                <p:cNvSpPr>
                  <a:spLocks noChangeArrowheads="1"/>
                </p:cNvSpPr>
                <p:nvPr/>
              </p:nvSpPr>
              <p:spPr bwMode="auto">
                <a:xfrm>
                  <a:off x="341" y="1791"/>
                  <a:ext cx="141" cy="9"/>
                </a:xfrm>
                <a:prstGeom prst="rect">
                  <a:avLst/>
                </a:prstGeom>
                <a:solidFill>
                  <a:srgbClr val="9A9A9A"/>
                </a:solidFill>
                <a:ln w="9525">
                  <a:noFill/>
                  <a:miter lim="800000"/>
                  <a:headEnd/>
                  <a:tailEnd/>
                </a:ln>
              </p:spPr>
              <p:txBody>
                <a:bodyPr/>
                <a:lstStyle/>
                <a:p>
                  <a:pPr algn="ctr" eaLnBrk="0" hangingPunct="0"/>
                  <a:endParaRPr lang="en-AU" sz="1600" b="1" i="1">
                    <a:latin typeface="Helvetica" pitchFamily="34" charset="0"/>
                  </a:endParaRPr>
                </a:p>
              </p:txBody>
            </p:sp>
            <p:pic>
              <p:nvPicPr>
                <p:cNvPr id="1247" name="Picture 73"/>
                <p:cNvPicPr>
                  <a:picLocks noChangeAspect="1" noChangeArrowheads="1"/>
                </p:cNvPicPr>
                <p:nvPr/>
              </p:nvPicPr>
              <p:blipFill>
                <a:blip r:embed="rId6" cstate="print"/>
                <a:srcRect/>
                <a:stretch>
                  <a:fillRect/>
                </a:stretch>
              </p:blipFill>
              <p:spPr bwMode="auto">
                <a:xfrm>
                  <a:off x="401" y="1671"/>
                  <a:ext cx="26" cy="26"/>
                </a:xfrm>
                <a:prstGeom prst="rect">
                  <a:avLst/>
                </a:prstGeom>
                <a:noFill/>
                <a:ln w="9525">
                  <a:noFill/>
                  <a:miter lim="800000"/>
                  <a:headEnd/>
                  <a:tailEnd/>
                </a:ln>
              </p:spPr>
            </p:pic>
            <p:pic>
              <p:nvPicPr>
                <p:cNvPr id="1248" name="Picture 74"/>
                <p:cNvPicPr>
                  <a:picLocks noChangeAspect="1" noChangeArrowheads="1"/>
                </p:cNvPicPr>
                <p:nvPr/>
              </p:nvPicPr>
              <p:blipFill>
                <a:blip r:embed="rId7" cstate="print"/>
                <a:srcRect/>
                <a:stretch>
                  <a:fillRect/>
                </a:stretch>
              </p:blipFill>
              <p:spPr bwMode="auto">
                <a:xfrm>
                  <a:off x="401" y="1680"/>
                  <a:ext cx="17" cy="17"/>
                </a:xfrm>
                <a:prstGeom prst="rect">
                  <a:avLst/>
                </a:prstGeom>
                <a:noFill/>
                <a:ln w="9525">
                  <a:noFill/>
                  <a:miter lim="800000"/>
                  <a:headEnd/>
                  <a:tailEnd/>
                </a:ln>
              </p:spPr>
            </p:pic>
            <p:pic>
              <p:nvPicPr>
                <p:cNvPr id="1249" name="Picture 75"/>
                <p:cNvPicPr>
                  <a:picLocks noChangeAspect="1" noChangeArrowheads="1"/>
                </p:cNvPicPr>
                <p:nvPr/>
              </p:nvPicPr>
              <p:blipFill>
                <a:blip r:embed="rId8" cstate="print"/>
                <a:srcRect/>
                <a:stretch>
                  <a:fillRect/>
                </a:stretch>
              </p:blipFill>
              <p:spPr bwMode="auto">
                <a:xfrm>
                  <a:off x="401" y="1705"/>
                  <a:ext cx="17" cy="17"/>
                </a:xfrm>
                <a:prstGeom prst="rect">
                  <a:avLst/>
                </a:prstGeom>
                <a:noFill/>
                <a:ln w="9525">
                  <a:noFill/>
                  <a:miter lim="800000"/>
                  <a:headEnd/>
                  <a:tailEnd/>
                </a:ln>
              </p:spPr>
            </p:pic>
            <p:sp>
              <p:nvSpPr>
                <p:cNvPr id="1250" name="Rectangle 76"/>
                <p:cNvSpPr>
                  <a:spLocks noChangeArrowheads="1"/>
                </p:cNvSpPr>
                <p:nvPr/>
              </p:nvSpPr>
              <p:spPr bwMode="auto">
                <a:xfrm>
                  <a:off x="389" y="1439"/>
                  <a:ext cx="13" cy="4"/>
                </a:xfrm>
                <a:prstGeom prst="rect">
                  <a:avLst/>
                </a:prstGeom>
                <a:solidFill>
                  <a:srgbClr val="9A9A9A"/>
                </a:solidFill>
                <a:ln w="9525">
                  <a:noFill/>
                  <a:miter lim="800000"/>
                  <a:headEnd/>
                  <a:tailEnd/>
                </a:ln>
              </p:spPr>
              <p:txBody>
                <a:bodyPr/>
                <a:lstStyle/>
                <a:p>
                  <a:pPr algn="ctr" eaLnBrk="0" hangingPunct="0"/>
                  <a:endParaRPr lang="en-AU" sz="1600" b="1" i="1">
                    <a:latin typeface="Helvetica" pitchFamily="34" charset="0"/>
                  </a:endParaRPr>
                </a:p>
              </p:txBody>
            </p:sp>
            <p:pic>
              <p:nvPicPr>
                <p:cNvPr id="1251" name="Picture 77"/>
                <p:cNvPicPr>
                  <a:picLocks noChangeAspect="1" noChangeArrowheads="1"/>
                </p:cNvPicPr>
                <p:nvPr/>
              </p:nvPicPr>
              <p:blipFill>
                <a:blip r:embed="rId9" cstate="print"/>
                <a:srcRect/>
                <a:stretch>
                  <a:fillRect/>
                </a:stretch>
              </p:blipFill>
              <p:spPr bwMode="auto">
                <a:xfrm>
                  <a:off x="367" y="1423"/>
                  <a:ext cx="77" cy="9"/>
                </a:xfrm>
                <a:prstGeom prst="rect">
                  <a:avLst/>
                </a:prstGeom>
                <a:noFill/>
                <a:ln w="9525">
                  <a:noFill/>
                  <a:miter lim="800000"/>
                  <a:headEnd/>
                  <a:tailEnd/>
                </a:ln>
              </p:spPr>
            </p:pic>
            <p:pic>
              <p:nvPicPr>
                <p:cNvPr id="1252" name="Picture 78"/>
                <p:cNvPicPr>
                  <a:picLocks noChangeAspect="1" noChangeArrowheads="1"/>
                </p:cNvPicPr>
                <p:nvPr/>
              </p:nvPicPr>
              <p:blipFill>
                <a:blip r:embed="rId10" cstate="print"/>
                <a:srcRect/>
                <a:stretch>
                  <a:fillRect/>
                </a:stretch>
              </p:blipFill>
              <p:spPr bwMode="auto">
                <a:xfrm>
                  <a:off x="367" y="1423"/>
                  <a:ext cx="77" cy="9"/>
                </a:xfrm>
                <a:prstGeom prst="rect">
                  <a:avLst/>
                </a:prstGeom>
                <a:noFill/>
                <a:ln w="9525">
                  <a:noFill/>
                  <a:miter lim="800000"/>
                  <a:headEnd/>
                  <a:tailEnd/>
                </a:ln>
              </p:spPr>
            </p:pic>
            <p:sp>
              <p:nvSpPr>
                <p:cNvPr id="1253" name="Rectangle 79"/>
                <p:cNvSpPr>
                  <a:spLocks noChangeArrowheads="1"/>
                </p:cNvSpPr>
                <p:nvPr/>
              </p:nvSpPr>
              <p:spPr bwMode="auto">
                <a:xfrm>
                  <a:off x="374" y="1428"/>
                  <a:ext cx="75" cy="7"/>
                </a:xfrm>
                <a:prstGeom prst="rect">
                  <a:avLst/>
                </a:prstGeom>
                <a:noFill/>
                <a:ln w="3175" cap="rnd">
                  <a:solidFill>
                    <a:srgbClr val="000000"/>
                  </a:solidFill>
                  <a:round/>
                  <a:headEnd/>
                  <a:tailEnd/>
                </a:ln>
              </p:spPr>
              <p:txBody>
                <a:bodyPr/>
                <a:lstStyle/>
                <a:p>
                  <a:pPr algn="ctr" eaLnBrk="0" hangingPunct="0"/>
                  <a:endParaRPr lang="en-AU" sz="1600" b="1" i="1">
                    <a:latin typeface="Helvetica" pitchFamily="34" charset="0"/>
                  </a:endParaRPr>
                </a:p>
              </p:txBody>
            </p:sp>
            <p:pic>
              <p:nvPicPr>
                <p:cNvPr id="1254" name="Picture 80"/>
                <p:cNvPicPr>
                  <a:picLocks noChangeAspect="1" noChangeArrowheads="1"/>
                </p:cNvPicPr>
                <p:nvPr/>
              </p:nvPicPr>
              <p:blipFill>
                <a:blip r:embed="rId11" cstate="print"/>
                <a:srcRect/>
                <a:stretch>
                  <a:fillRect/>
                </a:stretch>
              </p:blipFill>
              <p:spPr bwMode="auto">
                <a:xfrm>
                  <a:off x="367" y="1475"/>
                  <a:ext cx="77" cy="17"/>
                </a:xfrm>
                <a:prstGeom prst="rect">
                  <a:avLst/>
                </a:prstGeom>
                <a:noFill/>
                <a:ln w="9525">
                  <a:noFill/>
                  <a:miter lim="800000"/>
                  <a:headEnd/>
                  <a:tailEnd/>
                </a:ln>
              </p:spPr>
            </p:pic>
            <p:pic>
              <p:nvPicPr>
                <p:cNvPr id="1255" name="Picture 81"/>
                <p:cNvPicPr>
                  <a:picLocks noChangeAspect="1" noChangeArrowheads="1"/>
                </p:cNvPicPr>
                <p:nvPr/>
              </p:nvPicPr>
              <p:blipFill>
                <a:blip r:embed="rId12" cstate="print"/>
                <a:srcRect/>
                <a:stretch>
                  <a:fillRect/>
                </a:stretch>
              </p:blipFill>
              <p:spPr bwMode="auto">
                <a:xfrm>
                  <a:off x="367" y="1475"/>
                  <a:ext cx="77" cy="17"/>
                </a:xfrm>
                <a:prstGeom prst="rect">
                  <a:avLst/>
                </a:prstGeom>
                <a:noFill/>
                <a:ln w="9525">
                  <a:noFill/>
                  <a:miter lim="800000"/>
                  <a:headEnd/>
                  <a:tailEnd/>
                </a:ln>
              </p:spPr>
            </p:pic>
            <p:sp>
              <p:nvSpPr>
                <p:cNvPr id="1256" name="Freeform 82"/>
                <p:cNvSpPr>
                  <a:spLocks/>
                </p:cNvSpPr>
                <p:nvPr/>
              </p:nvSpPr>
              <p:spPr bwMode="auto">
                <a:xfrm>
                  <a:off x="373" y="1476"/>
                  <a:ext cx="74" cy="14"/>
                </a:xfrm>
                <a:custGeom>
                  <a:avLst/>
                  <a:gdLst>
                    <a:gd name="T0" fmla="*/ 0 w 139"/>
                    <a:gd name="T1" fmla="*/ 1 h 26"/>
                    <a:gd name="T2" fmla="*/ 1 w 139"/>
                    <a:gd name="T3" fmla="*/ 1 h 26"/>
                    <a:gd name="T4" fmla="*/ 3 w 139"/>
                    <a:gd name="T5" fmla="*/ 1 h 26"/>
                    <a:gd name="T6" fmla="*/ 3 w 139"/>
                    <a:gd name="T7" fmla="*/ 1 h 26"/>
                    <a:gd name="T8" fmla="*/ 3 w 139"/>
                    <a:gd name="T9" fmla="*/ 1 h 26"/>
                    <a:gd name="T10" fmla="*/ 3 w 139"/>
                    <a:gd name="T11" fmla="*/ 1 h 26"/>
                    <a:gd name="T12" fmla="*/ 0 w 139"/>
                    <a:gd name="T13" fmla="*/ 1 h 26"/>
                    <a:gd name="T14" fmla="*/ 0 w 139"/>
                    <a:gd name="T15" fmla="*/ 1 h 26"/>
                    <a:gd name="T16" fmla="*/ 0 60000 65536"/>
                    <a:gd name="T17" fmla="*/ 0 60000 65536"/>
                    <a:gd name="T18" fmla="*/ 0 60000 65536"/>
                    <a:gd name="T19" fmla="*/ 0 60000 65536"/>
                    <a:gd name="T20" fmla="*/ 0 60000 65536"/>
                    <a:gd name="T21" fmla="*/ 0 60000 65536"/>
                    <a:gd name="T22" fmla="*/ 0 60000 65536"/>
                    <a:gd name="T23" fmla="*/ 0 60000 65536"/>
                    <a:gd name="T24" fmla="*/ 0 w 139"/>
                    <a:gd name="T25" fmla="*/ 0 h 26"/>
                    <a:gd name="T26" fmla="*/ 139 w 139"/>
                    <a:gd name="T27" fmla="*/ 26 h 2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39" h="26">
                      <a:moveTo>
                        <a:pt x="0" y="6"/>
                      </a:moveTo>
                      <a:lnTo>
                        <a:pt x="38" y="6"/>
                      </a:lnTo>
                      <a:cubicBezTo>
                        <a:pt x="63" y="0"/>
                        <a:pt x="89" y="0"/>
                        <a:pt x="114" y="6"/>
                      </a:cubicBezTo>
                      <a:lnTo>
                        <a:pt x="139" y="6"/>
                      </a:lnTo>
                      <a:lnTo>
                        <a:pt x="139" y="26"/>
                      </a:lnTo>
                      <a:lnTo>
                        <a:pt x="0" y="26"/>
                      </a:lnTo>
                      <a:lnTo>
                        <a:pt x="0" y="6"/>
                      </a:lnTo>
                    </a:path>
                  </a:pathLst>
                </a:custGeom>
                <a:noFill/>
                <a:ln w="3175" cap="rnd">
                  <a:solidFill>
                    <a:srgbClr val="000000"/>
                  </a:solidFill>
                  <a:round/>
                  <a:headEnd/>
                  <a:tailEnd/>
                </a:ln>
              </p:spPr>
              <p:txBody>
                <a:bodyPr/>
                <a:lstStyle/>
                <a:p>
                  <a:endParaRPr lang="en-US"/>
                </a:p>
              </p:txBody>
            </p:sp>
            <p:sp>
              <p:nvSpPr>
                <p:cNvPr id="1257" name="Rectangle 83"/>
                <p:cNvSpPr>
                  <a:spLocks noChangeArrowheads="1"/>
                </p:cNvSpPr>
                <p:nvPr/>
              </p:nvSpPr>
              <p:spPr bwMode="auto">
                <a:xfrm>
                  <a:off x="376" y="1484"/>
                  <a:ext cx="68" cy="3"/>
                </a:xfrm>
                <a:prstGeom prst="rect">
                  <a:avLst/>
                </a:prstGeom>
                <a:solidFill>
                  <a:srgbClr val="DBDAC6"/>
                </a:solidFill>
                <a:ln w="9525">
                  <a:noFill/>
                  <a:miter lim="800000"/>
                  <a:headEnd/>
                  <a:tailEnd/>
                </a:ln>
              </p:spPr>
              <p:txBody>
                <a:bodyPr/>
                <a:lstStyle/>
                <a:p>
                  <a:pPr algn="ctr" eaLnBrk="0" hangingPunct="0"/>
                  <a:endParaRPr lang="en-AU" sz="1600" b="1" i="1">
                    <a:latin typeface="Helvetica" pitchFamily="34" charset="0"/>
                  </a:endParaRPr>
                </a:p>
              </p:txBody>
            </p:sp>
            <p:sp>
              <p:nvSpPr>
                <p:cNvPr id="1258" name="Rectangle 84"/>
                <p:cNvSpPr>
                  <a:spLocks noChangeArrowheads="1"/>
                </p:cNvSpPr>
                <p:nvPr/>
              </p:nvSpPr>
              <p:spPr bwMode="auto">
                <a:xfrm>
                  <a:off x="376" y="1484"/>
                  <a:ext cx="68" cy="3"/>
                </a:xfrm>
                <a:prstGeom prst="rect">
                  <a:avLst/>
                </a:prstGeom>
                <a:noFill/>
                <a:ln w="3175" cap="rnd">
                  <a:solidFill>
                    <a:srgbClr val="000000"/>
                  </a:solidFill>
                  <a:round/>
                  <a:headEnd/>
                  <a:tailEnd/>
                </a:ln>
              </p:spPr>
              <p:txBody>
                <a:bodyPr/>
                <a:lstStyle/>
                <a:p>
                  <a:pPr algn="ctr" eaLnBrk="0" hangingPunct="0"/>
                  <a:endParaRPr lang="en-AU" sz="1600" b="1" i="1">
                    <a:latin typeface="Helvetica" pitchFamily="34" charset="0"/>
                  </a:endParaRPr>
                </a:p>
              </p:txBody>
            </p:sp>
            <p:pic>
              <p:nvPicPr>
                <p:cNvPr id="1259" name="Picture 85"/>
                <p:cNvPicPr>
                  <a:picLocks noChangeAspect="1" noChangeArrowheads="1"/>
                </p:cNvPicPr>
                <p:nvPr/>
              </p:nvPicPr>
              <p:blipFill>
                <a:blip r:embed="rId13" cstate="print"/>
                <a:srcRect/>
                <a:stretch>
                  <a:fillRect/>
                </a:stretch>
              </p:blipFill>
              <p:spPr bwMode="auto">
                <a:xfrm>
                  <a:off x="367" y="1517"/>
                  <a:ext cx="77" cy="18"/>
                </a:xfrm>
                <a:prstGeom prst="rect">
                  <a:avLst/>
                </a:prstGeom>
                <a:noFill/>
                <a:ln w="9525">
                  <a:noFill/>
                  <a:miter lim="800000"/>
                  <a:headEnd/>
                  <a:tailEnd/>
                </a:ln>
              </p:spPr>
            </p:pic>
            <p:pic>
              <p:nvPicPr>
                <p:cNvPr id="1260" name="Picture 86"/>
                <p:cNvPicPr>
                  <a:picLocks noChangeAspect="1" noChangeArrowheads="1"/>
                </p:cNvPicPr>
                <p:nvPr/>
              </p:nvPicPr>
              <p:blipFill>
                <a:blip r:embed="rId14" cstate="print"/>
                <a:srcRect/>
                <a:stretch>
                  <a:fillRect/>
                </a:stretch>
              </p:blipFill>
              <p:spPr bwMode="auto">
                <a:xfrm>
                  <a:off x="367" y="1517"/>
                  <a:ext cx="77" cy="18"/>
                </a:xfrm>
                <a:prstGeom prst="rect">
                  <a:avLst/>
                </a:prstGeom>
                <a:noFill/>
                <a:ln w="9525">
                  <a:noFill/>
                  <a:miter lim="800000"/>
                  <a:headEnd/>
                  <a:tailEnd/>
                </a:ln>
              </p:spPr>
            </p:pic>
            <p:sp>
              <p:nvSpPr>
                <p:cNvPr id="1261" name="Freeform 87"/>
                <p:cNvSpPr>
                  <a:spLocks/>
                </p:cNvSpPr>
                <p:nvPr/>
              </p:nvSpPr>
              <p:spPr bwMode="auto">
                <a:xfrm>
                  <a:off x="373" y="1517"/>
                  <a:ext cx="77" cy="12"/>
                </a:xfrm>
                <a:custGeom>
                  <a:avLst/>
                  <a:gdLst>
                    <a:gd name="T0" fmla="*/ 0 w 144"/>
                    <a:gd name="T1" fmla="*/ 1 h 22"/>
                    <a:gd name="T2" fmla="*/ 0 w 144"/>
                    <a:gd name="T3" fmla="*/ 1 h 22"/>
                    <a:gd name="T4" fmla="*/ 1 w 144"/>
                    <a:gd name="T5" fmla="*/ 1 h 22"/>
                    <a:gd name="T6" fmla="*/ 2 w 144"/>
                    <a:gd name="T7" fmla="*/ 1 h 22"/>
                    <a:gd name="T8" fmla="*/ 2 w 144"/>
                    <a:gd name="T9" fmla="*/ 1 h 22"/>
                    <a:gd name="T10" fmla="*/ 3 w 144"/>
                    <a:gd name="T11" fmla="*/ 1 h 22"/>
                    <a:gd name="T12" fmla="*/ 3 w 144"/>
                    <a:gd name="T13" fmla="*/ 1 h 22"/>
                    <a:gd name="T14" fmla="*/ 2 w 144"/>
                    <a:gd name="T15" fmla="*/ 1 h 22"/>
                    <a:gd name="T16" fmla="*/ 1 w 144"/>
                    <a:gd name="T17" fmla="*/ 1 h 22"/>
                    <a:gd name="T18" fmla="*/ 1 w 144"/>
                    <a:gd name="T19" fmla="*/ 1 h 22"/>
                    <a:gd name="T20" fmla="*/ 0 w 144"/>
                    <a:gd name="T21" fmla="*/ 1 h 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44"/>
                    <a:gd name="T34" fmla="*/ 0 h 22"/>
                    <a:gd name="T35" fmla="*/ 144 w 144"/>
                    <a:gd name="T36" fmla="*/ 22 h 2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44" h="22">
                      <a:moveTo>
                        <a:pt x="0" y="17"/>
                      </a:moveTo>
                      <a:lnTo>
                        <a:pt x="0" y="6"/>
                      </a:lnTo>
                      <a:lnTo>
                        <a:pt x="46" y="6"/>
                      </a:lnTo>
                      <a:cubicBezTo>
                        <a:pt x="62" y="0"/>
                        <a:pt x="82" y="0"/>
                        <a:pt x="98" y="6"/>
                      </a:cubicBezTo>
                      <a:lnTo>
                        <a:pt x="144" y="6"/>
                      </a:lnTo>
                      <a:lnTo>
                        <a:pt x="144" y="17"/>
                      </a:lnTo>
                      <a:lnTo>
                        <a:pt x="98" y="17"/>
                      </a:lnTo>
                      <a:cubicBezTo>
                        <a:pt x="81" y="22"/>
                        <a:pt x="62" y="22"/>
                        <a:pt x="46" y="17"/>
                      </a:cubicBezTo>
                      <a:lnTo>
                        <a:pt x="0" y="17"/>
                      </a:lnTo>
                    </a:path>
                  </a:pathLst>
                </a:custGeom>
                <a:noFill/>
                <a:ln w="3175" cap="rnd">
                  <a:solidFill>
                    <a:srgbClr val="000000"/>
                  </a:solidFill>
                  <a:round/>
                  <a:headEnd/>
                  <a:tailEnd/>
                </a:ln>
              </p:spPr>
              <p:txBody>
                <a:bodyPr/>
                <a:lstStyle/>
                <a:p>
                  <a:endParaRPr lang="en-US"/>
                </a:p>
              </p:txBody>
            </p:sp>
            <p:pic>
              <p:nvPicPr>
                <p:cNvPr id="1262" name="Picture 88"/>
                <p:cNvPicPr>
                  <a:picLocks noChangeAspect="1" noChangeArrowheads="1"/>
                </p:cNvPicPr>
                <p:nvPr/>
              </p:nvPicPr>
              <p:blipFill>
                <a:blip r:embed="rId15" cstate="print"/>
                <a:srcRect/>
                <a:stretch>
                  <a:fillRect/>
                </a:stretch>
              </p:blipFill>
              <p:spPr bwMode="auto">
                <a:xfrm>
                  <a:off x="410" y="1432"/>
                  <a:ext cx="42" cy="94"/>
                </a:xfrm>
                <a:prstGeom prst="rect">
                  <a:avLst/>
                </a:prstGeom>
                <a:noFill/>
                <a:ln w="9525">
                  <a:noFill/>
                  <a:miter lim="800000"/>
                  <a:headEnd/>
                  <a:tailEnd/>
                </a:ln>
              </p:spPr>
            </p:pic>
            <p:pic>
              <p:nvPicPr>
                <p:cNvPr id="1263" name="Picture 89"/>
                <p:cNvPicPr>
                  <a:picLocks noChangeAspect="1" noChangeArrowheads="1"/>
                </p:cNvPicPr>
                <p:nvPr/>
              </p:nvPicPr>
              <p:blipFill>
                <a:blip r:embed="rId16" cstate="print"/>
                <a:srcRect/>
                <a:stretch>
                  <a:fillRect/>
                </a:stretch>
              </p:blipFill>
              <p:spPr bwMode="auto">
                <a:xfrm>
                  <a:off x="410" y="1432"/>
                  <a:ext cx="42" cy="94"/>
                </a:xfrm>
                <a:prstGeom prst="rect">
                  <a:avLst/>
                </a:prstGeom>
                <a:noFill/>
                <a:ln w="9525">
                  <a:noFill/>
                  <a:miter lim="800000"/>
                  <a:headEnd/>
                  <a:tailEnd/>
                </a:ln>
              </p:spPr>
            </p:pic>
            <p:sp>
              <p:nvSpPr>
                <p:cNvPr id="1264" name="Freeform 90"/>
                <p:cNvSpPr>
                  <a:spLocks noEditPoints="1"/>
                </p:cNvSpPr>
                <p:nvPr/>
              </p:nvSpPr>
              <p:spPr bwMode="auto">
                <a:xfrm>
                  <a:off x="412" y="1438"/>
                  <a:ext cx="38" cy="94"/>
                </a:xfrm>
                <a:custGeom>
                  <a:avLst/>
                  <a:gdLst>
                    <a:gd name="T0" fmla="*/ 27 w 38"/>
                    <a:gd name="T1" fmla="*/ 5 h 94"/>
                    <a:gd name="T2" fmla="*/ 37 w 38"/>
                    <a:gd name="T3" fmla="*/ 5 h 94"/>
                    <a:gd name="T4" fmla="*/ 37 w 38"/>
                    <a:gd name="T5" fmla="*/ 0 h 94"/>
                    <a:gd name="T6" fmla="*/ 27 w 38"/>
                    <a:gd name="T7" fmla="*/ 0 h 94"/>
                    <a:gd name="T8" fmla="*/ 27 w 38"/>
                    <a:gd name="T9" fmla="*/ 5 h 94"/>
                    <a:gd name="T10" fmla="*/ 16 w 38"/>
                    <a:gd name="T11" fmla="*/ 4 h 94"/>
                    <a:gd name="T12" fmla="*/ 10 w 38"/>
                    <a:gd name="T13" fmla="*/ 8 h 94"/>
                    <a:gd name="T14" fmla="*/ 10 w 38"/>
                    <a:gd name="T15" fmla="*/ 1 h 94"/>
                    <a:gd name="T16" fmla="*/ 16 w 38"/>
                    <a:gd name="T17" fmla="*/ 4 h 94"/>
                    <a:gd name="T18" fmla="*/ 0 w 38"/>
                    <a:gd name="T19" fmla="*/ 4 h 94"/>
                    <a:gd name="T20" fmla="*/ 6 w 38"/>
                    <a:gd name="T21" fmla="*/ 1 h 94"/>
                    <a:gd name="T22" fmla="*/ 6 w 38"/>
                    <a:gd name="T23" fmla="*/ 8 h 94"/>
                    <a:gd name="T24" fmla="*/ 0 w 38"/>
                    <a:gd name="T25" fmla="*/ 4 h 94"/>
                    <a:gd name="T26" fmla="*/ 21 w 38"/>
                    <a:gd name="T27" fmla="*/ 59 h 94"/>
                    <a:gd name="T28" fmla="*/ 35 w 38"/>
                    <a:gd name="T29" fmla="*/ 59 h 94"/>
                    <a:gd name="T30" fmla="*/ 35 w 38"/>
                    <a:gd name="T31" fmla="*/ 55 h 94"/>
                    <a:gd name="T32" fmla="*/ 21 w 38"/>
                    <a:gd name="T33" fmla="*/ 55 h 94"/>
                    <a:gd name="T34" fmla="*/ 21 w 38"/>
                    <a:gd name="T35" fmla="*/ 59 h 94"/>
                    <a:gd name="T36" fmla="*/ 24 w 38"/>
                    <a:gd name="T37" fmla="*/ 94 h 94"/>
                    <a:gd name="T38" fmla="*/ 38 w 38"/>
                    <a:gd name="T39" fmla="*/ 94 h 94"/>
                    <a:gd name="T40" fmla="*/ 38 w 38"/>
                    <a:gd name="T41" fmla="*/ 91 h 94"/>
                    <a:gd name="T42" fmla="*/ 24 w 38"/>
                    <a:gd name="T43" fmla="*/ 91 h 94"/>
                    <a:gd name="T44" fmla="*/ 24 w 38"/>
                    <a:gd name="T45" fmla="*/ 94 h 9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8"/>
                    <a:gd name="T70" fmla="*/ 0 h 94"/>
                    <a:gd name="T71" fmla="*/ 38 w 38"/>
                    <a:gd name="T72" fmla="*/ 94 h 9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8" h="94">
                      <a:moveTo>
                        <a:pt x="27" y="5"/>
                      </a:moveTo>
                      <a:lnTo>
                        <a:pt x="37" y="5"/>
                      </a:lnTo>
                      <a:lnTo>
                        <a:pt x="37" y="0"/>
                      </a:lnTo>
                      <a:lnTo>
                        <a:pt x="27" y="0"/>
                      </a:lnTo>
                      <a:lnTo>
                        <a:pt x="27" y="5"/>
                      </a:lnTo>
                      <a:moveTo>
                        <a:pt x="16" y="4"/>
                      </a:moveTo>
                      <a:lnTo>
                        <a:pt x="10" y="8"/>
                      </a:lnTo>
                      <a:lnTo>
                        <a:pt x="10" y="1"/>
                      </a:lnTo>
                      <a:lnTo>
                        <a:pt x="16" y="4"/>
                      </a:lnTo>
                      <a:moveTo>
                        <a:pt x="0" y="4"/>
                      </a:moveTo>
                      <a:lnTo>
                        <a:pt x="6" y="1"/>
                      </a:lnTo>
                      <a:lnTo>
                        <a:pt x="6" y="8"/>
                      </a:lnTo>
                      <a:lnTo>
                        <a:pt x="0" y="4"/>
                      </a:lnTo>
                      <a:moveTo>
                        <a:pt x="21" y="59"/>
                      </a:moveTo>
                      <a:lnTo>
                        <a:pt x="35" y="59"/>
                      </a:lnTo>
                      <a:lnTo>
                        <a:pt x="35" y="55"/>
                      </a:lnTo>
                      <a:lnTo>
                        <a:pt x="21" y="55"/>
                      </a:lnTo>
                      <a:lnTo>
                        <a:pt x="21" y="59"/>
                      </a:lnTo>
                      <a:moveTo>
                        <a:pt x="24" y="94"/>
                      </a:moveTo>
                      <a:lnTo>
                        <a:pt x="38" y="94"/>
                      </a:lnTo>
                      <a:lnTo>
                        <a:pt x="38" y="91"/>
                      </a:lnTo>
                      <a:lnTo>
                        <a:pt x="24" y="91"/>
                      </a:lnTo>
                      <a:lnTo>
                        <a:pt x="24" y="94"/>
                      </a:lnTo>
                    </a:path>
                  </a:pathLst>
                </a:custGeom>
                <a:noFill/>
                <a:ln w="3175" cap="rnd">
                  <a:solidFill>
                    <a:srgbClr val="000000"/>
                  </a:solidFill>
                  <a:round/>
                  <a:headEnd/>
                  <a:tailEnd/>
                </a:ln>
              </p:spPr>
              <p:txBody>
                <a:bodyPr/>
                <a:lstStyle/>
                <a:p>
                  <a:endParaRPr lang="en-US"/>
                </a:p>
              </p:txBody>
            </p:sp>
            <p:sp>
              <p:nvSpPr>
                <p:cNvPr id="1265" name="Freeform 91"/>
                <p:cNvSpPr>
                  <a:spLocks noEditPoints="1"/>
                </p:cNvSpPr>
                <p:nvPr/>
              </p:nvSpPr>
              <p:spPr bwMode="auto">
                <a:xfrm>
                  <a:off x="373" y="1439"/>
                  <a:ext cx="8" cy="57"/>
                </a:xfrm>
                <a:custGeom>
                  <a:avLst/>
                  <a:gdLst>
                    <a:gd name="T0" fmla="*/ 2 w 8"/>
                    <a:gd name="T1" fmla="*/ 0 h 57"/>
                    <a:gd name="T2" fmla="*/ 8 w 8"/>
                    <a:gd name="T3" fmla="*/ 0 h 57"/>
                    <a:gd name="T4" fmla="*/ 0 w 8"/>
                    <a:gd name="T5" fmla="*/ 57 h 57"/>
                    <a:gd name="T6" fmla="*/ 7 w 8"/>
                    <a:gd name="T7" fmla="*/ 57 h 57"/>
                    <a:gd name="T8" fmla="*/ 0 60000 65536"/>
                    <a:gd name="T9" fmla="*/ 0 60000 65536"/>
                    <a:gd name="T10" fmla="*/ 0 60000 65536"/>
                    <a:gd name="T11" fmla="*/ 0 60000 65536"/>
                    <a:gd name="T12" fmla="*/ 0 w 8"/>
                    <a:gd name="T13" fmla="*/ 0 h 57"/>
                    <a:gd name="T14" fmla="*/ 8 w 8"/>
                    <a:gd name="T15" fmla="*/ 57 h 57"/>
                  </a:gdLst>
                  <a:ahLst/>
                  <a:cxnLst>
                    <a:cxn ang="T8">
                      <a:pos x="T0" y="T1"/>
                    </a:cxn>
                    <a:cxn ang="T9">
                      <a:pos x="T2" y="T3"/>
                    </a:cxn>
                    <a:cxn ang="T10">
                      <a:pos x="T4" y="T5"/>
                    </a:cxn>
                    <a:cxn ang="T11">
                      <a:pos x="T6" y="T7"/>
                    </a:cxn>
                  </a:cxnLst>
                  <a:rect l="T12" t="T13" r="T14" b="T15"/>
                  <a:pathLst>
                    <a:path w="8" h="57">
                      <a:moveTo>
                        <a:pt x="2" y="0"/>
                      </a:moveTo>
                      <a:lnTo>
                        <a:pt x="8" y="0"/>
                      </a:lnTo>
                      <a:moveTo>
                        <a:pt x="0" y="57"/>
                      </a:moveTo>
                      <a:lnTo>
                        <a:pt x="7" y="57"/>
                      </a:lnTo>
                    </a:path>
                  </a:pathLst>
                </a:custGeom>
                <a:noFill/>
                <a:ln w="4763">
                  <a:solidFill>
                    <a:srgbClr val="00FF00"/>
                  </a:solidFill>
                  <a:miter lim="800000"/>
                  <a:headEnd/>
                  <a:tailEnd/>
                </a:ln>
              </p:spPr>
              <p:txBody>
                <a:bodyPr/>
                <a:lstStyle/>
                <a:p>
                  <a:endParaRPr lang="en-US"/>
                </a:p>
              </p:txBody>
            </p:sp>
            <p:sp>
              <p:nvSpPr>
                <p:cNvPr id="1266" name="Rectangle 92"/>
                <p:cNvSpPr>
                  <a:spLocks noChangeArrowheads="1"/>
                </p:cNvSpPr>
                <p:nvPr/>
              </p:nvSpPr>
              <p:spPr bwMode="auto">
                <a:xfrm>
                  <a:off x="350" y="1663"/>
                  <a:ext cx="8" cy="111"/>
                </a:xfrm>
                <a:prstGeom prst="rect">
                  <a:avLst/>
                </a:prstGeom>
                <a:solidFill>
                  <a:srgbClr val="B6B6B6"/>
                </a:solidFill>
                <a:ln w="9525">
                  <a:noFill/>
                  <a:miter lim="800000"/>
                  <a:headEnd/>
                  <a:tailEnd/>
                </a:ln>
              </p:spPr>
              <p:txBody>
                <a:bodyPr/>
                <a:lstStyle/>
                <a:p>
                  <a:pPr algn="ctr" eaLnBrk="0" hangingPunct="0"/>
                  <a:endParaRPr lang="en-AU" sz="1600" b="1" i="1">
                    <a:latin typeface="Helvetica" pitchFamily="34" charset="0"/>
                  </a:endParaRPr>
                </a:p>
              </p:txBody>
            </p:sp>
            <p:sp>
              <p:nvSpPr>
                <p:cNvPr id="1267" name="Rectangle 93"/>
                <p:cNvSpPr>
                  <a:spLocks noChangeArrowheads="1"/>
                </p:cNvSpPr>
                <p:nvPr/>
              </p:nvSpPr>
              <p:spPr bwMode="auto">
                <a:xfrm>
                  <a:off x="358" y="1663"/>
                  <a:ext cx="9" cy="111"/>
                </a:xfrm>
                <a:prstGeom prst="rect">
                  <a:avLst/>
                </a:prstGeom>
                <a:solidFill>
                  <a:srgbClr val="717171"/>
                </a:solidFill>
                <a:ln w="9525">
                  <a:noFill/>
                  <a:miter lim="800000"/>
                  <a:headEnd/>
                  <a:tailEnd/>
                </a:ln>
              </p:spPr>
              <p:txBody>
                <a:bodyPr/>
                <a:lstStyle/>
                <a:p>
                  <a:pPr algn="ctr" eaLnBrk="0" hangingPunct="0"/>
                  <a:endParaRPr lang="en-AU" sz="1600" b="1" i="1">
                    <a:latin typeface="Helvetica" pitchFamily="34" charset="0"/>
                  </a:endParaRPr>
                </a:p>
              </p:txBody>
            </p:sp>
            <p:sp>
              <p:nvSpPr>
                <p:cNvPr id="1268" name="Rectangle 94"/>
                <p:cNvSpPr>
                  <a:spLocks noChangeArrowheads="1"/>
                </p:cNvSpPr>
                <p:nvPr/>
              </p:nvSpPr>
              <p:spPr bwMode="auto">
                <a:xfrm>
                  <a:off x="367" y="1663"/>
                  <a:ext cx="8" cy="111"/>
                </a:xfrm>
                <a:prstGeom prst="rect">
                  <a:avLst/>
                </a:prstGeom>
                <a:solidFill>
                  <a:srgbClr val="878787"/>
                </a:solidFill>
                <a:ln w="9525">
                  <a:noFill/>
                  <a:miter lim="800000"/>
                  <a:headEnd/>
                  <a:tailEnd/>
                </a:ln>
              </p:spPr>
              <p:txBody>
                <a:bodyPr/>
                <a:lstStyle/>
                <a:p>
                  <a:pPr algn="ctr" eaLnBrk="0" hangingPunct="0"/>
                  <a:endParaRPr lang="en-AU" sz="1600" b="1" i="1">
                    <a:latin typeface="Helvetica" pitchFamily="34" charset="0"/>
                  </a:endParaRPr>
                </a:p>
              </p:txBody>
            </p:sp>
            <p:sp>
              <p:nvSpPr>
                <p:cNvPr id="1269" name="Rectangle 95"/>
                <p:cNvSpPr>
                  <a:spLocks noChangeArrowheads="1"/>
                </p:cNvSpPr>
                <p:nvPr/>
              </p:nvSpPr>
              <p:spPr bwMode="auto">
                <a:xfrm>
                  <a:off x="375" y="1663"/>
                  <a:ext cx="9" cy="111"/>
                </a:xfrm>
                <a:prstGeom prst="rect">
                  <a:avLst/>
                </a:prstGeom>
                <a:solidFill>
                  <a:srgbClr val="9C9C9C"/>
                </a:solidFill>
                <a:ln w="9525">
                  <a:noFill/>
                  <a:miter lim="800000"/>
                  <a:headEnd/>
                  <a:tailEnd/>
                </a:ln>
              </p:spPr>
              <p:txBody>
                <a:bodyPr/>
                <a:lstStyle/>
                <a:p>
                  <a:pPr algn="ctr" eaLnBrk="0" hangingPunct="0"/>
                  <a:endParaRPr lang="en-AU" sz="1600" b="1" i="1">
                    <a:latin typeface="Helvetica" pitchFamily="34" charset="0"/>
                  </a:endParaRPr>
                </a:p>
              </p:txBody>
            </p:sp>
            <p:sp>
              <p:nvSpPr>
                <p:cNvPr id="1270" name="Rectangle 96"/>
                <p:cNvSpPr>
                  <a:spLocks noChangeArrowheads="1"/>
                </p:cNvSpPr>
                <p:nvPr/>
              </p:nvSpPr>
              <p:spPr bwMode="auto">
                <a:xfrm>
                  <a:off x="384" y="1663"/>
                  <a:ext cx="9" cy="111"/>
                </a:xfrm>
                <a:prstGeom prst="rect">
                  <a:avLst/>
                </a:prstGeom>
                <a:solidFill>
                  <a:srgbClr val="B1B1B1"/>
                </a:solidFill>
                <a:ln w="9525">
                  <a:noFill/>
                  <a:miter lim="800000"/>
                  <a:headEnd/>
                  <a:tailEnd/>
                </a:ln>
              </p:spPr>
              <p:txBody>
                <a:bodyPr/>
                <a:lstStyle/>
                <a:p>
                  <a:pPr algn="ctr" eaLnBrk="0" hangingPunct="0"/>
                  <a:endParaRPr lang="en-AU" sz="1600" b="1" i="1">
                    <a:latin typeface="Helvetica" pitchFamily="34" charset="0"/>
                  </a:endParaRPr>
                </a:p>
              </p:txBody>
            </p:sp>
            <p:sp>
              <p:nvSpPr>
                <p:cNvPr id="1271" name="Rectangle 97"/>
                <p:cNvSpPr>
                  <a:spLocks noChangeArrowheads="1"/>
                </p:cNvSpPr>
                <p:nvPr/>
              </p:nvSpPr>
              <p:spPr bwMode="auto">
                <a:xfrm>
                  <a:off x="427" y="1663"/>
                  <a:ext cx="8" cy="111"/>
                </a:xfrm>
                <a:prstGeom prst="rect">
                  <a:avLst/>
                </a:prstGeom>
                <a:solidFill>
                  <a:srgbClr val="757575"/>
                </a:solidFill>
                <a:ln w="9525">
                  <a:noFill/>
                  <a:miter lim="800000"/>
                  <a:headEnd/>
                  <a:tailEnd/>
                </a:ln>
              </p:spPr>
              <p:txBody>
                <a:bodyPr/>
                <a:lstStyle/>
                <a:p>
                  <a:pPr algn="ctr" eaLnBrk="0" hangingPunct="0"/>
                  <a:endParaRPr lang="en-AU" sz="1600" b="1" i="1">
                    <a:latin typeface="Helvetica" pitchFamily="34" charset="0"/>
                  </a:endParaRPr>
                </a:p>
              </p:txBody>
            </p:sp>
            <p:sp>
              <p:nvSpPr>
                <p:cNvPr id="1272" name="Rectangle 98"/>
                <p:cNvSpPr>
                  <a:spLocks noChangeArrowheads="1"/>
                </p:cNvSpPr>
                <p:nvPr/>
              </p:nvSpPr>
              <p:spPr bwMode="auto">
                <a:xfrm>
                  <a:off x="435" y="1663"/>
                  <a:ext cx="9" cy="111"/>
                </a:xfrm>
                <a:prstGeom prst="rect">
                  <a:avLst/>
                </a:prstGeom>
                <a:solidFill>
                  <a:srgbClr val="BABABA"/>
                </a:solidFill>
                <a:ln w="9525">
                  <a:noFill/>
                  <a:miter lim="800000"/>
                  <a:headEnd/>
                  <a:tailEnd/>
                </a:ln>
              </p:spPr>
              <p:txBody>
                <a:bodyPr/>
                <a:lstStyle/>
                <a:p>
                  <a:pPr algn="ctr" eaLnBrk="0" hangingPunct="0"/>
                  <a:endParaRPr lang="en-AU" sz="1600" b="1" i="1">
                    <a:latin typeface="Helvetica" pitchFamily="34" charset="0"/>
                  </a:endParaRPr>
                </a:p>
              </p:txBody>
            </p:sp>
            <p:sp>
              <p:nvSpPr>
                <p:cNvPr id="1273" name="Rectangle 99"/>
                <p:cNvSpPr>
                  <a:spLocks noChangeArrowheads="1"/>
                </p:cNvSpPr>
                <p:nvPr/>
              </p:nvSpPr>
              <p:spPr bwMode="auto">
                <a:xfrm>
                  <a:off x="444" y="1663"/>
                  <a:ext cx="8" cy="111"/>
                </a:xfrm>
                <a:prstGeom prst="rect">
                  <a:avLst/>
                </a:prstGeom>
                <a:solidFill>
                  <a:srgbClr val="A5A5A5"/>
                </a:solidFill>
                <a:ln w="9525">
                  <a:noFill/>
                  <a:miter lim="800000"/>
                  <a:headEnd/>
                  <a:tailEnd/>
                </a:ln>
              </p:spPr>
              <p:txBody>
                <a:bodyPr/>
                <a:lstStyle/>
                <a:p>
                  <a:pPr algn="ctr" eaLnBrk="0" hangingPunct="0"/>
                  <a:endParaRPr lang="en-AU" sz="1600" b="1" i="1">
                    <a:latin typeface="Helvetica" pitchFamily="34" charset="0"/>
                  </a:endParaRPr>
                </a:p>
              </p:txBody>
            </p:sp>
            <p:sp>
              <p:nvSpPr>
                <p:cNvPr id="1274" name="Rectangle 100"/>
                <p:cNvSpPr>
                  <a:spLocks noChangeArrowheads="1"/>
                </p:cNvSpPr>
                <p:nvPr/>
              </p:nvSpPr>
              <p:spPr bwMode="auto">
                <a:xfrm>
                  <a:off x="452" y="1663"/>
                  <a:ext cx="9" cy="111"/>
                </a:xfrm>
                <a:prstGeom prst="rect">
                  <a:avLst/>
                </a:prstGeom>
                <a:solidFill>
                  <a:srgbClr val="8F8F8F"/>
                </a:solidFill>
                <a:ln w="9525">
                  <a:noFill/>
                  <a:miter lim="800000"/>
                  <a:headEnd/>
                  <a:tailEnd/>
                </a:ln>
              </p:spPr>
              <p:txBody>
                <a:bodyPr/>
                <a:lstStyle/>
                <a:p>
                  <a:pPr algn="ctr" eaLnBrk="0" hangingPunct="0"/>
                  <a:endParaRPr lang="en-AU" sz="1600" b="1" i="1">
                    <a:latin typeface="Helvetica" pitchFamily="34" charset="0"/>
                  </a:endParaRPr>
                </a:p>
              </p:txBody>
            </p:sp>
            <p:sp>
              <p:nvSpPr>
                <p:cNvPr id="1275" name="Rectangle 101"/>
                <p:cNvSpPr>
                  <a:spLocks noChangeArrowheads="1"/>
                </p:cNvSpPr>
                <p:nvPr/>
              </p:nvSpPr>
              <p:spPr bwMode="auto">
                <a:xfrm>
                  <a:off x="461" y="1663"/>
                  <a:ext cx="9" cy="111"/>
                </a:xfrm>
                <a:prstGeom prst="rect">
                  <a:avLst/>
                </a:prstGeom>
                <a:solidFill>
                  <a:srgbClr val="7B7B7B"/>
                </a:solidFill>
                <a:ln w="9525">
                  <a:noFill/>
                  <a:miter lim="800000"/>
                  <a:headEnd/>
                  <a:tailEnd/>
                </a:ln>
              </p:spPr>
              <p:txBody>
                <a:bodyPr/>
                <a:lstStyle/>
                <a:p>
                  <a:pPr algn="ctr" eaLnBrk="0" hangingPunct="0"/>
                  <a:endParaRPr lang="en-AU" sz="1600" b="1" i="1">
                    <a:latin typeface="Helvetica" pitchFamily="34" charset="0"/>
                  </a:endParaRPr>
                </a:p>
              </p:txBody>
            </p:sp>
            <p:sp>
              <p:nvSpPr>
                <p:cNvPr id="1276" name="Freeform 102"/>
                <p:cNvSpPr>
                  <a:spLocks/>
                </p:cNvSpPr>
                <p:nvPr/>
              </p:nvSpPr>
              <p:spPr bwMode="auto">
                <a:xfrm>
                  <a:off x="335" y="1338"/>
                  <a:ext cx="205" cy="462"/>
                </a:xfrm>
                <a:custGeom>
                  <a:avLst/>
                  <a:gdLst>
                    <a:gd name="T0" fmla="*/ 6 w 205"/>
                    <a:gd name="T1" fmla="*/ 462 h 462"/>
                    <a:gd name="T2" fmla="*/ 6 w 205"/>
                    <a:gd name="T3" fmla="*/ 453 h 462"/>
                    <a:gd name="T4" fmla="*/ 0 w 205"/>
                    <a:gd name="T5" fmla="*/ 453 h 462"/>
                    <a:gd name="T6" fmla="*/ 0 w 205"/>
                    <a:gd name="T7" fmla="*/ 51 h 462"/>
                    <a:gd name="T8" fmla="*/ 51 w 205"/>
                    <a:gd name="T9" fmla="*/ 0 h 462"/>
                    <a:gd name="T10" fmla="*/ 205 w 205"/>
                    <a:gd name="T11" fmla="*/ 0 h 462"/>
                    <a:gd name="T12" fmla="*/ 205 w 205"/>
                    <a:gd name="T13" fmla="*/ 401 h 462"/>
                    <a:gd name="T14" fmla="*/ 202 w 205"/>
                    <a:gd name="T15" fmla="*/ 404 h 462"/>
                    <a:gd name="T16" fmla="*/ 202 w 205"/>
                    <a:gd name="T17" fmla="*/ 407 h 462"/>
                    <a:gd name="T18" fmla="*/ 147 w 205"/>
                    <a:gd name="T19" fmla="*/ 462 h 462"/>
                    <a:gd name="T20" fmla="*/ 6 w 205"/>
                    <a:gd name="T21" fmla="*/ 462 h 46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5"/>
                    <a:gd name="T34" fmla="*/ 0 h 462"/>
                    <a:gd name="T35" fmla="*/ 205 w 205"/>
                    <a:gd name="T36" fmla="*/ 462 h 46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5" h="462">
                      <a:moveTo>
                        <a:pt x="6" y="462"/>
                      </a:moveTo>
                      <a:lnTo>
                        <a:pt x="6" y="453"/>
                      </a:lnTo>
                      <a:lnTo>
                        <a:pt x="0" y="453"/>
                      </a:lnTo>
                      <a:lnTo>
                        <a:pt x="0" y="51"/>
                      </a:lnTo>
                      <a:lnTo>
                        <a:pt x="51" y="0"/>
                      </a:lnTo>
                      <a:lnTo>
                        <a:pt x="205" y="0"/>
                      </a:lnTo>
                      <a:lnTo>
                        <a:pt x="205" y="401"/>
                      </a:lnTo>
                      <a:lnTo>
                        <a:pt x="202" y="404"/>
                      </a:lnTo>
                      <a:lnTo>
                        <a:pt x="202" y="407"/>
                      </a:lnTo>
                      <a:lnTo>
                        <a:pt x="147" y="462"/>
                      </a:lnTo>
                      <a:lnTo>
                        <a:pt x="6" y="462"/>
                      </a:lnTo>
                    </a:path>
                  </a:pathLst>
                </a:custGeom>
                <a:noFill/>
                <a:ln w="12700" cap="rnd">
                  <a:solidFill>
                    <a:srgbClr val="000000"/>
                  </a:solidFill>
                  <a:round/>
                  <a:headEnd/>
                  <a:tailEnd/>
                </a:ln>
              </p:spPr>
              <p:txBody>
                <a:bodyPr/>
                <a:lstStyle/>
                <a:p>
                  <a:endParaRPr lang="en-US"/>
                </a:p>
              </p:txBody>
            </p:sp>
          </p:grpSp>
          <p:sp>
            <p:nvSpPr>
              <p:cNvPr id="1230" name="Rectangle 103"/>
              <p:cNvSpPr>
                <a:spLocks noChangeArrowheads="1"/>
              </p:cNvSpPr>
              <p:nvPr/>
            </p:nvSpPr>
            <p:spPr bwMode="auto">
              <a:xfrm>
                <a:off x="386" y="3015"/>
                <a:ext cx="929" cy="1073"/>
              </a:xfrm>
              <a:prstGeom prst="rect">
                <a:avLst/>
              </a:prstGeom>
              <a:noFill/>
              <a:ln w="9525">
                <a:solidFill>
                  <a:schemeClr val="tx1"/>
                </a:solidFill>
                <a:miter lim="800000"/>
                <a:headEnd/>
                <a:tailEnd type="none" w="lg" len="lg"/>
              </a:ln>
            </p:spPr>
            <p:txBody>
              <a:bodyPr wrap="none" anchor="ctr"/>
              <a:lstStyle/>
              <a:p>
                <a:pPr algn="ctr" eaLnBrk="0" hangingPunct="0"/>
                <a:endParaRPr lang="en-AU" sz="1600" b="1" i="1">
                  <a:latin typeface="Helvetica" pitchFamily="34" charset="0"/>
                </a:endParaRPr>
              </a:p>
            </p:txBody>
          </p:sp>
          <p:sp>
            <p:nvSpPr>
              <p:cNvPr id="1231" name="Text Box 104"/>
              <p:cNvSpPr txBox="1">
                <a:spLocks noChangeArrowheads="1"/>
              </p:cNvSpPr>
              <p:nvPr/>
            </p:nvSpPr>
            <p:spPr bwMode="auto">
              <a:xfrm>
                <a:off x="352" y="3063"/>
                <a:ext cx="1028" cy="415"/>
              </a:xfrm>
              <a:prstGeom prst="rect">
                <a:avLst/>
              </a:prstGeom>
              <a:noFill/>
              <a:ln w="9525">
                <a:noFill/>
                <a:miter lim="800000"/>
                <a:headEnd/>
                <a:tailEnd type="none" w="lg" len="lg"/>
              </a:ln>
            </p:spPr>
            <p:txBody>
              <a:bodyPr>
                <a:spAutoFit/>
              </a:bodyPr>
              <a:lstStyle/>
              <a:p>
                <a:pPr algn="ctr" eaLnBrk="0" hangingPunct="0"/>
                <a:r>
                  <a:rPr lang="en-US" sz="1400"/>
                  <a:t>HIS Lite</a:t>
                </a:r>
              </a:p>
              <a:p>
                <a:pPr algn="ctr" eaLnBrk="0" hangingPunct="0"/>
                <a:r>
                  <a:rPr lang="en-US" sz="1400"/>
                  <a:t>Servers</a:t>
                </a:r>
              </a:p>
            </p:txBody>
          </p:sp>
        </p:grpSp>
      </p:grpSp>
      <p:grpSp>
        <p:nvGrpSpPr>
          <p:cNvPr id="1058" name="Group 106"/>
          <p:cNvGrpSpPr>
            <a:grpSpLocks/>
          </p:cNvGrpSpPr>
          <p:nvPr/>
        </p:nvGrpSpPr>
        <p:grpSpPr bwMode="auto">
          <a:xfrm>
            <a:off x="5381625" y="5265738"/>
            <a:ext cx="1552575" cy="1360487"/>
            <a:chOff x="2006" y="3015"/>
            <a:chExt cx="1117" cy="1063"/>
          </a:xfrm>
        </p:grpSpPr>
        <p:grpSp>
          <p:nvGrpSpPr>
            <p:cNvPr id="1132" name="Group 107"/>
            <p:cNvGrpSpPr>
              <a:grpSpLocks/>
            </p:cNvGrpSpPr>
            <p:nvPr/>
          </p:nvGrpSpPr>
          <p:grpSpPr bwMode="auto">
            <a:xfrm>
              <a:off x="2232" y="3516"/>
              <a:ext cx="268" cy="462"/>
              <a:chOff x="335" y="1338"/>
              <a:chExt cx="205" cy="462"/>
            </a:xfrm>
          </p:grpSpPr>
          <p:sp>
            <p:nvSpPr>
              <p:cNvPr id="1181" name="Freeform 108"/>
              <p:cNvSpPr>
                <a:spLocks/>
              </p:cNvSpPr>
              <p:nvPr/>
            </p:nvSpPr>
            <p:spPr bwMode="auto">
              <a:xfrm>
                <a:off x="482" y="1736"/>
                <a:ext cx="55" cy="64"/>
              </a:xfrm>
              <a:custGeom>
                <a:avLst/>
                <a:gdLst>
                  <a:gd name="T0" fmla="*/ 0 w 55"/>
                  <a:gd name="T1" fmla="*/ 64 h 64"/>
                  <a:gd name="T2" fmla="*/ 55 w 55"/>
                  <a:gd name="T3" fmla="*/ 9 h 64"/>
                  <a:gd name="T4" fmla="*/ 55 w 55"/>
                  <a:gd name="T5" fmla="*/ 0 h 64"/>
                  <a:gd name="T6" fmla="*/ 0 w 55"/>
                  <a:gd name="T7" fmla="*/ 55 h 64"/>
                  <a:gd name="T8" fmla="*/ 0 w 55"/>
                  <a:gd name="T9" fmla="*/ 64 h 64"/>
                  <a:gd name="T10" fmla="*/ 0 60000 65536"/>
                  <a:gd name="T11" fmla="*/ 0 60000 65536"/>
                  <a:gd name="T12" fmla="*/ 0 60000 65536"/>
                  <a:gd name="T13" fmla="*/ 0 60000 65536"/>
                  <a:gd name="T14" fmla="*/ 0 60000 65536"/>
                  <a:gd name="T15" fmla="*/ 0 w 55"/>
                  <a:gd name="T16" fmla="*/ 0 h 64"/>
                  <a:gd name="T17" fmla="*/ 55 w 55"/>
                  <a:gd name="T18" fmla="*/ 64 h 64"/>
                </a:gdLst>
                <a:ahLst/>
                <a:cxnLst>
                  <a:cxn ang="T10">
                    <a:pos x="T0" y="T1"/>
                  </a:cxn>
                  <a:cxn ang="T11">
                    <a:pos x="T2" y="T3"/>
                  </a:cxn>
                  <a:cxn ang="T12">
                    <a:pos x="T4" y="T5"/>
                  </a:cxn>
                  <a:cxn ang="T13">
                    <a:pos x="T6" y="T7"/>
                  </a:cxn>
                  <a:cxn ang="T14">
                    <a:pos x="T8" y="T9"/>
                  </a:cxn>
                </a:cxnLst>
                <a:rect l="T15" t="T16" r="T17" b="T18"/>
                <a:pathLst>
                  <a:path w="55" h="64">
                    <a:moveTo>
                      <a:pt x="0" y="64"/>
                    </a:moveTo>
                    <a:lnTo>
                      <a:pt x="55" y="9"/>
                    </a:lnTo>
                    <a:lnTo>
                      <a:pt x="55" y="0"/>
                    </a:lnTo>
                    <a:lnTo>
                      <a:pt x="0" y="55"/>
                    </a:lnTo>
                    <a:lnTo>
                      <a:pt x="0" y="64"/>
                    </a:lnTo>
                    <a:close/>
                  </a:path>
                </a:pathLst>
              </a:custGeom>
              <a:solidFill>
                <a:srgbClr val="9A9A9A"/>
              </a:solidFill>
              <a:ln w="9525">
                <a:noFill/>
                <a:round/>
                <a:headEnd/>
                <a:tailEnd/>
              </a:ln>
            </p:spPr>
            <p:txBody>
              <a:bodyPr/>
              <a:lstStyle/>
              <a:p>
                <a:endParaRPr lang="en-US"/>
              </a:p>
            </p:txBody>
          </p:sp>
          <p:sp>
            <p:nvSpPr>
              <p:cNvPr id="1182" name="Freeform 109"/>
              <p:cNvSpPr>
                <a:spLocks/>
              </p:cNvSpPr>
              <p:nvPr/>
            </p:nvSpPr>
            <p:spPr bwMode="auto">
              <a:xfrm>
                <a:off x="335" y="1338"/>
                <a:ext cx="205" cy="51"/>
              </a:xfrm>
              <a:custGeom>
                <a:avLst/>
                <a:gdLst>
                  <a:gd name="T0" fmla="*/ 0 w 205"/>
                  <a:gd name="T1" fmla="*/ 51 h 51"/>
                  <a:gd name="T2" fmla="*/ 51 w 205"/>
                  <a:gd name="T3" fmla="*/ 0 h 51"/>
                  <a:gd name="T4" fmla="*/ 205 w 205"/>
                  <a:gd name="T5" fmla="*/ 0 h 51"/>
                  <a:gd name="T6" fmla="*/ 154 w 205"/>
                  <a:gd name="T7" fmla="*/ 51 h 51"/>
                  <a:gd name="T8" fmla="*/ 0 w 205"/>
                  <a:gd name="T9" fmla="*/ 51 h 51"/>
                  <a:gd name="T10" fmla="*/ 0 60000 65536"/>
                  <a:gd name="T11" fmla="*/ 0 60000 65536"/>
                  <a:gd name="T12" fmla="*/ 0 60000 65536"/>
                  <a:gd name="T13" fmla="*/ 0 60000 65536"/>
                  <a:gd name="T14" fmla="*/ 0 60000 65536"/>
                  <a:gd name="T15" fmla="*/ 0 w 205"/>
                  <a:gd name="T16" fmla="*/ 0 h 51"/>
                  <a:gd name="T17" fmla="*/ 205 w 205"/>
                  <a:gd name="T18" fmla="*/ 51 h 51"/>
                </a:gdLst>
                <a:ahLst/>
                <a:cxnLst>
                  <a:cxn ang="T10">
                    <a:pos x="T0" y="T1"/>
                  </a:cxn>
                  <a:cxn ang="T11">
                    <a:pos x="T2" y="T3"/>
                  </a:cxn>
                  <a:cxn ang="T12">
                    <a:pos x="T4" y="T5"/>
                  </a:cxn>
                  <a:cxn ang="T13">
                    <a:pos x="T6" y="T7"/>
                  </a:cxn>
                  <a:cxn ang="T14">
                    <a:pos x="T8" y="T9"/>
                  </a:cxn>
                </a:cxnLst>
                <a:rect l="T15" t="T16" r="T17" b="T18"/>
                <a:pathLst>
                  <a:path w="205" h="51">
                    <a:moveTo>
                      <a:pt x="0" y="51"/>
                    </a:moveTo>
                    <a:lnTo>
                      <a:pt x="51" y="0"/>
                    </a:lnTo>
                    <a:lnTo>
                      <a:pt x="205" y="0"/>
                    </a:lnTo>
                    <a:lnTo>
                      <a:pt x="154" y="51"/>
                    </a:lnTo>
                    <a:lnTo>
                      <a:pt x="0" y="51"/>
                    </a:lnTo>
                    <a:close/>
                  </a:path>
                </a:pathLst>
              </a:custGeom>
              <a:solidFill>
                <a:srgbClr val="E6E6E6"/>
              </a:solidFill>
              <a:ln w="9525">
                <a:noFill/>
                <a:round/>
                <a:headEnd/>
                <a:tailEnd/>
              </a:ln>
            </p:spPr>
            <p:txBody>
              <a:bodyPr/>
              <a:lstStyle/>
              <a:p>
                <a:endParaRPr lang="en-US"/>
              </a:p>
            </p:txBody>
          </p:sp>
          <p:sp>
            <p:nvSpPr>
              <p:cNvPr id="1183" name="Freeform 110"/>
              <p:cNvSpPr>
                <a:spLocks/>
              </p:cNvSpPr>
              <p:nvPr/>
            </p:nvSpPr>
            <p:spPr bwMode="auto">
              <a:xfrm>
                <a:off x="489" y="1338"/>
                <a:ext cx="51" cy="453"/>
              </a:xfrm>
              <a:custGeom>
                <a:avLst/>
                <a:gdLst>
                  <a:gd name="T0" fmla="*/ 0 w 51"/>
                  <a:gd name="T1" fmla="*/ 51 h 453"/>
                  <a:gd name="T2" fmla="*/ 51 w 51"/>
                  <a:gd name="T3" fmla="*/ 0 h 453"/>
                  <a:gd name="T4" fmla="*/ 51 w 51"/>
                  <a:gd name="T5" fmla="*/ 401 h 453"/>
                  <a:gd name="T6" fmla="*/ 0 w 51"/>
                  <a:gd name="T7" fmla="*/ 453 h 453"/>
                  <a:gd name="T8" fmla="*/ 0 w 51"/>
                  <a:gd name="T9" fmla="*/ 51 h 453"/>
                  <a:gd name="T10" fmla="*/ 0 60000 65536"/>
                  <a:gd name="T11" fmla="*/ 0 60000 65536"/>
                  <a:gd name="T12" fmla="*/ 0 60000 65536"/>
                  <a:gd name="T13" fmla="*/ 0 60000 65536"/>
                  <a:gd name="T14" fmla="*/ 0 60000 65536"/>
                  <a:gd name="T15" fmla="*/ 0 w 51"/>
                  <a:gd name="T16" fmla="*/ 0 h 453"/>
                  <a:gd name="T17" fmla="*/ 51 w 51"/>
                  <a:gd name="T18" fmla="*/ 453 h 453"/>
                </a:gdLst>
                <a:ahLst/>
                <a:cxnLst>
                  <a:cxn ang="T10">
                    <a:pos x="T0" y="T1"/>
                  </a:cxn>
                  <a:cxn ang="T11">
                    <a:pos x="T2" y="T3"/>
                  </a:cxn>
                  <a:cxn ang="T12">
                    <a:pos x="T4" y="T5"/>
                  </a:cxn>
                  <a:cxn ang="T13">
                    <a:pos x="T6" y="T7"/>
                  </a:cxn>
                  <a:cxn ang="T14">
                    <a:pos x="T8" y="T9"/>
                  </a:cxn>
                </a:cxnLst>
                <a:rect l="T15" t="T16" r="T17" b="T18"/>
                <a:pathLst>
                  <a:path w="51" h="453">
                    <a:moveTo>
                      <a:pt x="0" y="51"/>
                    </a:moveTo>
                    <a:lnTo>
                      <a:pt x="51" y="0"/>
                    </a:lnTo>
                    <a:lnTo>
                      <a:pt x="51" y="401"/>
                    </a:lnTo>
                    <a:lnTo>
                      <a:pt x="0" y="453"/>
                    </a:lnTo>
                    <a:lnTo>
                      <a:pt x="0" y="51"/>
                    </a:lnTo>
                    <a:close/>
                  </a:path>
                </a:pathLst>
              </a:custGeom>
              <a:solidFill>
                <a:srgbClr val="9A9A9A"/>
              </a:solidFill>
              <a:ln w="9525">
                <a:noFill/>
                <a:round/>
                <a:headEnd/>
                <a:tailEnd/>
              </a:ln>
            </p:spPr>
            <p:txBody>
              <a:bodyPr/>
              <a:lstStyle/>
              <a:p>
                <a:endParaRPr lang="en-US"/>
              </a:p>
            </p:txBody>
          </p:sp>
          <p:sp>
            <p:nvSpPr>
              <p:cNvPr id="1184" name="Rectangle 111"/>
              <p:cNvSpPr>
                <a:spLocks noChangeArrowheads="1"/>
              </p:cNvSpPr>
              <p:nvPr/>
            </p:nvSpPr>
            <p:spPr bwMode="auto">
              <a:xfrm>
                <a:off x="335" y="1389"/>
                <a:ext cx="154" cy="402"/>
              </a:xfrm>
              <a:prstGeom prst="rect">
                <a:avLst/>
              </a:prstGeom>
              <a:solidFill>
                <a:srgbClr val="C0C0C0"/>
              </a:solidFill>
              <a:ln w="9525">
                <a:noFill/>
                <a:miter lim="800000"/>
                <a:headEnd/>
                <a:tailEnd/>
              </a:ln>
            </p:spPr>
            <p:txBody>
              <a:bodyPr/>
              <a:lstStyle/>
              <a:p>
                <a:pPr algn="ctr" eaLnBrk="0" hangingPunct="0"/>
                <a:endParaRPr lang="en-AU" sz="1600" b="1" i="1">
                  <a:latin typeface="Helvetica" pitchFamily="34" charset="0"/>
                </a:endParaRPr>
              </a:p>
            </p:txBody>
          </p:sp>
          <p:sp>
            <p:nvSpPr>
              <p:cNvPr id="1185" name="Rectangle 112"/>
              <p:cNvSpPr>
                <a:spLocks noChangeArrowheads="1"/>
              </p:cNvSpPr>
              <p:nvPr/>
            </p:nvSpPr>
            <p:spPr bwMode="auto">
              <a:xfrm>
                <a:off x="335" y="1389"/>
                <a:ext cx="154" cy="402"/>
              </a:xfrm>
              <a:prstGeom prst="rect">
                <a:avLst/>
              </a:prstGeom>
              <a:noFill/>
              <a:ln w="4763" cap="rnd">
                <a:solidFill>
                  <a:srgbClr val="000000"/>
                </a:solidFill>
                <a:round/>
                <a:headEnd/>
                <a:tailEnd/>
              </a:ln>
            </p:spPr>
            <p:txBody>
              <a:bodyPr/>
              <a:lstStyle/>
              <a:p>
                <a:pPr algn="ctr" eaLnBrk="0" hangingPunct="0"/>
                <a:endParaRPr lang="en-AU" sz="1600" b="1" i="1">
                  <a:latin typeface="Helvetica" pitchFamily="34" charset="0"/>
                </a:endParaRPr>
              </a:p>
            </p:txBody>
          </p:sp>
          <p:pic>
            <p:nvPicPr>
              <p:cNvPr id="1186" name="Picture 113"/>
              <p:cNvPicPr>
                <a:picLocks noChangeAspect="1" noChangeArrowheads="1"/>
              </p:cNvPicPr>
              <p:nvPr/>
            </p:nvPicPr>
            <p:blipFill>
              <a:blip r:embed="rId5" cstate="print"/>
              <a:srcRect/>
              <a:stretch>
                <a:fillRect/>
              </a:stretch>
            </p:blipFill>
            <p:spPr bwMode="auto">
              <a:xfrm>
                <a:off x="350" y="1406"/>
                <a:ext cx="120" cy="248"/>
              </a:xfrm>
              <a:prstGeom prst="rect">
                <a:avLst/>
              </a:prstGeom>
              <a:noFill/>
              <a:ln w="9525">
                <a:noFill/>
                <a:miter lim="800000"/>
                <a:headEnd/>
                <a:tailEnd/>
              </a:ln>
            </p:spPr>
          </p:pic>
          <p:sp>
            <p:nvSpPr>
              <p:cNvPr id="1187" name="Rectangle 114"/>
              <p:cNvSpPr>
                <a:spLocks noChangeArrowheads="1"/>
              </p:cNvSpPr>
              <p:nvPr/>
            </p:nvSpPr>
            <p:spPr bwMode="auto">
              <a:xfrm>
                <a:off x="354" y="1409"/>
                <a:ext cx="116" cy="243"/>
              </a:xfrm>
              <a:prstGeom prst="rect">
                <a:avLst/>
              </a:prstGeom>
              <a:noFill/>
              <a:ln w="4763" cap="rnd">
                <a:solidFill>
                  <a:srgbClr val="000000"/>
                </a:solidFill>
                <a:round/>
                <a:headEnd/>
                <a:tailEnd/>
              </a:ln>
            </p:spPr>
            <p:txBody>
              <a:bodyPr/>
              <a:lstStyle/>
              <a:p>
                <a:pPr algn="ctr" eaLnBrk="0" hangingPunct="0"/>
                <a:endParaRPr lang="en-AU" sz="1600" b="1" i="1">
                  <a:latin typeface="Helvetica" pitchFamily="34" charset="0"/>
                </a:endParaRPr>
              </a:p>
            </p:txBody>
          </p:sp>
          <p:sp>
            <p:nvSpPr>
              <p:cNvPr id="1188" name="Freeform 115"/>
              <p:cNvSpPr>
                <a:spLocks noEditPoints="1"/>
              </p:cNvSpPr>
              <p:nvPr/>
            </p:nvSpPr>
            <p:spPr bwMode="auto">
              <a:xfrm>
                <a:off x="368" y="1421"/>
                <a:ext cx="88" cy="210"/>
              </a:xfrm>
              <a:custGeom>
                <a:avLst/>
                <a:gdLst>
                  <a:gd name="T0" fmla="*/ 0 w 88"/>
                  <a:gd name="T1" fmla="*/ 189 h 210"/>
                  <a:gd name="T2" fmla="*/ 88 w 88"/>
                  <a:gd name="T3" fmla="*/ 189 h 210"/>
                  <a:gd name="T4" fmla="*/ 88 w 88"/>
                  <a:gd name="T5" fmla="*/ 210 h 210"/>
                  <a:gd name="T6" fmla="*/ 0 w 88"/>
                  <a:gd name="T7" fmla="*/ 210 h 210"/>
                  <a:gd name="T8" fmla="*/ 0 w 88"/>
                  <a:gd name="T9" fmla="*/ 189 h 210"/>
                  <a:gd name="T10" fmla="*/ 0 w 88"/>
                  <a:gd name="T11" fmla="*/ 157 h 210"/>
                  <a:gd name="T12" fmla="*/ 88 w 88"/>
                  <a:gd name="T13" fmla="*/ 157 h 210"/>
                  <a:gd name="T14" fmla="*/ 88 w 88"/>
                  <a:gd name="T15" fmla="*/ 178 h 210"/>
                  <a:gd name="T16" fmla="*/ 0 w 88"/>
                  <a:gd name="T17" fmla="*/ 178 h 210"/>
                  <a:gd name="T18" fmla="*/ 0 w 88"/>
                  <a:gd name="T19" fmla="*/ 157 h 210"/>
                  <a:gd name="T20" fmla="*/ 0 w 88"/>
                  <a:gd name="T21" fmla="*/ 125 h 210"/>
                  <a:gd name="T22" fmla="*/ 88 w 88"/>
                  <a:gd name="T23" fmla="*/ 125 h 210"/>
                  <a:gd name="T24" fmla="*/ 88 w 88"/>
                  <a:gd name="T25" fmla="*/ 146 h 210"/>
                  <a:gd name="T26" fmla="*/ 0 w 88"/>
                  <a:gd name="T27" fmla="*/ 146 h 210"/>
                  <a:gd name="T28" fmla="*/ 0 w 88"/>
                  <a:gd name="T29" fmla="*/ 125 h 210"/>
                  <a:gd name="T30" fmla="*/ 0 w 88"/>
                  <a:gd name="T31" fmla="*/ 93 h 210"/>
                  <a:gd name="T32" fmla="*/ 88 w 88"/>
                  <a:gd name="T33" fmla="*/ 93 h 210"/>
                  <a:gd name="T34" fmla="*/ 88 w 88"/>
                  <a:gd name="T35" fmla="*/ 114 h 210"/>
                  <a:gd name="T36" fmla="*/ 0 w 88"/>
                  <a:gd name="T37" fmla="*/ 114 h 210"/>
                  <a:gd name="T38" fmla="*/ 0 w 88"/>
                  <a:gd name="T39" fmla="*/ 93 h 210"/>
                  <a:gd name="T40" fmla="*/ 0 w 88"/>
                  <a:gd name="T41" fmla="*/ 47 h 210"/>
                  <a:gd name="T42" fmla="*/ 88 w 88"/>
                  <a:gd name="T43" fmla="*/ 47 h 210"/>
                  <a:gd name="T44" fmla="*/ 88 w 88"/>
                  <a:gd name="T45" fmla="*/ 83 h 210"/>
                  <a:gd name="T46" fmla="*/ 0 w 88"/>
                  <a:gd name="T47" fmla="*/ 83 h 210"/>
                  <a:gd name="T48" fmla="*/ 0 w 88"/>
                  <a:gd name="T49" fmla="*/ 47 h 210"/>
                  <a:gd name="T50" fmla="*/ 0 w 88"/>
                  <a:gd name="T51" fmla="*/ 0 h 210"/>
                  <a:gd name="T52" fmla="*/ 88 w 88"/>
                  <a:gd name="T53" fmla="*/ 0 h 210"/>
                  <a:gd name="T54" fmla="*/ 88 w 88"/>
                  <a:gd name="T55" fmla="*/ 36 h 210"/>
                  <a:gd name="T56" fmla="*/ 0 w 88"/>
                  <a:gd name="T57" fmla="*/ 36 h 210"/>
                  <a:gd name="T58" fmla="*/ 0 w 88"/>
                  <a:gd name="T59" fmla="*/ 0 h 21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88"/>
                  <a:gd name="T91" fmla="*/ 0 h 210"/>
                  <a:gd name="T92" fmla="*/ 88 w 88"/>
                  <a:gd name="T93" fmla="*/ 210 h 210"/>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88" h="210">
                    <a:moveTo>
                      <a:pt x="0" y="189"/>
                    </a:moveTo>
                    <a:lnTo>
                      <a:pt x="88" y="189"/>
                    </a:lnTo>
                    <a:lnTo>
                      <a:pt x="88" y="210"/>
                    </a:lnTo>
                    <a:lnTo>
                      <a:pt x="0" y="210"/>
                    </a:lnTo>
                    <a:lnTo>
                      <a:pt x="0" y="189"/>
                    </a:lnTo>
                    <a:close/>
                    <a:moveTo>
                      <a:pt x="0" y="157"/>
                    </a:moveTo>
                    <a:lnTo>
                      <a:pt x="88" y="157"/>
                    </a:lnTo>
                    <a:lnTo>
                      <a:pt x="88" y="178"/>
                    </a:lnTo>
                    <a:lnTo>
                      <a:pt x="0" y="178"/>
                    </a:lnTo>
                    <a:lnTo>
                      <a:pt x="0" y="157"/>
                    </a:lnTo>
                    <a:close/>
                    <a:moveTo>
                      <a:pt x="0" y="125"/>
                    </a:moveTo>
                    <a:lnTo>
                      <a:pt x="88" y="125"/>
                    </a:lnTo>
                    <a:lnTo>
                      <a:pt x="88" y="146"/>
                    </a:lnTo>
                    <a:lnTo>
                      <a:pt x="0" y="146"/>
                    </a:lnTo>
                    <a:lnTo>
                      <a:pt x="0" y="125"/>
                    </a:lnTo>
                    <a:close/>
                    <a:moveTo>
                      <a:pt x="0" y="93"/>
                    </a:moveTo>
                    <a:lnTo>
                      <a:pt x="88" y="93"/>
                    </a:lnTo>
                    <a:lnTo>
                      <a:pt x="88" y="114"/>
                    </a:lnTo>
                    <a:lnTo>
                      <a:pt x="0" y="114"/>
                    </a:lnTo>
                    <a:lnTo>
                      <a:pt x="0" y="93"/>
                    </a:lnTo>
                    <a:close/>
                    <a:moveTo>
                      <a:pt x="0" y="47"/>
                    </a:moveTo>
                    <a:lnTo>
                      <a:pt x="88" y="47"/>
                    </a:lnTo>
                    <a:lnTo>
                      <a:pt x="88" y="83"/>
                    </a:lnTo>
                    <a:lnTo>
                      <a:pt x="0" y="83"/>
                    </a:lnTo>
                    <a:lnTo>
                      <a:pt x="0" y="47"/>
                    </a:lnTo>
                    <a:close/>
                    <a:moveTo>
                      <a:pt x="0" y="0"/>
                    </a:moveTo>
                    <a:lnTo>
                      <a:pt x="88" y="0"/>
                    </a:lnTo>
                    <a:lnTo>
                      <a:pt x="88" y="36"/>
                    </a:lnTo>
                    <a:lnTo>
                      <a:pt x="0" y="36"/>
                    </a:lnTo>
                    <a:lnTo>
                      <a:pt x="0" y="0"/>
                    </a:lnTo>
                    <a:close/>
                  </a:path>
                </a:pathLst>
              </a:custGeom>
              <a:solidFill>
                <a:srgbClr val="C0C0C0"/>
              </a:solidFill>
              <a:ln w="9525">
                <a:noFill/>
                <a:round/>
                <a:headEnd/>
                <a:tailEnd/>
              </a:ln>
            </p:spPr>
            <p:txBody>
              <a:bodyPr/>
              <a:lstStyle/>
              <a:p>
                <a:endParaRPr lang="en-US"/>
              </a:p>
            </p:txBody>
          </p:sp>
          <p:sp>
            <p:nvSpPr>
              <p:cNvPr id="1189" name="Rectangle 116"/>
              <p:cNvSpPr>
                <a:spLocks noChangeArrowheads="1"/>
              </p:cNvSpPr>
              <p:nvPr/>
            </p:nvSpPr>
            <p:spPr bwMode="auto">
              <a:xfrm>
                <a:off x="368" y="1610"/>
                <a:ext cx="88" cy="21"/>
              </a:xfrm>
              <a:prstGeom prst="rect">
                <a:avLst/>
              </a:prstGeom>
              <a:noFill/>
              <a:ln w="3175" cap="rnd">
                <a:solidFill>
                  <a:srgbClr val="000000"/>
                </a:solidFill>
                <a:round/>
                <a:headEnd/>
                <a:tailEnd/>
              </a:ln>
            </p:spPr>
            <p:txBody>
              <a:bodyPr/>
              <a:lstStyle/>
              <a:p>
                <a:pPr algn="ctr" eaLnBrk="0" hangingPunct="0"/>
                <a:endParaRPr lang="en-AU" sz="1600" b="1" i="1">
                  <a:latin typeface="Helvetica" pitchFamily="34" charset="0"/>
                </a:endParaRPr>
              </a:p>
            </p:txBody>
          </p:sp>
          <p:sp>
            <p:nvSpPr>
              <p:cNvPr id="1190" name="Rectangle 117"/>
              <p:cNvSpPr>
                <a:spLocks noChangeArrowheads="1"/>
              </p:cNvSpPr>
              <p:nvPr/>
            </p:nvSpPr>
            <p:spPr bwMode="auto">
              <a:xfrm>
                <a:off x="368" y="1578"/>
                <a:ext cx="88" cy="21"/>
              </a:xfrm>
              <a:prstGeom prst="rect">
                <a:avLst/>
              </a:prstGeom>
              <a:noFill/>
              <a:ln w="3175" cap="rnd">
                <a:solidFill>
                  <a:srgbClr val="000000"/>
                </a:solidFill>
                <a:round/>
                <a:headEnd/>
                <a:tailEnd/>
              </a:ln>
            </p:spPr>
            <p:txBody>
              <a:bodyPr/>
              <a:lstStyle/>
              <a:p>
                <a:pPr algn="ctr" eaLnBrk="0" hangingPunct="0"/>
                <a:endParaRPr lang="en-AU" sz="1600" b="1" i="1">
                  <a:latin typeface="Helvetica" pitchFamily="34" charset="0"/>
                </a:endParaRPr>
              </a:p>
            </p:txBody>
          </p:sp>
          <p:sp>
            <p:nvSpPr>
              <p:cNvPr id="1191" name="Rectangle 118"/>
              <p:cNvSpPr>
                <a:spLocks noChangeArrowheads="1"/>
              </p:cNvSpPr>
              <p:nvPr/>
            </p:nvSpPr>
            <p:spPr bwMode="auto">
              <a:xfrm>
                <a:off x="368" y="1546"/>
                <a:ext cx="88" cy="21"/>
              </a:xfrm>
              <a:prstGeom prst="rect">
                <a:avLst/>
              </a:prstGeom>
              <a:noFill/>
              <a:ln w="3175" cap="rnd">
                <a:solidFill>
                  <a:srgbClr val="000000"/>
                </a:solidFill>
                <a:round/>
                <a:headEnd/>
                <a:tailEnd/>
              </a:ln>
            </p:spPr>
            <p:txBody>
              <a:bodyPr/>
              <a:lstStyle/>
              <a:p>
                <a:pPr algn="ctr" eaLnBrk="0" hangingPunct="0"/>
                <a:endParaRPr lang="en-AU" sz="1600" b="1" i="1">
                  <a:latin typeface="Helvetica" pitchFamily="34" charset="0"/>
                </a:endParaRPr>
              </a:p>
            </p:txBody>
          </p:sp>
          <p:sp>
            <p:nvSpPr>
              <p:cNvPr id="1192" name="Rectangle 119"/>
              <p:cNvSpPr>
                <a:spLocks noChangeArrowheads="1"/>
              </p:cNvSpPr>
              <p:nvPr/>
            </p:nvSpPr>
            <p:spPr bwMode="auto">
              <a:xfrm>
                <a:off x="368" y="1514"/>
                <a:ext cx="88" cy="21"/>
              </a:xfrm>
              <a:prstGeom prst="rect">
                <a:avLst/>
              </a:prstGeom>
              <a:noFill/>
              <a:ln w="3175" cap="rnd">
                <a:solidFill>
                  <a:srgbClr val="000000"/>
                </a:solidFill>
                <a:round/>
                <a:headEnd/>
                <a:tailEnd/>
              </a:ln>
            </p:spPr>
            <p:txBody>
              <a:bodyPr/>
              <a:lstStyle/>
              <a:p>
                <a:pPr algn="ctr" eaLnBrk="0" hangingPunct="0"/>
                <a:endParaRPr lang="en-AU" sz="1600" b="1" i="1">
                  <a:latin typeface="Helvetica" pitchFamily="34" charset="0"/>
                </a:endParaRPr>
              </a:p>
            </p:txBody>
          </p:sp>
          <p:sp>
            <p:nvSpPr>
              <p:cNvPr id="1193" name="Rectangle 120"/>
              <p:cNvSpPr>
                <a:spLocks noChangeArrowheads="1"/>
              </p:cNvSpPr>
              <p:nvPr/>
            </p:nvSpPr>
            <p:spPr bwMode="auto">
              <a:xfrm>
                <a:off x="368" y="1468"/>
                <a:ext cx="88" cy="36"/>
              </a:xfrm>
              <a:prstGeom prst="rect">
                <a:avLst/>
              </a:prstGeom>
              <a:noFill/>
              <a:ln w="3175" cap="rnd">
                <a:solidFill>
                  <a:srgbClr val="000000"/>
                </a:solidFill>
                <a:round/>
                <a:headEnd/>
                <a:tailEnd/>
              </a:ln>
            </p:spPr>
            <p:txBody>
              <a:bodyPr/>
              <a:lstStyle/>
              <a:p>
                <a:pPr algn="ctr" eaLnBrk="0" hangingPunct="0"/>
                <a:endParaRPr lang="en-AU" sz="1600" b="1" i="1">
                  <a:latin typeface="Helvetica" pitchFamily="34" charset="0"/>
                </a:endParaRPr>
              </a:p>
            </p:txBody>
          </p:sp>
          <p:sp>
            <p:nvSpPr>
              <p:cNvPr id="1194" name="Rectangle 121"/>
              <p:cNvSpPr>
                <a:spLocks noChangeArrowheads="1"/>
              </p:cNvSpPr>
              <p:nvPr/>
            </p:nvSpPr>
            <p:spPr bwMode="auto">
              <a:xfrm>
                <a:off x="368" y="1421"/>
                <a:ext cx="88" cy="36"/>
              </a:xfrm>
              <a:prstGeom prst="rect">
                <a:avLst/>
              </a:prstGeom>
              <a:noFill/>
              <a:ln w="3175" cap="rnd">
                <a:solidFill>
                  <a:srgbClr val="000000"/>
                </a:solidFill>
                <a:round/>
                <a:headEnd/>
                <a:tailEnd/>
              </a:ln>
            </p:spPr>
            <p:txBody>
              <a:bodyPr/>
              <a:lstStyle/>
              <a:p>
                <a:pPr algn="ctr" eaLnBrk="0" hangingPunct="0"/>
                <a:endParaRPr lang="en-AU" sz="1600" b="1" i="1">
                  <a:latin typeface="Helvetica" pitchFamily="34" charset="0"/>
                </a:endParaRPr>
              </a:p>
            </p:txBody>
          </p:sp>
          <p:sp>
            <p:nvSpPr>
              <p:cNvPr id="1195" name="Rectangle 122"/>
              <p:cNvSpPr>
                <a:spLocks noChangeArrowheads="1"/>
              </p:cNvSpPr>
              <p:nvPr/>
            </p:nvSpPr>
            <p:spPr bwMode="auto">
              <a:xfrm>
                <a:off x="341" y="1791"/>
                <a:ext cx="141" cy="9"/>
              </a:xfrm>
              <a:prstGeom prst="rect">
                <a:avLst/>
              </a:prstGeom>
              <a:solidFill>
                <a:srgbClr val="9A9A9A"/>
              </a:solidFill>
              <a:ln w="9525">
                <a:noFill/>
                <a:miter lim="800000"/>
                <a:headEnd/>
                <a:tailEnd/>
              </a:ln>
            </p:spPr>
            <p:txBody>
              <a:bodyPr/>
              <a:lstStyle/>
              <a:p>
                <a:pPr algn="ctr" eaLnBrk="0" hangingPunct="0"/>
                <a:endParaRPr lang="en-AU" sz="1600" b="1" i="1">
                  <a:latin typeface="Helvetica" pitchFamily="34" charset="0"/>
                </a:endParaRPr>
              </a:p>
            </p:txBody>
          </p:sp>
          <p:pic>
            <p:nvPicPr>
              <p:cNvPr id="1196" name="Picture 123"/>
              <p:cNvPicPr>
                <a:picLocks noChangeAspect="1" noChangeArrowheads="1"/>
              </p:cNvPicPr>
              <p:nvPr/>
            </p:nvPicPr>
            <p:blipFill>
              <a:blip r:embed="rId6" cstate="print"/>
              <a:srcRect/>
              <a:stretch>
                <a:fillRect/>
              </a:stretch>
            </p:blipFill>
            <p:spPr bwMode="auto">
              <a:xfrm>
                <a:off x="401" y="1671"/>
                <a:ext cx="26" cy="26"/>
              </a:xfrm>
              <a:prstGeom prst="rect">
                <a:avLst/>
              </a:prstGeom>
              <a:noFill/>
              <a:ln w="9525">
                <a:noFill/>
                <a:miter lim="800000"/>
                <a:headEnd/>
                <a:tailEnd/>
              </a:ln>
            </p:spPr>
          </p:pic>
          <p:pic>
            <p:nvPicPr>
              <p:cNvPr id="1197" name="Picture 124"/>
              <p:cNvPicPr>
                <a:picLocks noChangeAspect="1" noChangeArrowheads="1"/>
              </p:cNvPicPr>
              <p:nvPr/>
            </p:nvPicPr>
            <p:blipFill>
              <a:blip r:embed="rId7" cstate="print"/>
              <a:srcRect/>
              <a:stretch>
                <a:fillRect/>
              </a:stretch>
            </p:blipFill>
            <p:spPr bwMode="auto">
              <a:xfrm>
                <a:off x="401" y="1680"/>
                <a:ext cx="17" cy="17"/>
              </a:xfrm>
              <a:prstGeom prst="rect">
                <a:avLst/>
              </a:prstGeom>
              <a:noFill/>
              <a:ln w="9525">
                <a:noFill/>
                <a:miter lim="800000"/>
                <a:headEnd/>
                <a:tailEnd/>
              </a:ln>
            </p:spPr>
          </p:pic>
          <p:pic>
            <p:nvPicPr>
              <p:cNvPr id="1198" name="Picture 125"/>
              <p:cNvPicPr>
                <a:picLocks noChangeAspect="1" noChangeArrowheads="1"/>
              </p:cNvPicPr>
              <p:nvPr/>
            </p:nvPicPr>
            <p:blipFill>
              <a:blip r:embed="rId8" cstate="print"/>
              <a:srcRect/>
              <a:stretch>
                <a:fillRect/>
              </a:stretch>
            </p:blipFill>
            <p:spPr bwMode="auto">
              <a:xfrm>
                <a:off x="401" y="1705"/>
                <a:ext cx="17" cy="17"/>
              </a:xfrm>
              <a:prstGeom prst="rect">
                <a:avLst/>
              </a:prstGeom>
              <a:noFill/>
              <a:ln w="9525">
                <a:noFill/>
                <a:miter lim="800000"/>
                <a:headEnd/>
                <a:tailEnd/>
              </a:ln>
            </p:spPr>
          </p:pic>
          <p:sp>
            <p:nvSpPr>
              <p:cNvPr id="1199" name="Rectangle 126"/>
              <p:cNvSpPr>
                <a:spLocks noChangeArrowheads="1"/>
              </p:cNvSpPr>
              <p:nvPr/>
            </p:nvSpPr>
            <p:spPr bwMode="auto">
              <a:xfrm>
                <a:off x="389" y="1439"/>
                <a:ext cx="13" cy="4"/>
              </a:xfrm>
              <a:prstGeom prst="rect">
                <a:avLst/>
              </a:prstGeom>
              <a:solidFill>
                <a:srgbClr val="9A9A9A"/>
              </a:solidFill>
              <a:ln w="9525">
                <a:noFill/>
                <a:miter lim="800000"/>
                <a:headEnd/>
                <a:tailEnd/>
              </a:ln>
            </p:spPr>
            <p:txBody>
              <a:bodyPr/>
              <a:lstStyle/>
              <a:p>
                <a:pPr algn="ctr" eaLnBrk="0" hangingPunct="0"/>
                <a:endParaRPr lang="en-AU" sz="1600" b="1" i="1">
                  <a:latin typeface="Helvetica" pitchFamily="34" charset="0"/>
                </a:endParaRPr>
              </a:p>
            </p:txBody>
          </p:sp>
          <p:pic>
            <p:nvPicPr>
              <p:cNvPr id="1200" name="Picture 127"/>
              <p:cNvPicPr>
                <a:picLocks noChangeAspect="1" noChangeArrowheads="1"/>
              </p:cNvPicPr>
              <p:nvPr/>
            </p:nvPicPr>
            <p:blipFill>
              <a:blip r:embed="rId9" cstate="print"/>
              <a:srcRect/>
              <a:stretch>
                <a:fillRect/>
              </a:stretch>
            </p:blipFill>
            <p:spPr bwMode="auto">
              <a:xfrm>
                <a:off x="367" y="1423"/>
                <a:ext cx="77" cy="9"/>
              </a:xfrm>
              <a:prstGeom prst="rect">
                <a:avLst/>
              </a:prstGeom>
              <a:noFill/>
              <a:ln w="9525">
                <a:noFill/>
                <a:miter lim="800000"/>
                <a:headEnd/>
                <a:tailEnd/>
              </a:ln>
            </p:spPr>
          </p:pic>
          <p:pic>
            <p:nvPicPr>
              <p:cNvPr id="1201" name="Picture 128"/>
              <p:cNvPicPr>
                <a:picLocks noChangeAspect="1" noChangeArrowheads="1"/>
              </p:cNvPicPr>
              <p:nvPr/>
            </p:nvPicPr>
            <p:blipFill>
              <a:blip r:embed="rId10" cstate="print"/>
              <a:srcRect/>
              <a:stretch>
                <a:fillRect/>
              </a:stretch>
            </p:blipFill>
            <p:spPr bwMode="auto">
              <a:xfrm>
                <a:off x="367" y="1423"/>
                <a:ext cx="77" cy="9"/>
              </a:xfrm>
              <a:prstGeom prst="rect">
                <a:avLst/>
              </a:prstGeom>
              <a:noFill/>
              <a:ln w="9525">
                <a:noFill/>
                <a:miter lim="800000"/>
                <a:headEnd/>
                <a:tailEnd/>
              </a:ln>
            </p:spPr>
          </p:pic>
          <p:sp>
            <p:nvSpPr>
              <p:cNvPr id="1202" name="Rectangle 129"/>
              <p:cNvSpPr>
                <a:spLocks noChangeArrowheads="1"/>
              </p:cNvSpPr>
              <p:nvPr/>
            </p:nvSpPr>
            <p:spPr bwMode="auto">
              <a:xfrm>
                <a:off x="374" y="1428"/>
                <a:ext cx="75" cy="7"/>
              </a:xfrm>
              <a:prstGeom prst="rect">
                <a:avLst/>
              </a:prstGeom>
              <a:noFill/>
              <a:ln w="3175" cap="rnd">
                <a:solidFill>
                  <a:srgbClr val="000000"/>
                </a:solidFill>
                <a:round/>
                <a:headEnd/>
                <a:tailEnd/>
              </a:ln>
            </p:spPr>
            <p:txBody>
              <a:bodyPr/>
              <a:lstStyle/>
              <a:p>
                <a:pPr algn="ctr" eaLnBrk="0" hangingPunct="0"/>
                <a:endParaRPr lang="en-AU" sz="1600" b="1" i="1">
                  <a:latin typeface="Helvetica" pitchFamily="34" charset="0"/>
                </a:endParaRPr>
              </a:p>
            </p:txBody>
          </p:sp>
          <p:pic>
            <p:nvPicPr>
              <p:cNvPr id="1203" name="Picture 130"/>
              <p:cNvPicPr>
                <a:picLocks noChangeAspect="1" noChangeArrowheads="1"/>
              </p:cNvPicPr>
              <p:nvPr/>
            </p:nvPicPr>
            <p:blipFill>
              <a:blip r:embed="rId11" cstate="print"/>
              <a:srcRect/>
              <a:stretch>
                <a:fillRect/>
              </a:stretch>
            </p:blipFill>
            <p:spPr bwMode="auto">
              <a:xfrm>
                <a:off x="367" y="1475"/>
                <a:ext cx="77" cy="17"/>
              </a:xfrm>
              <a:prstGeom prst="rect">
                <a:avLst/>
              </a:prstGeom>
              <a:noFill/>
              <a:ln w="9525">
                <a:noFill/>
                <a:miter lim="800000"/>
                <a:headEnd/>
                <a:tailEnd/>
              </a:ln>
            </p:spPr>
          </p:pic>
          <p:pic>
            <p:nvPicPr>
              <p:cNvPr id="1204" name="Picture 131"/>
              <p:cNvPicPr>
                <a:picLocks noChangeAspect="1" noChangeArrowheads="1"/>
              </p:cNvPicPr>
              <p:nvPr/>
            </p:nvPicPr>
            <p:blipFill>
              <a:blip r:embed="rId12" cstate="print"/>
              <a:srcRect/>
              <a:stretch>
                <a:fillRect/>
              </a:stretch>
            </p:blipFill>
            <p:spPr bwMode="auto">
              <a:xfrm>
                <a:off x="367" y="1475"/>
                <a:ext cx="77" cy="17"/>
              </a:xfrm>
              <a:prstGeom prst="rect">
                <a:avLst/>
              </a:prstGeom>
              <a:noFill/>
              <a:ln w="9525">
                <a:noFill/>
                <a:miter lim="800000"/>
                <a:headEnd/>
                <a:tailEnd/>
              </a:ln>
            </p:spPr>
          </p:pic>
          <p:sp>
            <p:nvSpPr>
              <p:cNvPr id="1205" name="Freeform 132"/>
              <p:cNvSpPr>
                <a:spLocks/>
              </p:cNvSpPr>
              <p:nvPr/>
            </p:nvSpPr>
            <p:spPr bwMode="auto">
              <a:xfrm>
                <a:off x="373" y="1476"/>
                <a:ext cx="74" cy="14"/>
              </a:xfrm>
              <a:custGeom>
                <a:avLst/>
                <a:gdLst>
                  <a:gd name="T0" fmla="*/ 0 w 139"/>
                  <a:gd name="T1" fmla="*/ 1 h 26"/>
                  <a:gd name="T2" fmla="*/ 1 w 139"/>
                  <a:gd name="T3" fmla="*/ 1 h 26"/>
                  <a:gd name="T4" fmla="*/ 3 w 139"/>
                  <a:gd name="T5" fmla="*/ 1 h 26"/>
                  <a:gd name="T6" fmla="*/ 3 w 139"/>
                  <a:gd name="T7" fmla="*/ 1 h 26"/>
                  <a:gd name="T8" fmla="*/ 3 w 139"/>
                  <a:gd name="T9" fmla="*/ 1 h 26"/>
                  <a:gd name="T10" fmla="*/ 3 w 139"/>
                  <a:gd name="T11" fmla="*/ 1 h 26"/>
                  <a:gd name="T12" fmla="*/ 0 w 139"/>
                  <a:gd name="T13" fmla="*/ 1 h 26"/>
                  <a:gd name="T14" fmla="*/ 0 w 139"/>
                  <a:gd name="T15" fmla="*/ 1 h 26"/>
                  <a:gd name="T16" fmla="*/ 0 60000 65536"/>
                  <a:gd name="T17" fmla="*/ 0 60000 65536"/>
                  <a:gd name="T18" fmla="*/ 0 60000 65536"/>
                  <a:gd name="T19" fmla="*/ 0 60000 65536"/>
                  <a:gd name="T20" fmla="*/ 0 60000 65536"/>
                  <a:gd name="T21" fmla="*/ 0 60000 65536"/>
                  <a:gd name="T22" fmla="*/ 0 60000 65536"/>
                  <a:gd name="T23" fmla="*/ 0 60000 65536"/>
                  <a:gd name="T24" fmla="*/ 0 w 139"/>
                  <a:gd name="T25" fmla="*/ 0 h 26"/>
                  <a:gd name="T26" fmla="*/ 139 w 139"/>
                  <a:gd name="T27" fmla="*/ 26 h 2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39" h="26">
                    <a:moveTo>
                      <a:pt x="0" y="6"/>
                    </a:moveTo>
                    <a:lnTo>
                      <a:pt x="38" y="6"/>
                    </a:lnTo>
                    <a:cubicBezTo>
                      <a:pt x="63" y="0"/>
                      <a:pt x="89" y="0"/>
                      <a:pt x="114" y="6"/>
                    </a:cubicBezTo>
                    <a:lnTo>
                      <a:pt x="139" y="6"/>
                    </a:lnTo>
                    <a:lnTo>
                      <a:pt x="139" y="26"/>
                    </a:lnTo>
                    <a:lnTo>
                      <a:pt x="0" y="26"/>
                    </a:lnTo>
                    <a:lnTo>
                      <a:pt x="0" y="6"/>
                    </a:lnTo>
                  </a:path>
                </a:pathLst>
              </a:custGeom>
              <a:noFill/>
              <a:ln w="3175" cap="rnd">
                <a:solidFill>
                  <a:srgbClr val="000000"/>
                </a:solidFill>
                <a:round/>
                <a:headEnd/>
                <a:tailEnd/>
              </a:ln>
            </p:spPr>
            <p:txBody>
              <a:bodyPr/>
              <a:lstStyle/>
              <a:p>
                <a:endParaRPr lang="en-US"/>
              </a:p>
            </p:txBody>
          </p:sp>
          <p:sp>
            <p:nvSpPr>
              <p:cNvPr id="1206" name="Rectangle 133"/>
              <p:cNvSpPr>
                <a:spLocks noChangeArrowheads="1"/>
              </p:cNvSpPr>
              <p:nvPr/>
            </p:nvSpPr>
            <p:spPr bwMode="auto">
              <a:xfrm>
                <a:off x="376" y="1484"/>
                <a:ext cx="68" cy="3"/>
              </a:xfrm>
              <a:prstGeom prst="rect">
                <a:avLst/>
              </a:prstGeom>
              <a:solidFill>
                <a:srgbClr val="DBDAC6"/>
              </a:solidFill>
              <a:ln w="9525">
                <a:noFill/>
                <a:miter lim="800000"/>
                <a:headEnd/>
                <a:tailEnd/>
              </a:ln>
            </p:spPr>
            <p:txBody>
              <a:bodyPr/>
              <a:lstStyle/>
              <a:p>
                <a:pPr algn="ctr" eaLnBrk="0" hangingPunct="0"/>
                <a:endParaRPr lang="en-AU" sz="1600" b="1" i="1">
                  <a:latin typeface="Helvetica" pitchFamily="34" charset="0"/>
                </a:endParaRPr>
              </a:p>
            </p:txBody>
          </p:sp>
          <p:sp>
            <p:nvSpPr>
              <p:cNvPr id="1207" name="Rectangle 134"/>
              <p:cNvSpPr>
                <a:spLocks noChangeArrowheads="1"/>
              </p:cNvSpPr>
              <p:nvPr/>
            </p:nvSpPr>
            <p:spPr bwMode="auto">
              <a:xfrm>
                <a:off x="376" y="1484"/>
                <a:ext cx="68" cy="3"/>
              </a:xfrm>
              <a:prstGeom prst="rect">
                <a:avLst/>
              </a:prstGeom>
              <a:noFill/>
              <a:ln w="3175" cap="rnd">
                <a:solidFill>
                  <a:srgbClr val="000000"/>
                </a:solidFill>
                <a:round/>
                <a:headEnd/>
                <a:tailEnd/>
              </a:ln>
            </p:spPr>
            <p:txBody>
              <a:bodyPr/>
              <a:lstStyle/>
              <a:p>
                <a:pPr algn="ctr" eaLnBrk="0" hangingPunct="0"/>
                <a:endParaRPr lang="en-AU" sz="1600" b="1" i="1">
                  <a:latin typeface="Helvetica" pitchFamily="34" charset="0"/>
                </a:endParaRPr>
              </a:p>
            </p:txBody>
          </p:sp>
          <p:pic>
            <p:nvPicPr>
              <p:cNvPr id="1208" name="Picture 135"/>
              <p:cNvPicPr>
                <a:picLocks noChangeAspect="1" noChangeArrowheads="1"/>
              </p:cNvPicPr>
              <p:nvPr/>
            </p:nvPicPr>
            <p:blipFill>
              <a:blip r:embed="rId13" cstate="print"/>
              <a:srcRect/>
              <a:stretch>
                <a:fillRect/>
              </a:stretch>
            </p:blipFill>
            <p:spPr bwMode="auto">
              <a:xfrm>
                <a:off x="367" y="1517"/>
                <a:ext cx="77" cy="18"/>
              </a:xfrm>
              <a:prstGeom prst="rect">
                <a:avLst/>
              </a:prstGeom>
              <a:noFill/>
              <a:ln w="9525">
                <a:noFill/>
                <a:miter lim="800000"/>
                <a:headEnd/>
                <a:tailEnd/>
              </a:ln>
            </p:spPr>
          </p:pic>
          <p:pic>
            <p:nvPicPr>
              <p:cNvPr id="1209" name="Picture 136"/>
              <p:cNvPicPr>
                <a:picLocks noChangeAspect="1" noChangeArrowheads="1"/>
              </p:cNvPicPr>
              <p:nvPr/>
            </p:nvPicPr>
            <p:blipFill>
              <a:blip r:embed="rId14" cstate="print"/>
              <a:srcRect/>
              <a:stretch>
                <a:fillRect/>
              </a:stretch>
            </p:blipFill>
            <p:spPr bwMode="auto">
              <a:xfrm>
                <a:off x="367" y="1517"/>
                <a:ext cx="77" cy="18"/>
              </a:xfrm>
              <a:prstGeom prst="rect">
                <a:avLst/>
              </a:prstGeom>
              <a:noFill/>
              <a:ln w="9525">
                <a:noFill/>
                <a:miter lim="800000"/>
                <a:headEnd/>
                <a:tailEnd/>
              </a:ln>
            </p:spPr>
          </p:pic>
          <p:sp>
            <p:nvSpPr>
              <p:cNvPr id="1210" name="Freeform 137"/>
              <p:cNvSpPr>
                <a:spLocks/>
              </p:cNvSpPr>
              <p:nvPr/>
            </p:nvSpPr>
            <p:spPr bwMode="auto">
              <a:xfrm>
                <a:off x="373" y="1517"/>
                <a:ext cx="77" cy="12"/>
              </a:xfrm>
              <a:custGeom>
                <a:avLst/>
                <a:gdLst>
                  <a:gd name="T0" fmla="*/ 0 w 144"/>
                  <a:gd name="T1" fmla="*/ 1 h 22"/>
                  <a:gd name="T2" fmla="*/ 0 w 144"/>
                  <a:gd name="T3" fmla="*/ 1 h 22"/>
                  <a:gd name="T4" fmla="*/ 1 w 144"/>
                  <a:gd name="T5" fmla="*/ 1 h 22"/>
                  <a:gd name="T6" fmla="*/ 2 w 144"/>
                  <a:gd name="T7" fmla="*/ 1 h 22"/>
                  <a:gd name="T8" fmla="*/ 2 w 144"/>
                  <a:gd name="T9" fmla="*/ 1 h 22"/>
                  <a:gd name="T10" fmla="*/ 3 w 144"/>
                  <a:gd name="T11" fmla="*/ 1 h 22"/>
                  <a:gd name="T12" fmla="*/ 3 w 144"/>
                  <a:gd name="T13" fmla="*/ 1 h 22"/>
                  <a:gd name="T14" fmla="*/ 2 w 144"/>
                  <a:gd name="T15" fmla="*/ 1 h 22"/>
                  <a:gd name="T16" fmla="*/ 1 w 144"/>
                  <a:gd name="T17" fmla="*/ 1 h 22"/>
                  <a:gd name="T18" fmla="*/ 1 w 144"/>
                  <a:gd name="T19" fmla="*/ 1 h 22"/>
                  <a:gd name="T20" fmla="*/ 0 w 144"/>
                  <a:gd name="T21" fmla="*/ 1 h 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44"/>
                  <a:gd name="T34" fmla="*/ 0 h 22"/>
                  <a:gd name="T35" fmla="*/ 144 w 144"/>
                  <a:gd name="T36" fmla="*/ 22 h 2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44" h="22">
                    <a:moveTo>
                      <a:pt x="0" y="17"/>
                    </a:moveTo>
                    <a:lnTo>
                      <a:pt x="0" y="6"/>
                    </a:lnTo>
                    <a:lnTo>
                      <a:pt x="46" y="6"/>
                    </a:lnTo>
                    <a:cubicBezTo>
                      <a:pt x="62" y="0"/>
                      <a:pt x="82" y="0"/>
                      <a:pt x="98" y="6"/>
                    </a:cubicBezTo>
                    <a:lnTo>
                      <a:pt x="144" y="6"/>
                    </a:lnTo>
                    <a:lnTo>
                      <a:pt x="144" y="17"/>
                    </a:lnTo>
                    <a:lnTo>
                      <a:pt x="98" y="17"/>
                    </a:lnTo>
                    <a:cubicBezTo>
                      <a:pt x="81" y="22"/>
                      <a:pt x="62" y="22"/>
                      <a:pt x="46" y="17"/>
                    </a:cubicBezTo>
                    <a:lnTo>
                      <a:pt x="0" y="17"/>
                    </a:lnTo>
                  </a:path>
                </a:pathLst>
              </a:custGeom>
              <a:noFill/>
              <a:ln w="3175" cap="rnd">
                <a:solidFill>
                  <a:srgbClr val="000000"/>
                </a:solidFill>
                <a:round/>
                <a:headEnd/>
                <a:tailEnd/>
              </a:ln>
            </p:spPr>
            <p:txBody>
              <a:bodyPr/>
              <a:lstStyle/>
              <a:p>
                <a:endParaRPr lang="en-US"/>
              </a:p>
            </p:txBody>
          </p:sp>
          <p:pic>
            <p:nvPicPr>
              <p:cNvPr id="1211" name="Picture 138"/>
              <p:cNvPicPr>
                <a:picLocks noChangeAspect="1" noChangeArrowheads="1"/>
              </p:cNvPicPr>
              <p:nvPr/>
            </p:nvPicPr>
            <p:blipFill>
              <a:blip r:embed="rId15" cstate="print"/>
              <a:srcRect/>
              <a:stretch>
                <a:fillRect/>
              </a:stretch>
            </p:blipFill>
            <p:spPr bwMode="auto">
              <a:xfrm>
                <a:off x="410" y="1432"/>
                <a:ext cx="42" cy="94"/>
              </a:xfrm>
              <a:prstGeom prst="rect">
                <a:avLst/>
              </a:prstGeom>
              <a:noFill/>
              <a:ln w="9525">
                <a:noFill/>
                <a:miter lim="800000"/>
                <a:headEnd/>
                <a:tailEnd/>
              </a:ln>
            </p:spPr>
          </p:pic>
          <p:pic>
            <p:nvPicPr>
              <p:cNvPr id="1212" name="Picture 139"/>
              <p:cNvPicPr>
                <a:picLocks noChangeAspect="1" noChangeArrowheads="1"/>
              </p:cNvPicPr>
              <p:nvPr/>
            </p:nvPicPr>
            <p:blipFill>
              <a:blip r:embed="rId16" cstate="print"/>
              <a:srcRect/>
              <a:stretch>
                <a:fillRect/>
              </a:stretch>
            </p:blipFill>
            <p:spPr bwMode="auto">
              <a:xfrm>
                <a:off x="410" y="1432"/>
                <a:ext cx="42" cy="94"/>
              </a:xfrm>
              <a:prstGeom prst="rect">
                <a:avLst/>
              </a:prstGeom>
              <a:noFill/>
              <a:ln w="9525">
                <a:noFill/>
                <a:miter lim="800000"/>
                <a:headEnd/>
                <a:tailEnd/>
              </a:ln>
            </p:spPr>
          </p:pic>
          <p:sp>
            <p:nvSpPr>
              <p:cNvPr id="1213" name="Freeform 140"/>
              <p:cNvSpPr>
                <a:spLocks noEditPoints="1"/>
              </p:cNvSpPr>
              <p:nvPr/>
            </p:nvSpPr>
            <p:spPr bwMode="auto">
              <a:xfrm>
                <a:off x="412" y="1438"/>
                <a:ext cx="38" cy="94"/>
              </a:xfrm>
              <a:custGeom>
                <a:avLst/>
                <a:gdLst>
                  <a:gd name="T0" fmla="*/ 27 w 38"/>
                  <a:gd name="T1" fmla="*/ 5 h 94"/>
                  <a:gd name="T2" fmla="*/ 37 w 38"/>
                  <a:gd name="T3" fmla="*/ 5 h 94"/>
                  <a:gd name="T4" fmla="*/ 37 w 38"/>
                  <a:gd name="T5" fmla="*/ 0 h 94"/>
                  <a:gd name="T6" fmla="*/ 27 w 38"/>
                  <a:gd name="T7" fmla="*/ 0 h 94"/>
                  <a:gd name="T8" fmla="*/ 27 w 38"/>
                  <a:gd name="T9" fmla="*/ 5 h 94"/>
                  <a:gd name="T10" fmla="*/ 16 w 38"/>
                  <a:gd name="T11" fmla="*/ 4 h 94"/>
                  <a:gd name="T12" fmla="*/ 10 w 38"/>
                  <a:gd name="T13" fmla="*/ 8 h 94"/>
                  <a:gd name="T14" fmla="*/ 10 w 38"/>
                  <a:gd name="T15" fmla="*/ 1 h 94"/>
                  <a:gd name="T16" fmla="*/ 16 w 38"/>
                  <a:gd name="T17" fmla="*/ 4 h 94"/>
                  <a:gd name="T18" fmla="*/ 0 w 38"/>
                  <a:gd name="T19" fmla="*/ 4 h 94"/>
                  <a:gd name="T20" fmla="*/ 6 w 38"/>
                  <a:gd name="T21" fmla="*/ 1 h 94"/>
                  <a:gd name="T22" fmla="*/ 6 w 38"/>
                  <a:gd name="T23" fmla="*/ 8 h 94"/>
                  <a:gd name="T24" fmla="*/ 0 w 38"/>
                  <a:gd name="T25" fmla="*/ 4 h 94"/>
                  <a:gd name="T26" fmla="*/ 21 w 38"/>
                  <a:gd name="T27" fmla="*/ 59 h 94"/>
                  <a:gd name="T28" fmla="*/ 35 w 38"/>
                  <a:gd name="T29" fmla="*/ 59 h 94"/>
                  <a:gd name="T30" fmla="*/ 35 w 38"/>
                  <a:gd name="T31" fmla="*/ 55 h 94"/>
                  <a:gd name="T32" fmla="*/ 21 w 38"/>
                  <a:gd name="T33" fmla="*/ 55 h 94"/>
                  <a:gd name="T34" fmla="*/ 21 w 38"/>
                  <a:gd name="T35" fmla="*/ 59 h 94"/>
                  <a:gd name="T36" fmla="*/ 24 w 38"/>
                  <a:gd name="T37" fmla="*/ 94 h 94"/>
                  <a:gd name="T38" fmla="*/ 38 w 38"/>
                  <a:gd name="T39" fmla="*/ 94 h 94"/>
                  <a:gd name="T40" fmla="*/ 38 w 38"/>
                  <a:gd name="T41" fmla="*/ 91 h 94"/>
                  <a:gd name="T42" fmla="*/ 24 w 38"/>
                  <a:gd name="T43" fmla="*/ 91 h 94"/>
                  <a:gd name="T44" fmla="*/ 24 w 38"/>
                  <a:gd name="T45" fmla="*/ 94 h 9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8"/>
                  <a:gd name="T70" fmla="*/ 0 h 94"/>
                  <a:gd name="T71" fmla="*/ 38 w 38"/>
                  <a:gd name="T72" fmla="*/ 94 h 9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8" h="94">
                    <a:moveTo>
                      <a:pt x="27" y="5"/>
                    </a:moveTo>
                    <a:lnTo>
                      <a:pt x="37" y="5"/>
                    </a:lnTo>
                    <a:lnTo>
                      <a:pt x="37" y="0"/>
                    </a:lnTo>
                    <a:lnTo>
                      <a:pt x="27" y="0"/>
                    </a:lnTo>
                    <a:lnTo>
                      <a:pt x="27" y="5"/>
                    </a:lnTo>
                    <a:moveTo>
                      <a:pt x="16" y="4"/>
                    </a:moveTo>
                    <a:lnTo>
                      <a:pt x="10" y="8"/>
                    </a:lnTo>
                    <a:lnTo>
                      <a:pt x="10" y="1"/>
                    </a:lnTo>
                    <a:lnTo>
                      <a:pt x="16" y="4"/>
                    </a:lnTo>
                    <a:moveTo>
                      <a:pt x="0" y="4"/>
                    </a:moveTo>
                    <a:lnTo>
                      <a:pt x="6" y="1"/>
                    </a:lnTo>
                    <a:lnTo>
                      <a:pt x="6" y="8"/>
                    </a:lnTo>
                    <a:lnTo>
                      <a:pt x="0" y="4"/>
                    </a:lnTo>
                    <a:moveTo>
                      <a:pt x="21" y="59"/>
                    </a:moveTo>
                    <a:lnTo>
                      <a:pt x="35" y="59"/>
                    </a:lnTo>
                    <a:lnTo>
                      <a:pt x="35" y="55"/>
                    </a:lnTo>
                    <a:lnTo>
                      <a:pt x="21" y="55"/>
                    </a:lnTo>
                    <a:lnTo>
                      <a:pt x="21" y="59"/>
                    </a:lnTo>
                    <a:moveTo>
                      <a:pt x="24" y="94"/>
                    </a:moveTo>
                    <a:lnTo>
                      <a:pt x="38" y="94"/>
                    </a:lnTo>
                    <a:lnTo>
                      <a:pt x="38" y="91"/>
                    </a:lnTo>
                    <a:lnTo>
                      <a:pt x="24" y="91"/>
                    </a:lnTo>
                    <a:lnTo>
                      <a:pt x="24" y="94"/>
                    </a:lnTo>
                  </a:path>
                </a:pathLst>
              </a:custGeom>
              <a:noFill/>
              <a:ln w="3175" cap="rnd">
                <a:solidFill>
                  <a:srgbClr val="000000"/>
                </a:solidFill>
                <a:round/>
                <a:headEnd/>
                <a:tailEnd/>
              </a:ln>
            </p:spPr>
            <p:txBody>
              <a:bodyPr/>
              <a:lstStyle/>
              <a:p>
                <a:endParaRPr lang="en-US"/>
              </a:p>
            </p:txBody>
          </p:sp>
          <p:sp>
            <p:nvSpPr>
              <p:cNvPr id="1214" name="Freeform 141"/>
              <p:cNvSpPr>
                <a:spLocks noEditPoints="1"/>
              </p:cNvSpPr>
              <p:nvPr/>
            </p:nvSpPr>
            <p:spPr bwMode="auto">
              <a:xfrm>
                <a:off x="373" y="1439"/>
                <a:ext cx="8" cy="57"/>
              </a:xfrm>
              <a:custGeom>
                <a:avLst/>
                <a:gdLst>
                  <a:gd name="T0" fmla="*/ 2 w 8"/>
                  <a:gd name="T1" fmla="*/ 0 h 57"/>
                  <a:gd name="T2" fmla="*/ 8 w 8"/>
                  <a:gd name="T3" fmla="*/ 0 h 57"/>
                  <a:gd name="T4" fmla="*/ 0 w 8"/>
                  <a:gd name="T5" fmla="*/ 57 h 57"/>
                  <a:gd name="T6" fmla="*/ 7 w 8"/>
                  <a:gd name="T7" fmla="*/ 57 h 57"/>
                  <a:gd name="T8" fmla="*/ 0 60000 65536"/>
                  <a:gd name="T9" fmla="*/ 0 60000 65536"/>
                  <a:gd name="T10" fmla="*/ 0 60000 65536"/>
                  <a:gd name="T11" fmla="*/ 0 60000 65536"/>
                  <a:gd name="T12" fmla="*/ 0 w 8"/>
                  <a:gd name="T13" fmla="*/ 0 h 57"/>
                  <a:gd name="T14" fmla="*/ 8 w 8"/>
                  <a:gd name="T15" fmla="*/ 57 h 57"/>
                </a:gdLst>
                <a:ahLst/>
                <a:cxnLst>
                  <a:cxn ang="T8">
                    <a:pos x="T0" y="T1"/>
                  </a:cxn>
                  <a:cxn ang="T9">
                    <a:pos x="T2" y="T3"/>
                  </a:cxn>
                  <a:cxn ang="T10">
                    <a:pos x="T4" y="T5"/>
                  </a:cxn>
                  <a:cxn ang="T11">
                    <a:pos x="T6" y="T7"/>
                  </a:cxn>
                </a:cxnLst>
                <a:rect l="T12" t="T13" r="T14" b="T15"/>
                <a:pathLst>
                  <a:path w="8" h="57">
                    <a:moveTo>
                      <a:pt x="2" y="0"/>
                    </a:moveTo>
                    <a:lnTo>
                      <a:pt x="8" y="0"/>
                    </a:lnTo>
                    <a:moveTo>
                      <a:pt x="0" y="57"/>
                    </a:moveTo>
                    <a:lnTo>
                      <a:pt x="7" y="57"/>
                    </a:lnTo>
                  </a:path>
                </a:pathLst>
              </a:custGeom>
              <a:noFill/>
              <a:ln w="4763">
                <a:solidFill>
                  <a:srgbClr val="00FF00"/>
                </a:solidFill>
                <a:miter lim="800000"/>
                <a:headEnd/>
                <a:tailEnd/>
              </a:ln>
            </p:spPr>
            <p:txBody>
              <a:bodyPr/>
              <a:lstStyle/>
              <a:p>
                <a:endParaRPr lang="en-US"/>
              </a:p>
            </p:txBody>
          </p:sp>
          <p:sp>
            <p:nvSpPr>
              <p:cNvPr id="1215" name="Rectangle 142"/>
              <p:cNvSpPr>
                <a:spLocks noChangeArrowheads="1"/>
              </p:cNvSpPr>
              <p:nvPr/>
            </p:nvSpPr>
            <p:spPr bwMode="auto">
              <a:xfrm>
                <a:off x="350" y="1663"/>
                <a:ext cx="8" cy="111"/>
              </a:xfrm>
              <a:prstGeom prst="rect">
                <a:avLst/>
              </a:prstGeom>
              <a:solidFill>
                <a:srgbClr val="B6B6B6"/>
              </a:solidFill>
              <a:ln w="9525">
                <a:noFill/>
                <a:miter lim="800000"/>
                <a:headEnd/>
                <a:tailEnd/>
              </a:ln>
            </p:spPr>
            <p:txBody>
              <a:bodyPr/>
              <a:lstStyle/>
              <a:p>
                <a:pPr algn="ctr" eaLnBrk="0" hangingPunct="0"/>
                <a:endParaRPr lang="en-AU" sz="1600" b="1" i="1">
                  <a:latin typeface="Helvetica" pitchFamily="34" charset="0"/>
                </a:endParaRPr>
              </a:p>
            </p:txBody>
          </p:sp>
          <p:sp>
            <p:nvSpPr>
              <p:cNvPr id="1216" name="Rectangle 143"/>
              <p:cNvSpPr>
                <a:spLocks noChangeArrowheads="1"/>
              </p:cNvSpPr>
              <p:nvPr/>
            </p:nvSpPr>
            <p:spPr bwMode="auto">
              <a:xfrm>
                <a:off x="358" y="1663"/>
                <a:ext cx="9" cy="111"/>
              </a:xfrm>
              <a:prstGeom prst="rect">
                <a:avLst/>
              </a:prstGeom>
              <a:solidFill>
                <a:srgbClr val="717171"/>
              </a:solidFill>
              <a:ln w="9525">
                <a:noFill/>
                <a:miter lim="800000"/>
                <a:headEnd/>
                <a:tailEnd/>
              </a:ln>
            </p:spPr>
            <p:txBody>
              <a:bodyPr/>
              <a:lstStyle/>
              <a:p>
                <a:pPr algn="ctr" eaLnBrk="0" hangingPunct="0"/>
                <a:endParaRPr lang="en-AU" sz="1600" b="1" i="1">
                  <a:latin typeface="Helvetica" pitchFamily="34" charset="0"/>
                </a:endParaRPr>
              </a:p>
            </p:txBody>
          </p:sp>
          <p:sp>
            <p:nvSpPr>
              <p:cNvPr id="1217" name="Rectangle 144"/>
              <p:cNvSpPr>
                <a:spLocks noChangeArrowheads="1"/>
              </p:cNvSpPr>
              <p:nvPr/>
            </p:nvSpPr>
            <p:spPr bwMode="auto">
              <a:xfrm>
                <a:off x="367" y="1663"/>
                <a:ext cx="8" cy="111"/>
              </a:xfrm>
              <a:prstGeom prst="rect">
                <a:avLst/>
              </a:prstGeom>
              <a:solidFill>
                <a:srgbClr val="878787"/>
              </a:solidFill>
              <a:ln w="9525">
                <a:noFill/>
                <a:miter lim="800000"/>
                <a:headEnd/>
                <a:tailEnd/>
              </a:ln>
            </p:spPr>
            <p:txBody>
              <a:bodyPr/>
              <a:lstStyle/>
              <a:p>
                <a:pPr algn="ctr" eaLnBrk="0" hangingPunct="0"/>
                <a:endParaRPr lang="en-AU" sz="1600" b="1" i="1">
                  <a:latin typeface="Helvetica" pitchFamily="34" charset="0"/>
                </a:endParaRPr>
              </a:p>
            </p:txBody>
          </p:sp>
          <p:sp>
            <p:nvSpPr>
              <p:cNvPr id="1218" name="Rectangle 145"/>
              <p:cNvSpPr>
                <a:spLocks noChangeArrowheads="1"/>
              </p:cNvSpPr>
              <p:nvPr/>
            </p:nvSpPr>
            <p:spPr bwMode="auto">
              <a:xfrm>
                <a:off x="375" y="1663"/>
                <a:ext cx="9" cy="111"/>
              </a:xfrm>
              <a:prstGeom prst="rect">
                <a:avLst/>
              </a:prstGeom>
              <a:solidFill>
                <a:srgbClr val="9C9C9C"/>
              </a:solidFill>
              <a:ln w="9525">
                <a:noFill/>
                <a:miter lim="800000"/>
                <a:headEnd/>
                <a:tailEnd/>
              </a:ln>
            </p:spPr>
            <p:txBody>
              <a:bodyPr/>
              <a:lstStyle/>
              <a:p>
                <a:pPr algn="ctr" eaLnBrk="0" hangingPunct="0"/>
                <a:endParaRPr lang="en-AU" sz="1600" b="1" i="1">
                  <a:latin typeface="Helvetica" pitchFamily="34" charset="0"/>
                </a:endParaRPr>
              </a:p>
            </p:txBody>
          </p:sp>
          <p:sp>
            <p:nvSpPr>
              <p:cNvPr id="1219" name="Rectangle 146"/>
              <p:cNvSpPr>
                <a:spLocks noChangeArrowheads="1"/>
              </p:cNvSpPr>
              <p:nvPr/>
            </p:nvSpPr>
            <p:spPr bwMode="auto">
              <a:xfrm>
                <a:off x="384" y="1663"/>
                <a:ext cx="9" cy="111"/>
              </a:xfrm>
              <a:prstGeom prst="rect">
                <a:avLst/>
              </a:prstGeom>
              <a:solidFill>
                <a:srgbClr val="B1B1B1"/>
              </a:solidFill>
              <a:ln w="9525">
                <a:noFill/>
                <a:miter lim="800000"/>
                <a:headEnd/>
                <a:tailEnd/>
              </a:ln>
            </p:spPr>
            <p:txBody>
              <a:bodyPr/>
              <a:lstStyle/>
              <a:p>
                <a:pPr algn="ctr" eaLnBrk="0" hangingPunct="0"/>
                <a:endParaRPr lang="en-AU" sz="1600" b="1" i="1">
                  <a:latin typeface="Helvetica" pitchFamily="34" charset="0"/>
                </a:endParaRPr>
              </a:p>
            </p:txBody>
          </p:sp>
          <p:sp>
            <p:nvSpPr>
              <p:cNvPr id="1220" name="Rectangle 147"/>
              <p:cNvSpPr>
                <a:spLocks noChangeArrowheads="1"/>
              </p:cNvSpPr>
              <p:nvPr/>
            </p:nvSpPr>
            <p:spPr bwMode="auto">
              <a:xfrm>
                <a:off x="427" y="1663"/>
                <a:ext cx="8" cy="111"/>
              </a:xfrm>
              <a:prstGeom prst="rect">
                <a:avLst/>
              </a:prstGeom>
              <a:solidFill>
                <a:srgbClr val="757575"/>
              </a:solidFill>
              <a:ln w="9525">
                <a:noFill/>
                <a:miter lim="800000"/>
                <a:headEnd/>
                <a:tailEnd/>
              </a:ln>
            </p:spPr>
            <p:txBody>
              <a:bodyPr/>
              <a:lstStyle/>
              <a:p>
                <a:pPr algn="ctr" eaLnBrk="0" hangingPunct="0"/>
                <a:endParaRPr lang="en-AU" sz="1600" b="1" i="1">
                  <a:latin typeface="Helvetica" pitchFamily="34" charset="0"/>
                </a:endParaRPr>
              </a:p>
            </p:txBody>
          </p:sp>
          <p:sp>
            <p:nvSpPr>
              <p:cNvPr id="1221" name="Rectangle 148"/>
              <p:cNvSpPr>
                <a:spLocks noChangeArrowheads="1"/>
              </p:cNvSpPr>
              <p:nvPr/>
            </p:nvSpPr>
            <p:spPr bwMode="auto">
              <a:xfrm>
                <a:off x="435" y="1663"/>
                <a:ext cx="9" cy="111"/>
              </a:xfrm>
              <a:prstGeom prst="rect">
                <a:avLst/>
              </a:prstGeom>
              <a:solidFill>
                <a:srgbClr val="BABABA"/>
              </a:solidFill>
              <a:ln w="9525">
                <a:noFill/>
                <a:miter lim="800000"/>
                <a:headEnd/>
                <a:tailEnd/>
              </a:ln>
            </p:spPr>
            <p:txBody>
              <a:bodyPr/>
              <a:lstStyle/>
              <a:p>
                <a:pPr algn="ctr" eaLnBrk="0" hangingPunct="0"/>
                <a:endParaRPr lang="en-AU" sz="1600" b="1" i="1">
                  <a:latin typeface="Helvetica" pitchFamily="34" charset="0"/>
                </a:endParaRPr>
              </a:p>
            </p:txBody>
          </p:sp>
          <p:sp>
            <p:nvSpPr>
              <p:cNvPr id="1222" name="Rectangle 149"/>
              <p:cNvSpPr>
                <a:spLocks noChangeArrowheads="1"/>
              </p:cNvSpPr>
              <p:nvPr/>
            </p:nvSpPr>
            <p:spPr bwMode="auto">
              <a:xfrm>
                <a:off x="444" y="1663"/>
                <a:ext cx="8" cy="111"/>
              </a:xfrm>
              <a:prstGeom prst="rect">
                <a:avLst/>
              </a:prstGeom>
              <a:solidFill>
                <a:srgbClr val="A5A5A5"/>
              </a:solidFill>
              <a:ln w="9525">
                <a:noFill/>
                <a:miter lim="800000"/>
                <a:headEnd/>
                <a:tailEnd/>
              </a:ln>
            </p:spPr>
            <p:txBody>
              <a:bodyPr/>
              <a:lstStyle/>
              <a:p>
                <a:pPr algn="ctr" eaLnBrk="0" hangingPunct="0"/>
                <a:endParaRPr lang="en-AU" sz="1600" b="1" i="1">
                  <a:latin typeface="Helvetica" pitchFamily="34" charset="0"/>
                </a:endParaRPr>
              </a:p>
            </p:txBody>
          </p:sp>
          <p:sp>
            <p:nvSpPr>
              <p:cNvPr id="1223" name="Rectangle 150"/>
              <p:cNvSpPr>
                <a:spLocks noChangeArrowheads="1"/>
              </p:cNvSpPr>
              <p:nvPr/>
            </p:nvSpPr>
            <p:spPr bwMode="auto">
              <a:xfrm>
                <a:off x="452" y="1663"/>
                <a:ext cx="9" cy="111"/>
              </a:xfrm>
              <a:prstGeom prst="rect">
                <a:avLst/>
              </a:prstGeom>
              <a:solidFill>
                <a:srgbClr val="8F8F8F"/>
              </a:solidFill>
              <a:ln w="9525">
                <a:noFill/>
                <a:miter lim="800000"/>
                <a:headEnd/>
                <a:tailEnd/>
              </a:ln>
            </p:spPr>
            <p:txBody>
              <a:bodyPr/>
              <a:lstStyle/>
              <a:p>
                <a:pPr algn="ctr" eaLnBrk="0" hangingPunct="0"/>
                <a:endParaRPr lang="en-AU" sz="1600" b="1" i="1">
                  <a:latin typeface="Helvetica" pitchFamily="34" charset="0"/>
                </a:endParaRPr>
              </a:p>
            </p:txBody>
          </p:sp>
          <p:sp>
            <p:nvSpPr>
              <p:cNvPr id="1224" name="Rectangle 151"/>
              <p:cNvSpPr>
                <a:spLocks noChangeArrowheads="1"/>
              </p:cNvSpPr>
              <p:nvPr/>
            </p:nvSpPr>
            <p:spPr bwMode="auto">
              <a:xfrm>
                <a:off x="461" y="1663"/>
                <a:ext cx="9" cy="111"/>
              </a:xfrm>
              <a:prstGeom prst="rect">
                <a:avLst/>
              </a:prstGeom>
              <a:solidFill>
                <a:srgbClr val="7B7B7B"/>
              </a:solidFill>
              <a:ln w="9525">
                <a:noFill/>
                <a:miter lim="800000"/>
                <a:headEnd/>
                <a:tailEnd/>
              </a:ln>
            </p:spPr>
            <p:txBody>
              <a:bodyPr/>
              <a:lstStyle/>
              <a:p>
                <a:pPr algn="ctr" eaLnBrk="0" hangingPunct="0"/>
                <a:endParaRPr lang="en-AU" sz="1600" b="1" i="1">
                  <a:latin typeface="Helvetica" pitchFamily="34" charset="0"/>
                </a:endParaRPr>
              </a:p>
            </p:txBody>
          </p:sp>
          <p:sp>
            <p:nvSpPr>
              <p:cNvPr id="1225" name="Freeform 152"/>
              <p:cNvSpPr>
                <a:spLocks/>
              </p:cNvSpPr>
              <p:nvPr/>
            </p:nvSpPr>
            <p:spPr bwMode="auto">
              <a:xfrm>
                <a:off x="335" y="1338"/>
                <a:ext cx="205" cy="462"/>
              </a:xfrm>
              <a:custGeom>
                <a:avLst/>
                <a:gdLst>
                  <a:gd name="T0" fmla="*/ 6 w 205"/>
                  <a:gd name="T1" fmla="*/ 462 h 462"/>
                  <a:gd name="T2" fmla="*/ 6 w 205"/>
                  <a:gd name="T3" fmla="*/ 453 h 462"/>
                  <a:gd name="T4" fmla="*/ 0 w 205"/>
                  <a:gd name="T5" fmla="*/ 453 h 462"/>
                  <a:gd name="T6" fmla="*/ 0 w 205"/>
                  <a:gd name="T7" fmla="*/ 51 h 462"/>
                  <a:gd name="T8" fmla="*/ 51 w 205"/>
                  <a:gd name="T9" fmla="*/ 0 h 462"/>
                  <a:gd name="T10" fmla="*/ 205 w 205"/>
                  <a:gd name="T11" fmla="*/ 0 h 462"/>
                  <a:gd name="T12" fmla="*/ 205 w 205"/>
                  <a:gd name="T13" fmla="*/ 401 h 462"/>
                  <a:gd name="T14" fmla="*/ 202 w 205"/>
                  <a:gd name="T15" fmla="*/ 404 h 462"/>
                  <a:gd name="T16" fmla="*/ 202 w 205"/>
                  <a:gd name="T17" fmla="*/ 407 h 462"/>
                  <a:gd name="T18" fmla="*/ 147 w 205"/>
                  <a:gd name="T19" fmla="*/ 462 h 462"/>
                  <a:gd name="T20" fmla="*/ 6 w 205"/>
                  <a:gd name="T21" fmla="*/ 462 h 46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5"/>
                  <a:gd name="T34" fmla="*/ 0 h 462"/>
                  <a:gd name="T35" fmla="*/ 205 w 205"/>
                  <a:gd name="T36" fmla="*/ 462 h 46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5" h="462">
                    <a:moveTo>
                      <a:pt x="6" y="462"/>
                    </a:moveTo>
                    <a:lnTo>
                      <a:pt x="6" y="453"/>
                    </a:lnTo>
                    <a:lnTo>
                      <a:pt x="0" y="453"/>
                    </a:lnTo>
                    <a:lnTo>
                      <a:pt x="0" y="51"/>
                    </a:lnTo>
                    <a:lnTo>
                      <a:pt x="51" y="0"/>
                    </a:lnTo>
                    <a:lnTo>
                      <a:pt x="205" y="0"/>
                    </a:lnTo>
                    <a:lnTo>
                      <a:pt x="205" y="401"/>
                    </a:lnTo>
                    <a:lnTo>
                      <a:pt x="202" y="404"/>
                    </a:lnTo>
                    <a:lnTo>
                      <a:pt x="202" y="407"/>
                    </a:lnTo>
                    <a:lnTo>
                      <a:pt x="147" y="462"/>
                    </a:lnTo>
                    <a:lnTo>
                      <a:pt x="6" y="462"/>
                    </a:lnTo>
                  </a:path>
                </a:pathLst>
              </a:custGeom>
              <a:noFill/>
              <a:ln w="12700" cap="rnd">
                <a:solidFill>
                  <a:srgbClr val="000000"/>
                </a:solidFill>
                <a:round/>
                <a:headEnd/>
                <a:tailEnd/>
              </a:ln>
            </p:spPr>
            <p:txBody>
              <a:bodyPr/>
              <a:lstStyle/>
              <a:p>
                <a:endParaRPr lang="en-US"/>
              </a:p>
            </p:txBody>
          </p:sp>
        </p:grpSp>
        <p:grpSp>
          <p:nvGrpSpPr>
            <p:cNvPr id="1133" name="Group 153"/>
            <p:cNvGrpSpPr>
              <a:grpSpLocks/>
            </p:cNvGrpSpPr>
            <p:nvPr/>
          </p:nvGrpSpPr>
          <p:grpSpPr bwMode="auto">
            <a:xfrm>
              <a:off x="2661" y="3517"/>
              <a:ext cx="268" cy="462"/>
              <a:chOff x="335" y="1338"/>
              <a:chExt cx="205" cy="462"/>
            </a:xfrm>
          </p:grpSpPr>
          <p:sp>
            <p:nvSpPr>
              <p:cNvPr id="1136" name="Freeform 154"/>
              <p:cNvSpPr>
                <a:spLocks/>
              </p:cNvSpPr>
              <p:nvPr/>
            </p:nvSpPr>
            <p:spPr bwMode="auto">
              <a:xfrm>
                <a:off x="482" y="1736"/>
                <a:ext cx="55" cy="64"/>
              </a:xfrm>
              <a:custGeom>
                <a:avLst/>
                <a:gdLst>
                  <a:gd name="T0" fmla="*/ 0 w 55"/>
                  <a:gd name="T1" fmla="*/ 64 h 64"/>
                  <a:gd name="T2" fmla="*/ 55 w 55"/>
                  <a:gd name="T3" fmla="*/ 9 h 64"/>
                  <a:gd name="T4" fmla="*/ 55 w 55"/>
                  <a:gd name="T5" fmla="*/ 0 h 64"/>
                  <a:gd name="T6" fmla="*/ 0 w 55"/>
                  <a:gd name="T7" fmla="*/ 55 h 64"/>
                  <a:gd name="T8" fmla="*/ 0 w 55"/>
                  <a:gd name="T9" fmla="*/ 64 h 64"/>
                  <a:gd name="T10" fmla="*/ 0 60000 65536"/>
                  <a:gd name="T11" fmla="*/ 0 60000 65536"/>
                  <a:gd name="T12" fmla="*/ 0 60000 65536"/>
                  <a:gd name="T13" fmla="*/ 0 60000 65536"/>
                  <a:gd name="T14" fmla="*/ 0 60000 65536"/>
                  <a:gd name="T15" fmla="*/ 0 w 55"/>
                  <a:gd name="T16" fmla="*/ 0 h 64"/>
                  <a:gd name="T17" fmla="*/ 55 w 55"/>
                  <a:gd name="T18" fmla="*/ 64 h 64"/>
                </a:gdLst>
                <a:ahLst/>
                <a:cxnLst>
                  <a:cxn ang="T10">
                    <a:pos x="T0" y="T1"/>
                  </a:cxn>
                  <a:cxn ang="T11">
                    <a:pos x="T2" y="T3"/>
                  </a:cxn>
                  <a:cxn ang="T12">
                    <a:pos x="T4" y="T5"/>
                  </a:cxn>
                  <a:cxn ang="T13">
                    <a:pos x="T6" y="T7"/>
                  </a:cxn>
                  <a:cxn ang="T14">
                    <a:pos x="T8" y="T9"/>
                  </a:cxn>
                </a:cxnLst>
                <a:rect l="T15" t="T16" r="T17" b="T18"/>
                <a:pathLst>
                  <a:path w="55" h="64">
                    <a:moveTo>
                      <a:pt x="0" y="64"/>
                    </a:moveTo>
                    <a:lnTo>
                      <a:pt x="55" y="9"/>
                    </a:lnTo>
                    <a:lnTo>
                      <a:pt x="55" y="0"/>
                    </a:lnTo>
                    <a:lnTo>
                      <a:pt x="0" y="55"/>
                    </a:lnTo>
                    <a:lnTo>
                      <a:pt x="0" y="64"/>
                    </a:lnTo>
                    <a:close/>
                  </a:path>
                </a:pathLst>
              </a:custGeom>
              <a:solidFill>
                <a:srgbClr val="9A9A9A"/>
              </a:solidFill>
              <a:ln w="9525">
                <a:noFill/>
                <a:round/>
                <a:headEnd/>
                <a:tailEnd/>
              </a:ln>
            </p:spPr>
            <p:txBody>
              <a:bodyPr/>
              <a:lstStyle/>
              <a:p>
                <a:endParaRPr lang="en-US"/>
              </a:p>
            </p:txBody>
          </p:sp>
          <p:sp>
            <p:nvSpPr>
              <p:cNvPr id="1137" name="Freeform 155"/>
              <p:cNvSpPr>
                <a:spLocks/>
              </p:cNvSpPr>
              <p:nvPr/>
            </p:nvSpPr>
            <p:spPr bwMode="auto">
              <a:xfrm>
                <a:off x="335" y="1338"/>
                <a:ext cx="205" cy="51"/>
              </a:xfrm>
              <a:custGeom>
                <a:avLst/>
                <a:gdLst>
                  <a:gd name="T0" fmla="*/ 0 w 205"/>
                  <a:gd name="T1" fmla="*/ 51 h 51"/>
                  <a:gd name="T2" fmla="*/ 51 w 205"/>
                  <a:gd name="T3" fmla="*/ 0 h 51"/>
                  <a:gd name="T4" fmla="*/ 205 w 205"/>
                  <a:gd name="T5" fmla="*/ 0 h 51"/>
                  <a:gd name="T6" fmla="*/ 154 w 205"/>
                  <a:gd name="T7" fmla="*/ 51 h 51"/>
                  <a:gd name="T8" fmla="*/ 0 w 205"/>
                  <a:gd name="T9" fmla="*/ 51 h 51"/>
                  <a:gd name="T10" fmla="*/ 0 60000 65536"/>
                  <a:gd name="T11" fmla="*/ 0 60000 65536"/>
                  <a:gd name="T12" fmla="*/ 0 60000 65536"/>
                  <a:gd name="T13" fmla="*/ 0 60000 65536"/>
                  <a:gd name="T14" fmla="*/ 0 60000 65536"/>
                  <a:gd name="T15" fmla="*/ 0 w 205"/>
                  <a:gd name="T16" fmla="*/ 0 h 51"/>
                  <a:gd name="T17" fmla="*/ 205 w 205"/>
                  <a:gd name="T18" fmla="*/ 51 h 51"/>
                </a:gdLst>
                <a:ahLst/>
                <a:cxnLst>
                  <a:cxn ang="T10">
                    <a:pos x="T0" y="T1"/>
                  </a:cxn>
                  <a:cxn ang="T11">
                    <a:pos x="T2" y="T3"/>
                  </a:cxn>
                  <a:cxn ang="T12">
                    <a:pos x="T4" y="T5"/>
                  </a:cxn>
                  <a:cxn ang="T13">
                    <a:pos x="T6" y="T7"/>
                  </a:cxn>
                  <a:cxn ang="T14">
                    <a:pos x="T8" y="T9"/>
                  </a:cxn>
                </a:cxnLst>
                <a:rect l="T15" t="T16" r="T17" b="T18"/>
                <a:pathLst>
                  <a:path w="205" h="51">
                    <a:moveTo>
                      <a:pt x="0" y="51"/>
                    </a:moveTo>
                    <a:lnTo>
                      <a:pt x="51" y="0"/>
                    </a:lnTo>
                    <a:lnTo>
                      <a:pt x="205" y="0"/>
                    </a:lnTo>
                    <a:lnTo>
                      <a:pt x="154" y="51"/>
                    </a:lnTo>
                    <a:lnTo>
                      <a:pt x="0" y="51"/>
                    </a:lnTo>
                    <a:close/>
                  </a:path>
                </a:pathLst>
              </a:custGeom>
              <a:solidFill>
                <a:srgbClr val="E6E6E6"/>
              </a:solidFill>
              <a:ln w="9525">
                <a:noFill/>
                <a:round/>
                <a:headEnd/>
                <a:tailEnd/>
              </a:ln>
            </p:spPr>
            <p:txBody>
              <a:bodyPr/>
              <a:lstStyle/>
              <a:p>
                <a:endParaRPr lang="en-US"/>
              </a:p>
            </p:txBody>
          </p:sp>
          <p:sp>
            <p:nvSpPr>
              <p:cNvPr id="1138" name="Freeform 156"/>
              <p:cNvSpPr>
                <a:spLocks/>
              </p:cNvSpPr>
              <p:nvPr/>
            </p:nvSpPr>
            <p:spPr bwMode="auto">
              <a:xfrm>
                <a:off x="489" y="1338"/>
                <a:ext cx="51" cy="453"/>
              </a:xfrm>
              <a:custGeom>
                <a:avLst/>
                <a:gdLst>
                  <a:gd name="T0" fmla="*/ 0 w 51"/>
                  <a:gd name="T1" fmla="*/ 51 h 453"/>
                  <a:gd name="T2" fmla="*/ 51 w 51"/>
                  <a:gd name="T3" fmla="*/ 0 h 453"/>
                  <a:gd name="T4" fmla="*/ 51 w 51"/>
                  <a:gd name="T5" fmla="*/ 401 h 453"/>
                  <a:gd name="T6" fmla="*/ 0 w 51"/>
                  <a:gd name="T7" fmla="*/ 453 h 453"/>
                  <a:gd name="T8" fmla="*/ 0 w 51"/>
                  <a:gd name="T9" fmla="*/ 51 h 453"/>
                  <a:gd name="T10" fmla="*/ 0 60000 65536"/>
                  <a:gd name="T11" fmla="*/ 0 60000 65536"/>
                  <a:gd name="T12" fmla="*/ 0 60000 65536"/>
                  <a:gd name="T13" fmla="*/ 0 60000 65536"/>
                  <a:gd name="T14" fmla="*/ 0 60000 65536"/>
                  <a:gd name="T15" fmla="*/ 0 w 51"/>
                  <a:gd name="T16" fmla="*/ 0 h 453"/>
                  <a:gd name="T17" fmla="*/ 51 w 51"/>
                  <a:gd name="T18" fmla="*/ 453 h 453"/>
                </a:gdLst>
                <a:ahLst/>
                <a:cxnLst>
                  <a:cxn ang="T10">
                    <a:pos x="T0" y="T1"/>
                  </a:cxn>
                  <a:cxn ang="T11">
                    <a:pos x="T2" y="T3"/>
                  </a:cxn>
                  <a:cxn ang="T12">
                    <a:pos x="T4" y="T5"/>
                  </a:cxn>
                  <a:cxn ang="T13">
                    <a:pos x="T6" y="T7"/>
                  </a:cxn>
                  <a:cxn ang="T14">
                    <a:pos x="T8" y="T9"/>
                  </a:cxn>
                </a:cxnLst>
                <a:rect l="T15" t="T16" r="T17" b="T18"/>
                <a:pathLst>
                  <a:path w="51" h="453">
                    <a:moveTo>
                      <a:pt x="0" y="51"/>
                    </a:moveTo>
                    <a:lnTo>
                      <a:pt x="51" y="0"/>
                    </a:lnTo>
                    <a:lnTo>
                      <a:pt x="51" y="401"/>
                    </a:lnTo>
                    <a:lnTo>
                      <a:pt x="0" y="453"/>
                    </a:lnTo>
                    <a:lnTo>
                      <a:pt x="0" y="51"/>
                    </a:lnTo>
                    <a:close/>
                  </a:path>
                </a:pathLst>
              </a:custGeom>
              <a:solidFill>
                <a:srgbClr val="9A9A9A"/>
              </a:solidFill>
              <a:ln w="9525">
                <a:noFill/>
                <a:round/>
                <a:headEnd/>
                <a:tailEnd/>
              </a:ln>
            </p:spPr>
            <p:txBody>
              <a:bodyPr/>
              <a:lstStyle/>
              <a:p>
                <a:endParaRPr lang="en-US"/>
              </a:p>
            </p:txBody>
          </p:sp>
          <p:sp>
            <p:nvSpPr>
              <p:cNvPr id="1139" name="Rectangle 157"/>
              <p:cNvSpPr>
                <a:spLocks noChangeArrowheads="1"/>
              </p:cNvSpPr>
              <p:nvPr/>
            </p:nvSpPr>
            <p:spPr bwMode="auto">
              <a:xfrm>
                <a:off x="335" y="1389"/>
                <a:ext cx="154" cy="402"/>
              </a:xfrm>
              <a:prstGeom prst="rect">
                <a:avLst/>
              </a:prstGeom>
              <a:solidFill>
                <a:srgbClr val="C0C0C0"/>
              </a:solidFill>
              <a:ln w="9525">
                <a:noFill/>
                <a:miter lim="800000"/>
                <a:headEnd/>
                <a:tailEnd/>
              </a:ln>
            </p:spPr>
            <p:txBody>
              <a:bodyPr/>
              <a:lstStyle/>
              <a:p>
                <a:pPr algn="ctr" eaLnBrk="0" hangingPunct="0"/>
                <a:endParaRPr lang="en-AU" sz="1600" b="1" i="1">
                  <a:latin typeface="Helvetica" pitchFamily="34" charset="0"/>
                </a:endParaRPr>
              </a:p>
            </p:txBody>
          </p:sp>
          <p:sp>
            <p:nvSpPr>
              <p:cNvPr id="1140" name="Rectangle 158"/>
              <p:cNvSpPr>
                <a:spLocks noChangeArrowheads="1"/>
              </p:cNvSpPr>
              <p:nvPr/>
            </p:nvSpPr>
            <p:spPr bwMode="auto">
              <a:xfrm>
                <a:off x="335" y="1389"/>
                <a:ext cx="154" cy="402"/>
              </a:xfrm>
              <a:prstGeom prst="rect">
                <a:avLst/>
              </a:prstGeom>
              <a:noFill/>
              <a:ln w="4763" cap="rnd">
                <a:solidFill>
                  <a:srgbClr val="000000"/>
                </a:solidFill>
                <a:round/>
                <a:headEnd/>
                <a:tailEnd/>
              </a:ln>
            </p:spPr>
            <p:txBody>
              <a:bodyPr/>
              <a:lstStyle/>
              <a:p>
                <a:pPr algn="ctr" eaLnBrk="0" hangingPunct="0"/>
                <a:endParaRPr lang="en-AU" sz="1600" b="1" i="1">
                  <a:latin typeface="Helvetica" pitchFamily="34" charset="0"/>
                </a:endParaRPr>
              </a:p>
            </p:txBody>
          </p:sp>
          <p:pic>
            <p:nvPicPr>
              <p:cNvPr id="1141" name="Picture 159"/>
              <p:cNvPicPr>
                <a:picLocks noChangeAspect="1" noChangeArrowheads="1"/>
              </p:cNvPicPr>
              <p:nvPr/>
            </p:nvPicPr>
            <p:blipFill>
              <a:blip r:embed="rId5" cstate="print"/>
              <a:srcRect/>
              <a:stretch>
                <a:fillRect/>
              </a:stretch>
            </p:blipFill>
            <p:spPr bwMode="auto">
              <a:xfrm>
                <a:off x="350" y="1406"/>
                <a:ext cx="120" cy="248"/>
              </a:xfrm>
              <a:prstGeom prst="rect">
                <a:avLst/>
              </a:prstGeom>
              <a:noFill/>
              <a:ln w="9525">
                <a:noFill/>
                <a:miter lim="800000"/>
                <a:headEnd/>
                <a:tailEnd/>
              </a:ln>
            </p:spPr>
          </p:pic>
          <p:sp>
            <p:nvSpPr>
              <p:cNvPr id="1142" name="Rectangle 160"/>
              <p:cNvSpPr>
                <a:spLocks noChangeArrowheads="1"/>
              </p:cNvSpPr>
              <p:nvPr/>
            </p:nvSpPr>
            <p:spPr bwMode="auto">
              <a:xfrm>
                <a:off x="354" y="1409"/>
                <a:ext cx="116" cy="243"/>
              </a:xfrm>
              <a:prstGeom prst="rect">
                <a:avLst/>
              </a:prstGeom>
              <a:noFill/>
              <a:ln w="4763" cap="rnd">
                <a:solidFill>
                  <a:srgbClr val="000000"/>
                </a:solidFill>
                <a:round/>
                <a:headEnd/>
                <a:tailEnd/>
              </a:ln>
            </p:spPr>
            <p:txBody>
              <a:bodyPr/>
              <a:lstStyle/>
              <a:p>
                <a:pPr algn="ctr" eaLnBrk="0" hangingPunct="0"/>
                <a:endParaRPr lang="en-AU" sz="1600" b="1" i="1">
                  <a:latin typeface="Helvetica" pitchFamily="34" charset="0"/>
                </a:endParaRPr>
              </a:p>
            </p:txBody>
          </p:sp>
          <p:sp>
            <p:nvSpPr>
              <p:cNvPr id="1143" name="Freeform 161"/>
              <p:cNvSpPr>
                <a:spLocks noEditPoints="1"/>
              </p:cNvSpPr>
              <p:nvPr/>
            </p:nvSpPr>
            <p:spPr bwMode="auto">
              <a:xfrm>
                <a:off x="368" y="1421"/>
                <a:ext cx="88" cy="210"/>
              </a:xfrm>
              <a:custGeom>
                <a:avLst/>
                <a:gdLst>
                  <a:gd name="T0" fmla="*/ 0 w 88"/>
                  <a:gd name="T1" fmla="*/ 189 h 210"/>
                  <a:gd name="T2" fmla="*/ 88 w 88"/>
                  <a:gd name="T3" fmla="*/ 189 h 210"/>
                  <a:gd name="T4" fmla="*/ 88 w 88"/>
                  <a:gd name="T5" fmla="*/ 210 h 210"/>
                  <a:gd name="T6" fmla="*/ 0 w 88"/>
                  <a:gd name="T7" fmla="*/ 210 h 210"/>
                  <a:gd name="T8" fmla="*/ 0 w 88"/>
                  <a:gd name="T9" fmla="*/ 189 h 210"/>
                  <a:gd name="T10" fmla="*/ 0 w 88"/>
                  <a:gd name="T11" fmla="*/ 157 h 210"/>
                  <a:gd name="T12" fmla="*/ 88 w 88"/>
                  <a:gd name="T13" fmla="*/ 157 h 210"/>
                  <a:gd name="T14" fmla="*/ 88 w 88"/>
                  <a:gd name="T15" fmla="*/ 178 h 210"/>
                  <a:gd name="T16" fmla="*/ 0 w 88"/>
                  <a:gd name="T17" fmla="*/ 178 h 210"/>
                  <a:gd name="T18" fmla="*/ 0 w 88"/>
                  <a:gd name="T19" fmla="*/ 157 h 210"/>
                  <a:gd name="T20" fmla="*/ 0 w 88"/>
                  <a:gd name="T21" fmla="*/ 125 h 210"/>
                  <a:gd name="T22" fmla="*/ 88 w 88"/>
                  <a:gd name="T23" fmla="*/ 125 h 210"/>
                  <a:gd name="T24" fmla="*/ 88 w 88"/>
                  <a:gd name="T25" fmla="*/ 146 h 210"/>
                  <a:gd name="T26" fmla="*/ 0 w 88"/>
                  <a:gd name="T27" fmla="*/ 146 h 210"/>
                  <a:gd name="T28" fmla="*/ 0 w 88"/>
                  <a:gd name="T29" fmla="*/ 125 h 210"/>
                  <a:gd name="T30" fmla="*/ 0 w 88"/>
                  <a:gd name="T31" fmla="*/ 93 h 210"/>
                  <a:gd name="T32" fmla="*/ 88 w 88"/>
                  <a:gd name="T33" fmla="*/ 93 h 210"/>
                  <a:gd name="T34" fmla="*/ 88 w 88"/>
                  <a:gd name="T35" fmla="*/ 114 h 210"/>
                  <a:gd name="T36" fmla="*/ 0 w 88"/>
                  <a:gd name="T37" fmla="*/ 114 h 210"/>
                  <a:gd name="T38" fmla="*/ 0 w 88"/>
                  <a:gd name="T39" fmla="*/ 93 h 210"/>
                  <a:gd name="T40" fmla="*/ 0 w 88"/>
                  <a:gd name="T41" fmla="*/ 47 h 210"/>
                  <a:gd name="T42" fmla="*/ 88 w 88"/>
                  <a:gd name="T43" fmla="*/ 47 h 210"/>
                  <a:gd name="T44" fmla="*/ 88 w 88"/>
                  <a:gd name="T45" fmla="*/ 83 h 210"/>
                  <a:gd name="T46" fmla="*/ 0 w 88"/>
                  <a:gd name="T47" fmla="*/ 83 h 210"/>
                  <a:gd name="T48" fmla="*/ 0 w 88"/>
                  <a:gd name="T49" fmla="*/ 47 h 210"/>
                  <a:gd name="T50" fmla="*/ 0 w 88"/>
                  <a:gd name="T51" fmla="*/ 0 h 210"/>
                  <a:gd name="T52" fmla="*/ 88 w 88"/>
                  <a:gd name="T53" fmla="*/ 0 h 210"/>
                  <a:gd name="T54" fmla="*/ 88 w 88"/>
                  <a:gd name="T55" fmla="*/ 36 h 210"/>
                  <a:gd name="T56" fmla="*/ 0 w 88"/>
                  <a:gd name="T57" fmla="*/ 36 h 210"/>
                  <a:gd name="T58" fmla="*/ 0 w 88"/>
                  <a:gd name="T59" fmla="*/ 0 h 21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88"/>
                  <a:gd name="T91" fmla="*/ 0 h 210"/>
                  <a:gd name="T92" fmla="*/ 88 w 88"/>
                  <a:gd name="T93" fmla="*/ 210 h 210"/>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88" h="210">
                    <a:moveTo>
                      <a:pt x="0" y="189"/>
                    </a:moveTo>
                    <a:lnTo>
                      <a:pt x="88" y="189"/>
                    </a:lnTo>
                    <a:lnTo>
                      <a:pt x="88" y="210"/>
                    </a:lnTo>
                    <a:lnTo>
                      <a:pt x="0" y="210"/>
                    </a:lnTo>
                    <a:lnTo>
                      <a:pt x="0" y="189"/>
                    </a:lnTo>
                    <a:close/>
                    <a:moveTo>
                      <a:pt x="0" y="157"/>
                    </a:moveTo>
                    <a:lnTo>
                      <a:pt x="88" y="157"/>
                    </a:lnTo>
                    <a:lnTo>
                      <a:pt x="88" y="178"/>
                    </a:lnTo>
                    <a:lnTo>
                      <a:pt x="0" y="178"/>
                    </a:lnTo>
                    <a:lnTo>
                      <a:pt x="0" y="157"/>
                    </a:lnTo>
                    <a:close/>
                    <a:moveTo>
                      <a:pt x="0" y="125"/>
                    </a:moveTo>
                    <a:lnTo>
                      <a:pt x="88" y="125"/>
                    </a:lnTo>
                    <a:lnTo>
                      <a:pt x="88" y="146"/>
                    </a:lnTo>
                    <a:lnTo>
                      <a:pt x="0" y="146"/>
                    </a:lnTo>
                    <a:lnTo>
                      <a:pt x="0" y="125"/>
                    </a:lnTo>
                    <a:close/>
                    <a:moveTo>
                      <a:pt x="0" y="93"/>
                    </a:moveTo>
                    <a:lnTo>
                      <a:pt x="88" y="93"/>
                    </a:lnTo>
                    <a:lnTo>
                      <a:pt x="88" y="114"/>
                    </a:lnTo>
                    <a:lnTo>
                      <a:pt x="0" y="114"/>
                    </a:lnTo>
                    <a:lnTo>
                      <a:pt x="0" y="93"/>
                    </a:lnTo>
                    <a:close/>
                    <a:moveTo>
                      <a:pt x="0" y="47"/>
                    </a:moveTo>
                    <a:lnTo>
                      <a:pt x="88" y="47"/>
                    </a:lnTo>
                    <a:lnTo>
                      <a:pt x="88" y="83"/>
                    </a:lnTo>
                    <a:lnTo>
                      <a:pt x="0" y="83"/>
                    </a:lnTo>
                    <a:lnTo>
                      <a:pt x="0" y="47"/>
                    </a:lnTo>
                    <a:close/>
                    <a:moveTo>
                      <a:pt x="0" y="0"/>
                    </a:moveTo>
                    <a:lnTo>
                      <a:pt x="88" y="0"/>
                    </a:lnTo>
                    <a:lnTo>
                      <a:pt x="88" y="36"/>
                    </a:lnTo>
                    <a:lnTo>
                      <a:pt x="0" y="36"/>
                    </a:lnTo>
                    <a:lnTo>
                      <a:pt x="0" y="0"/>
                    </a:lnTo>
                    <a:close/>
                  </a:path>
                </a:pathLst>
              </a:custGeom>
              <a:solidFill>
                <a:srgbClr val="C0C0C0"/>
              </a:solidFill>
              <a:ln w="9525">
                <a:noFill/>
                <a:round/>
                <a:headEnd/>
                <a:tailEnd/>
              </a:ln>
            </p:spPr>
            <p:txBody>
              <a:bodyPr/>
              <a:lstStyle/>
              <a:p>
                <a:endParaRPr lang="en-US"/>
              </a:p>
            </p:txBody>
          </p:sp>
          <p:sp>
            <p:nvSpPr>
              <p:cNvPr id="1144" name="Rectangle 162"/>
              <p:cNvSpPr>
                <a:spLocks noChangeArrowheads="1"/>
              </p:cNvSpPr>
              <p:nvPr/>
            </p:nvSpPr>
            <p:spPr bwMode="auto">
              <a:xfrm>
                <a:off x="368" y="1610"/>
                <a:ext cx="88" cy="21"/>
              </a:xfrm>
              <a:prstGeom prst="rect">
                <a:avLst/>
              </a:prstGeom>
              <a:noFill/>
              <a:ln w="3175" cap="rnd">
                <a:solidFill>
                  <a:srgbClr val="000000"/>
                </a:solidFill>
                <a:round/>
                <a:headEnd/>
                <a:tailEnd/>
              </a:ln>
            </p:spPr>
            <p:txBody>
              <a:bodyPr/>
              <a:lstStyle/>
              <a:p>
                <a:pPr algn="ctr" eaLnBrk="0" hangingPunct="0"/>
                <a:endParaRPr lang="en-AU" sz="1600" b="1" i="1">
                  <a:latin typeface="Helvetica" pitchFamily="34" charset="0"/>
                </a:endParaRPr>
              </a:p>
            </p:txBody>
          </p:sp>
          <p:sp>
            <p:nvSpPr>
              <p:cNvPr id="1145" name="Rectangle 163"/>
              <p:cNvSpPr>
                <a:spLocks noChangeArrowheads="1"/>
              </p:cNvSpPr>
              <p:nvPr/>
            </p:nvSpPr>
            <p:spPr bwMode="auto">
              <a:xfrm>
                <a:off x="368" y="1578"/>
                <a:ext cx="88" cy="21"/>
              </a:xfrm>
              <a:prstGeom prst="rect">
                <a:avLst/>
              </a:prstGeom>
              <a:noFill/>
              <a:ln w="3175" cap="rnd">
                <a:solidFill>
                  <a:srgbClr val="000000"/>
                </a:solidFill>
                <a:round/>
                <a:headEnd/>
                <a:tailEnd/>
              </a:ln>
            </p:spPr>
            <p:txBody>
              <a:bodyPr/>
              <a:lstStyle/>
              <a:p>
                <a:pPr algn="ctr" eaLnBrk="0" hangingPunct="0"/>
                <a:endParaRPr lang="en-AU" sz="1600" b="1" i="1">
                  <a:latin typeface="Helvetica" pitchFamily="34" charset="0"/>
                </a:endParaRPr>
              </a:p>
            </p:txBody>
          </p:sp>
          <p:sp>
            <p:nvSpPr>
              <p:cNvPr id="1146" name="Rectangle 164"/>
              <p:cNvSpPr>
                <a:spLocks noChangeArrowheads="1"/>
              </p:cNvSpPr>
              <p:nvPr/>
            </p:nvSpPr>
            <p:spPr bwMode="auto">
              <a:xfrm>
                <a:off x="368" y="1546"/>
                <a:ext cx="88" cy="21"/>
              </a:xfrm>
              <a:prstGeom prst="rect">
                <a:avLst/>
              </a:prstGeom>
              <a:noFill/>
              <a:ln w="3175" cap="rnd">
                <a:solidFill>
                  <a:srgbClr val="000000"/>
                </a:solidFill>
                <a:round/>
                <a:headEnd/>
                <a:tailEnd/>
              </a:ln>
            </p:spPr>
            <p:txBody>
              <a:bodyPr/>
              <a:lstStyle/>
              <a:p>
                <a:pPr algn="ctr" eaLnBrk="0" hangingPunct="0"/>
                <a:endParaRPr lang="en-AU" sz="1600" b="1" i="1">
                  <a:latin typeface="Helvetica" pitchFamily="34" charset="0"/>
                </a:endParaRPr>
              </a:p>
            </p:txBody>
          </p:sp>
          <p:sp>
            <p:nvSpPr>
              <p:cNvPr id="1147" name="Rectangle 165"/>
              <p:cNvSpPr>
                <a:spLocks noChangeArrowheads="1"/>
              </p:cNvSpPr>
              <p:nvPr/>
            </p:nvSpPr>
            <p:spPr bwMode="auto">
              <a:xfrm>
                <a:off x="368" y="1514"/>
                <a:ext cx="88" cy="21"/>
              </a:xfrm>
              <a:prstGeom prst="rect">
                <a:avLst/>
              </a:prstGeom>
              <a:noFill/>
              <a:ln w="3175" cap="rnd">
                <a:solidFill>
                  <a:srgbClr val="000000"/>
                </a:solidFill>
                <a:round/>
                <a:headEnd/>
                <a:tailEnd/>
              </a:ln>
            </p:spPr>
            <p:txBody>
              <a:bodyPr/>
              <a:lstStyle/>
              <a:p>
                <a:pPr algn="ctr" eaLnBrk="0" hangingPunct="0"/>
                <a:endParaRPr lang="en-AU" sz="1600" b="1" i="1">
                  <a:latin typeface="Helvetica" pitchFamily="34" charset="0"/>
                </a:endParaRPr>
              </a:p>
            </p:txBody>
          </p:sp>
          <p:sp>
            <p:nvSpPr>
              <p:cNvPr id="1148" name="Rectangle 166"/>
              <p:cNvSpPr>
                <a:spLocks noChangeArrowheads="1"/>
              </p:cNvSpPr>
              <p:nvPr/>
            </p:nvSpPr>
            <p:spPr bwMode="auto">
              <a:xfrm>
                <a:off x="368" y="1468"/>
                <a:ext cx="88" cy="36"/>
              </a:xfrm>
              <a:prstGeom prst="rect">
                <a:avLst/>
              </a:prstGeom>
              <a:noFill/>
              <a:ln w="3175" cap="rnd">
                <a:solidFill>
                  <a:srgbClr val="000000"/>
                </a:solidFill>
                <a:round/>
                <a:headEnd/>
                <a:tailEnd/>
              </a:ln>
            </p:spPr>
            <p:txBody>
              <a:bodyPr/>
              <a:lstStyle/>
              <a:p>
                <a:pPr algn="ctr" eaLnBrk="0" hangingPunct="0"/>
                <a:endParaRPr lang="en-AU" sz="1600" b="1" i="1">
                  <a:latin typeface="Helvetica" pitchFamily="34" charset="0"/>
                </a:endParaRPr>
              </a:p>
            </p:txBody>
          </p:sp>
          <p:sp>
            <p:nvSpPr>
              <p:cNvPr id="1149" name="Rectangle 167"/>
              <p:cNvSpPr>
                <a:spLocks noChangeArrowheads="1"/>
              </p:cNvSpPr>
              <p:nvPr/>
            </p:nvSpPr>
            <p:spPr bwMode="auto">
              <a:xfrm>
                <a:off x="368" y="1421"/>
                <a:ext cx="88" cy="36"/>
              </a:xfrm>
              <a:prstGeom prst="rect">
                <a:avLst/>
              </a:prstGeom>
              <a:noFill/>
              <a:ln w="3175" cap="rnd">
                <a:solidFill>
                  <a:srgbClr val="000000"/>
                </a:solidFill>
                <a:round/>
                <a:headEnd/>
                <a:tailEnd/>
              </a:ln>
            </p:spPr>
            <p:txBody>
              <a:bodyPr/>
              <a:lstStyle/>
              <a:p>
                <a:pPr algn="ctr" eaLnBrk="0" hangingPunct="0"/>
                <a:endParaRPr lang="en-AU" sz="1600" b="1" i="1">
                  <a:latin typeface="Helvetica" pitchFamily="34" charset="0"/>
                </a:endParaRPr>
              </a:p>
            </p:txBody>
          </p:sp>
          <p:sp>
            <p:nvSpPr>
              <p:cNvPr id="1150" name="Rectangle 168"/>
              <p:cNvSpPr>
                <a:spLocks noChangeArrowheads="1"/>
              </p:cNvSpPr>
              <p:nvPr/>
            </p:nvSpPr>
            <p:spPr bwMode="auto">
              <a:xfrm>
                <a:off x="341" y="1791"/>
                <a:ext cx="141" cy="9"/>
              </a:xfrm>
              <a:prstGeom prst="rect">
                <a:avLst/>
              </a:prstGeom>
              <a:solidFill>
                <a:srgbClr val="9A9A9A"/>
              </a:solidFill>
              <a:ln w="9525">
                <a:noFill/>
                <a:miter lim="800000"/>
                <a:headEnd/>
                <a:tailEnd/>
              </a:ln>
            </p:spPr>
            <p:txBody>
              <a:bodyPr/>
              <a:lstStyle/>
              <a:p>
                <a:pPr algn="ctr" eaLnBrk="0" hangingPunct="0"/>
                <a:endParaRPr lang="en-AU" sz="1600" b="1" i="1">
                  <a:latin typeface="Helvetica" pitchFamily="34" charset="0"/>
                </a:endParaRPr>
              </a:p>
            </p:txBody>
          </p:sp>
          <p:pic>
            <p:nvPicPr>
              <p:cNvPr id="1151" name="Picture 169"/>
              <p:cNvPicPr>
                <a:picLocks noChangeAspect="1" noChangeArrowheads="1"/>
              </p:cNvPicPr>
              <p:nvPr/>
            </p:nvPicPr>
            <p:blipFill>
              <a:blip r:embed="rId6" cstate="print"/>
              <a:srcRect/>
              <a:stretch>
                <a:fillRect/>
              </a:stretch>
            </p:blipFill>
            <p:spPr bwMode="auto">
              <a:xfrm>
                <a:off x="401" y="1671"/>
                <a:ext cx="26" cy="26"/>
              </a:xfrm>
              <a:prstGeom prst="rect">
                <a:avLst/>
              </a:prstGeom>
              <a:noFill/>
              <a:ln w="9525">
                <a:noFill/>
                <a:miter lim="800000"/>
                <a:headEnd/>
                <a:tailEnd/>
              </a:ln>
            </p:spPr>
          </p:pic>
          <p:pic>
            <p:nvPicPr>
              <p:cNvPr id="1152" name="Picture 170"/>
              <p:cNvPicPr>
                <a:picLocks noChangeAspect="1" noChangeArrowheads="1"/>
              </p:cNvPicPr>
              <p:nvPr/>
            </p:nvPicPr>
            <p:blipFill>
              <a:blip r:embed="rId7" cstate="print"/>
              <a:srcRect/>
              <a:stretch>
                <a:fillRect/>
              </a:stretch>
            </p:blipFill>
            <p:spPr bwMode="auto">
              <a:xfrm>
                <a:off x="401" y="1680"/>
                <a:ext cx="17" cy="17"/>
              </a:xfrm>
              <a:prstGeom prst="rect">
                <a:avLst/>
              </a:prstGeom>
              <a:noFill/>
              <a:ln w="9525">
                <a:noFill/>
                <a:miter lim="800000"/>
                <a:headEnd/>
                <a:tailEnd/>
              </a:ln>
            </p:spPr>
          </p:pic>
          <p:pic>
            <p:nvPicPr>
              <p:cNvPr id="1153" name="Picture 171"/>
              <p:cNvPicPr>
                <a:picLocks noChangeAspect="1" noChangeArrowheads="1"/>
              </p:cNvPicPr>
              <p:nvPr/>
            </p:nvPicPr>
            <p:blipFill>
              <a:blip r:embed="rId8" cstate="print"/>
              <a:srcRect/>
              <a:stretch>
                <a:fillRect/>
              </a:stretch>
            </p:blipFill>
            <p:spPr bwMode="auto">
              <a:xfrm>
                <a:off x="401" y="1705"/>
                <a:ext cx="17" cy="17"/>
              </a:xfrm>
              <a:prstGeom prst="rect">
                <a:avLst/>
              </a:prstGeom>
              <a:noFill/>
              <a:ln w="9525">
                <a:noFill/>
                <a:miter lim="800000"/>
                <a:headEnd/>
                <a:tailEnd/>
              </a:ln>
            </p:spPr>
          </p:pic>
          <p:sp>
            <p:nvSpPr>
              <p:cNvPr id="1154" name="Rectangle 172"/>
              <p:cNvSpPr>
                <a:spLocks noChangeArrowheads="1"/>
              </p:cNvSpPr>
              <p:nvPr/>
            </p:nvSpPr>
            <p:spPr bwMode="auto">
              <a:xfrm>
                <a:off x="389" y="1439"/>
                <a:ext cx="13" cy="4"/>
              </a:xfrm>
              <a:prstGeom prst="rect">
                <a:avLst/>
              </a:prstGeom>
              <a:solidFill>
                <a:srgbClr val="9A9A9A"/>
              </a:solidFill>
              <a:ln w="9525">
                <a:noFill/>
                <a:miter lim="800000"/>
                <a:headEnd/>
                <a:tailEnd/>
              </a:ln>
            </p:spPr>
            <p:txBody>
              <a:bodyPr/>
              <a:lstStyle/>
              <a:p>
                <a:pPr algn="ctr" eaLnBrk="0" hangingPunct="0"/>
                <a:endParaRPr lang="en-AU" sz="1600" b="1" i="1">
                  <a:latin typeface="Helvetica" pitchFamily="34" charset="0"/>
                </a:endParaRPr>
              </a:p>
            </p:txBody>
          </p:sp>
          <p:pic>
            <p:nvPicPr>
              <p:cNvPr id="1155" name="Picture 173"/>
              <p:cNvPicPr>
                <a:picLocks noChangeAspect="1" noChangeArrowheads="1"/>
              </p:cNvPicPr>
              <p:nvPr/>
            </p:nvPicPr>
            <p:blipFill>
              <a:blip r:embed="rId9" cstate="print"/>
              <a:srcRect/>
              <a:stretch>
                <a:fillRect/>
              </a:stretch>
            </p:blipFill>
            <p:spPr bwMode="auto">
              <a:xfrm>
                <a:off x="367" y="1423"/>
                <a:ext cx="77" cy="9"/>
              </a:xfrm>
              <a:prstGeom prst="rect">
                <a:avLst/>
              </a:prstGeom>
              <a:noFill/>
              <a:ln w="9525">
                <a:noFill/>
                <a:miter lim="800000"/>
                <a:headEnd/>
                <a:tailEnd/>
              </a:ln>
            </p:spPr>
          </p:pic>
          <p:pic>
            <p:nvPicPr>
              <p:cNvPr id="1156" name="Picture 174"/>
              <p:cNvPicPr>
                <a:picLocks noChangeAspect="1" noChangeArrowheads="1"/>
              </p:cNvPicPr>
              <p:nvPr/>
            </p:nvPicPr>
            <p:blipFill>
              <a:blip r:embed="rId10" cstate="print"/>
              <a:srcRect/>
              <a:stretch>
                <a:fillRect/>
              </a:stretch>
            </p:blipFill>
            <p:spPr bwMode="auto">
              <a:xfrm>
                <a:off x="367" y="1423"/>
                <a:ext cx="77" cy="9"/>
              </a:xfrm>
              <a:prstGeom prst="rect">
                <a:avLst/>
              </a:prstGeom>
              <a:noFill/>
              <a:ln w="9525">
                <a:noFill/>
                <a:miter lim="800000"/>
                <a:headEnd/>
                <a:tailEnd/>
              </a:ln>
            </p:spPr>
          </p:pic>
          <p:sp>
            <p:nvSpPr>
              <p:cNvPr id="1157" name="Rectangle 175"/>
              <p:cNvSpPr>
                <a:spLocks noChangeArrowheads="1"/>
              </p:cNvSpPr>
              <p:nvPr/>
            </p:nvSpPr>
            <p:spPr bwMode="auto">
              <a:xfrm>
                <a:off x="374" y="1428"/>
                <a:ext cx="75" cy="7"/>
              </a:xfrm>
              <a:prstGeom prst="rect">
                <a:avLst/>
              </a:prstGeom>
              <a:noFill/>
              <a:ln w="3175" cap="rnd">
                <a:solidFill>
                  <a:srgbClr val="000000"/>
                </a:solidFill>
                <a:round/>
                <a:headEnd/>
                <a:tailEnd/>
              </a:ln>
            </p:spPr>
            <p:txBody>
              <a:bodyPr/>
              <a:lstStyle/>
              <a:p>
                <a:pPr algn="ctr" eaLnBrk="0" hangingPunct="0"/>
                <a:endParaRPr lang="en-AU" sz="1600" b="1" i="1">
                  <a:latin typeface="Helvetica" pitchFamily="34" charset="0"/>
                </a:endParaRPr>
              </a:p>
            </p:txBody>
          </p:sp>
          <p:pic>
            <p:nvPicPr>
              <p:cNvPr id="1158" name="Picture 176"/>
              <p:cNvPicPr>
                <a:picLocks noChangeAspect="1" noChangeArrowheads="1"/>
              </p:cNvPicPr>
              <p:nvPr/>
            </p:nvPicPr>
            <p:blipFill>
              <a:blip r:embed="rId11" cstate="print"/>
              <a:srcRect/>
              <a:stretch>
                <a:fillRect/>
              </a:stretch>
            </p:blipFill>
            <p:spPr bwMode="auto">
              <a:xfrm>
                <a:off x="367" y="1475"/>
                <a:ext cx="77" cy="17"/>
              </a:xfrm>
              <a:prstGeom prst="rect">
                <a:avLst/>
              </a:prstGeom>
              <a:noFill/>
              <a:ln w="9525">
                <a:noFill/>
                <a:miter lim="800000"/>
                <a:headEnd/>
                <a:tailEnd/>
              </a:ln>
            </p:spPr>
          </p:pic>
          <p:pic>
            <p:nvPicPr>
              <p:cNvPr id="1159" name="Picture 177"/>
              <p:cNvPicPr>
                <a:picLocks noChangeAspect="1" noChangeArrowheads="1"/>
              </p:cNvPicPr>
              <p:nvPr/>
            </p:nvPicPr>
            <p:blipFill>
              <a:blip r:embed="rId12" cstate="print"/>
              <a:srcRect/>
              <a:stretch>
                <a:fillRect/>
              </a:stretch>
            </p:blipFill>
            <p:spPr bwMode="auto">
              <a:xfrm>
                <a:off x="367" y="1475"/>
                <a:ext cx="77" cy="17"/>
              </a:xfrm>
              <a:prstGeom prst="rect">
                <a:avLst/>
              </a:prstGeom>
              <a:noFill/>
              <a:ln w="9525">
                <a:noFill/>
                <a:miter lim="800000"/>
                <a:headEnd/>
                <a:tailEnd/>
              </a:ln>
            </p:spPr>
          </p:pic>
          <p:sp>
            <p:nvSpPr>
              <p:cNvPr id="1160" name="Freeform 178"/>
              <p:cNvSpPr>
                <a:spLocks/>
              </p:cNvSpPr>
              <p:nvPr/>
            </p:nvSpPr>
            <p:spPr bwMode="auto">
              <a:xfrm>
                <a:off x="373" y="1476"/>
                <a:ext cx="74" cy="14"/>
              </a:xfrm>
              <a:custGeom>
                <a:avLst/>
                <a:gdLst>
                  <a:gd name="T0" fmla="*/ 0 w 139"/>
                  <a:gd name="T1" fmla="*/ 1 h 26"/>
                  <a:gd name="T2" fmla="*/ 1 w 139"/>
                  <a:gd name="T3" fmla="*/ 1 h 26"/>
                  <a:gd name="T4" fmla="*/ 3 w 139"/>
                  <a:gd name="T5" fmla="*/ 1 h 26"/>
                  <a:gd name="T6" fmla="*/ 3 w 139"/>
                  <a:gd name="T7" fmla="*/ 1 h 26"/>
                  <a:gd name="T8" fmla="*/ 3 w 139"/>
                  <a:gd name="T9" fmla="*/ 1 h 26"/>
                  <a:gd name="T10" fmla="*/ 3 w 139"/>
                  <a:gd name="T11" fmla="*/ 1 h 26"/>
                  <a:gd name="T12" fmla="*/ 0 w 139"/>
                  <a:gd name="T13" fmla="*/ 1 h 26"/>
                  <a:gd name="T14" fmla="*/ 0 w 139"/>
                  <a:gd name="T15" fmla="*/ 1 h 26"/>
                  <a:gd name="T16" fmla="*/ 0 60000 65536"/>
                  <a:gd name="T17" fmla="*/ 0 60000 65536"/>
                  <a:gd name="T18" fmla="*/ 0 60000 65536"/>
                  <a:gd name="T19" fmla="*/ 0 60000 65536"/>
                  <a:gd name="T20" fmla="*/ 0 60000 65536"/>
                  <a:gd name="T21" fmla="*/ 0 60000 65536"/>
                  <a:gd name="T22" fmla="*/ 0 60000 65536"/>
                  <a:gd name="T23" fmla="*/ 0 60000 65536"/>
                  <a:gd name="T24" fmla="*/ 0 w 139"/>
                  <a:gd name="T25" fmla="*/ 0 h 26"/>
                  <a:gd name="T26" fmla="*/ 139 w 139"/>
                  <a:gd name="T27" fmla="*/ 26 h 2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39" h="26">
                    <a:moveTo>
                      <a:pt x="0" y="6"/>
                    </a:moveTo>
                    <a:lnTo>
                      <a:pt x="38" y="6"/>
                    </a:lnTo>
                    <a:cubicBezTo>
                      <a:pt x="63" y="0"/>
                      <a:pt x="89" y="0"/>
                      <a:pt x="114" y="6"/>
                    </a:cubicBezTo>
                    <a:lnTo>
                      <a:pt x="139" y="6"/>
                    </a:lnTo>
                    <a:lnTo>
                      <a:pt x="139" y="26"/>
                    </a:lnTo>
                    <a:lnTo>
                      <a:pt x="0" y="26"/>
                    </a:lnTo>
                    <a:lnTo>
                      <a:pt x="0" y="6"/>
                    </a:lnTo>
                  </a:path>
                </a:pathLst>
              </a:custGeom>
              <a:noFill/>
              <a:ln w="3175" cap="rnd">
                <a:solidFill>
                  <a:srgbClr val="000000"/>
                </a:solidFill>
                <a:round/>
                <a:headEnd/>
                <a:tailEnd/>
              </a:ln>
            </p:spPr>
            <p:txBody>
              <a:bodyPr/>
              <a:lstStyle/>
              <a:p>
                <a:endParaRPr lang="en-US"/>
              </a:p>
            </p:txBody>
          </p:sp>
          <p:sp>
            <p:nvSpPr>
              <p:cNvPr id="1161" name="Rectangle 179"/>
              <p:cNvSpPr>
                <a:spLocks noChangeArrowheads="1"/>
              </p:cNvSpPr>
              <p:nvPr/>
            </p:nvSpPr>
            <p:spPr bwMode="auto">
              <a:xfrm>
                <a:off x="376" y="1484"/>
                <a:ext cx="68" cy="3"/>
              </a:xfrm>
              <a:prstGeom prst="rect">
                <a:avLst/>
              </a:prstGeom>
              <a:solidFill>
                <a:srgbClr val="DBDAC6"/>
              </a:solidFill>
              <a:ln w="9525">
                <a:noFill/>
                <a:miter lim="800000"/>
                <a:headEnd/>
                <a:tailEnd/>
              </a:ln>
            </p:spPr>
            <p:txBody>
              <a:bodyPr/>
              <a:lstStyle/>
              <a:p>
                <a:pPr algn="ctr" eaLnBrk="0" hangingPunct="0"/>
                <a:endParaRPr lang="en-AU" sz="1600" b="1" i="1">
                  <a:latin typeface="Helvetica" pitchFamily="34" charset="0"/>
                </a:endParaRPr>
              </a:p>
            </p:txBody>
          </p:sp>
          <p:sp>
            <p:nvSpPr>
              <p:cNvPr id="1162" name="Rectangle 180"/>
              <p:cNvSpPr>
                <a:spLocks noChangeArrowheads="1"/>
              </p:cNvSpPr>
              <p:nvPr/>
            </p:nvSpPr>
            <p:spPr bwMode="auto">
              <a:xfrm>
                <a:off x="376" y="1484"/>
                <a:ext cx="68" cy="3"/>
              </a:xfrm>
              <a:prstGeom prst="rect">
                <a:avLst/>
              </a:prstGeom>
              <a:noFill/>
              <a:ln w="3175" cap="rnd">
                <a:solidFill>
                  <a:srgbClr val="000000"/>
                </a:solidFill>
                <a:round/>
                <a:headEnd/>
                <a:tailEnd/>
              </a:ln>
            </p:spPr>
            <p:txBody>
              <a:bodyPr/>
              <a:lstStyle/>
              <a:p>
                <a:pPr algn="ctr" eaLnBrk="0" hangingPunct="0"/>
                <a:endParaRPr lang="en-AU" sz="1600" b="1" i="1">
                  <a:latin typeface="Helvetica" pitchFamily="34" charset="0"/>
                </a:endParaRPr>
              </a:p>
            </p:txBody>
          </p:sp>
          <p:pic>
            <p:nvPicPr>
              <p:cNvPr id="1163" name="Picture 181"/>
              <p:cNvPicPr>
                <a:picLocks noChangeAspect="1" noChangeArrowheads="1"/>
              </p:cNvPicPr>
              <p:nvPr/>
            </p:nvPicPr>
            <p:blipFill>
              <a:blip r:embed="rId13" cstate="print"/>
              <a:srcRect/>
              <a:stretch>
                <a:fillRect/>
              </a:stretch>
            </p:blipFill>
            <p:spPr bwMode="auto">
              <a:xfrm>
                <a:off x="367" y="1517"/>
                <a:ext cx="77" cy="18"/>
              </a:xfrm>
              <a:prstGeom prst="rect">
                <a:avLst/>
              </a:prstGeom>
              <a:noFill/>
              <a:ln w="9525">
                <a:noFill/>
                <a:miter lim="800000"/>
                <a:headEnd/>
                <a:tailEnd/>
              </a:ln>
            </p:spPr>
          </p:pic>
          <p:pic>
            <p:nvPicPr>
              <p:cNvPr id="1164" name="Picture 182"/>
              <p:cNvPicPr>
                <a:picLocks noChangeAspect="1" noChangeArrowheads="1"/>
              </p:cNvPicPr>
              <p:nvPr/>
            </p:nvPicPr>
            <p:blipFill>
              <a:blip r:embed="rId14" cstate="print"/>
              <a:srcRect/>
              <a:stretch>
                <a:fillRect/>
              </a:stretch>
            </p:blipFill>
            <p:spPr bwMode="auto">
              <a:xfrm>
                <a:off x="367" y="1517"/>
                <a:ext cx="77" cy="18"/>
              </a:xfrm>
              <a:prstGeom prst="rect">
                <a:avLst/>
              </a:prstGeom>
              <a:noFill/>
              <a:ln w="9525">
                <a:noFill/>
                <a:miter lim="800000"/>
                <a:headEnd/>
                <a:tailEnd/>
              </a:ln>
            </p:spPr>
          </p:pic>
          <p:sp>
            <p:nvSpPr>
              <p:cNvPr id="1165" name="Freeform 183"/>
              <p:cNvSpPr>
                <a:spLocks/>
              </p:cNvSpPr>
              <p:nvPr/>
            </p:nvSpPr>
            <p:spPr bwMode="auto">
              <a:xfrm>
                <a:off x="373" y="1517"/>
                <a:ext cx="77" cy="12"/>
              </a:xfrm>
              <a:custGeom>
                <a:avLst/>
                <a:gdLst>
                  <a:gd name="T0" fmla="*/ 0 w 144"/>
                  <a:gd name="T1" fmla="*/ 1 h 22"/>
                  <a:gd name="T2" fmla="*/ 0 w 144"/>
                  <a:gd name="T3" fmla="*/ 1 h 22"/>
                  <a:gd name="T4" fmla="*/ 1 w 144"/>
                  <a:gd name="T5" fmla="*/ 1 h 22"/>
                  <a:gd name="T6" fmla="*/ 2 w 144"/>
                  <a:gd name="T7" fmla="*/ 1 h 22"/>
                  <a:gd name="T8" fmla="*/ 2 w 144"/>
                  <a:gd name="T9" fmla="*/ 1 h 22"/>
                  <a:gd name="T10" fmla="*/ 3 w 144"/>
                  <a:gd name="T11" fmla="*/ 1 h 22"/>
                  <a:gd name="T12" fmla="*/ 3 w 144"/>
                  <a:gd name="T13" fmla="*/ 1 h 22"/>
                  <a:gd name="T14" fmla="*/ 2 w 144"/>
                  <a:gd name="T15" fmla="*/ 1 h 22"/>
                  <a:gd name="T16" fmla="*/ 1 w 144"/>
                  <a:gd name="T17" fmla="*/ 1 h 22"/>
                  <a:gd name="T18" fmla="*/ 1 w 144"/>
                  <a:gd name="T19" fmla="*/ 1 h 22"/>
                  <a:gd name="T20" fmla="*/ 0 w 144"/>
                  <a:gd name="T21" fmla="*/ 1 h 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44"/>
                  <a:gd name="T34" fmla="*/ 0 h 22"/>
                  <a:gd name="T35" fmla="*/ 144 w 144"/>
                  <a:gd name="T36" fmla="*/ 22 h 2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44" h="22">
                    <a:moveTo>
                      <a:pt x="0" y="17"/>
                    </a:moveTo>
                    <a:lnTo>
                      <a:pt x="0" y="6"/>
                    </a:lnTo>
                    <a:lnTo>
                      <a:pt x="46" y="6"/>
                    </a:lnTo>
                    <a:cubicBezTo>
                      <a:pt x="62" y="0"/>
                      <a:pt x="82" y="0"/>
                      <a:pt x="98" y="6"/>
                    </a:cubicBezTo>
                    <a:lnTo>
                      <a:pt x="144" y="6"/>
                    </a:lnTo>
                    <a:lnTo>
                      <a:pt x="144" y="17"/>
                    </a:lnTo>
                    <a:lnTo>
                      <a:pt x="98" y="17"/>
                    </a:lnTo>
                    <a:cubicBezTo>
                      <a:pt x="81" y="22"/>
                      <a:pt x="62" y="22"/>
                      <a:pt x="46" y="17"/>
                    </a:cubicBezTo>
                    <a:lnTo>
                      <a:pt x="0" y="17"/>
                    </a:lnTo>
                  </a:path>
                </a:pathLst>
              </a:custGeom>
              <a:noFill/>
              <a:ln w="3175" cap="rnd">
                <a:solidFill>
                  <a:srgbClr val="000000"/>
                </a:solidFill>
                <a:round/>
                <a:headEnd/>
                <a:tailEnd/>
              </a:ln>
            </p:spPr>
            <p:txBody>
              <a:bodyPr/>
              <a:lstStyle/>
              <a:p>
                <a:endParaRPr lang="en-US"/>
              </a:p>
            </p:txBody>
          </p:sp>
          <p:pic>
            <p:nvPicPr>
              <p:cNvPr id="1166" name="Picture 184"/>
              <p:cNvPicPr>
                <a:picLocks noChangeAspect="1" noChangeArrowheads="1"/>
              </p:cNvPicPr>
              <p:nvPr/>
            </p:nvPicPr>
            <p:blipFill>
              <a:blip r:embed="rId15" cstate="print"/>
              <a:srcRect/>
              <a:stretch>
                <a:fillRect/>
              </a:stretch>
            </p:blipFill>
            <p:spPr bwMode="auto">
              <a:xfrm>
                <a:off x="410" y="1432"/>
                <a:ext cx="42" cy="94"/>
              </a:xfrm>
              <a:prstGeom prst="rect">
                <a:avLst/>
              </a:prstGeom>
              <a:noFill/>
              <a:ln w="9525">
                <a:noFill/>
                <a:miter lim="800000"/>
                <a:headEnd/>
                <a:tailEnd/>
              </a:ln>
            </p:spPr>
          </p:pic>
          <p:pic>
            <p:nvPicPr>
              <p:cNvPr id="1167" name="Picture 185"/>
              <p:cNvPicPr>
                <a:picLocks noChangeAspect="1" noChangeArrowheads="1"/>
              </p:cNvPicPr>
              <p:nvPr/>
            </p:nvPicPr>
            <p:blipFill>
              <a:blip r:embed="rId16" cstate="print"/>
              <a:srcRect/>
              <a:stretch>
                <a:fillRect/>
              </a:stretch>
            </p:blipFill>
            <p:spPr bwMode="auto">
              <a:xfrm>
                <a:off x="410" y="1432"/>
                <a:ext cx="42" cy="94"/>
              </a:xfrm>
              <a:prstGeom prst="rect">
                <a:avLst/>
              </a:prstGeom>
              <a:noFill/>
              <a:ln w="9525">
                <a:noFill/>
                <a:miter lim="800000"/>
                <a:headEnd/>
                <a:tailEnd/>
              </a:ln>
            </p:spPr>
          </p:pic>
          <p:sp>
            <p:nvSpPr>
              <p:cNvPr id="1168" name="Freeform 186"/>
              <p:cNvSpPr>
                <a:spLocks noEditPoints="1"/>
              </p:cNvSpPr>
              <p:nvPr/>
            </p:nvSpPr>
            <p:spPr bwMode="auto">
              <a:xfrm>
                <a:off x="412" y="1438"/>
                <a:ext cx="38" cy="94"/>
              </a:xfrm>
              <a:custGeom>
                <a:avLst/>
                <a:gdLst>
                  <a:gd name="T0" fmla="*/ 27 w 38"/>
                  <a:gd name="T1" fmla="*/ 5 h 94"/>
                  <a:gd name="T2" fmla="*/ 37 w 38"/>
                  <a:gd name="T3" fmla="*/ 5 h 94"/>
                  <a:gd name="T4" fmla="*/ 37 w 38"/>
                  <a:gd name="T5" fmla="*/ 0 h 94"/>
                  <a:gd name="T6" fmla="*/ 27 w 38"/>
                  <a:gd name="T7" fmla="*/ 0 h 94"/>
                  <a:gd name="T8" fmla="*/ 27 w 38"/>
                  <a:gd name="T9" fmla="*/ 5 h 94"/>
                  <a:gd name="T10" fmla="*/ 16 w 38"/>
                  <a:gd name="T11" fmla="*/ 4 h 94"/>
                  <a:gd name="T12" fmla="*/ 10 w 38"/>
                  <a:gd name="T13" fmla="*/ 8 h 94"/>
                  <a:gd name="T14" fmla="*/ 10 w 38"/>
                  <a:gd name="T15" fmla="*/ 1 h 94"/>
                  <a:gd name="T16" fmla="*/ 16 w 38"/>
                  <a:gd name="T17" fmla="*/ 4 h 94"/>
                  <a:gd name="T18" fmla="*/ 0 w 38"/>
                  <a:gd name="T19" fmla="*/ 4 h 94"/>
                  <a:gd name="T20" fmla="*/ 6 w 38"/>
                  <a:gd name="T21" fmla="*/ 1 h 94"/>
                  <a:gd name="T22" fmla="*/ 6 w 38"/>
                  <a:gd name="T23" fmla="*/ 8 h 94"/>
                  <a:gd name="T24" fmla="*/ 0 w 38"/>
                  <a:gd name="T25" fmla="*/ 4 h 94"/>
                  <a:gd name="T26" fmla="*/ 21 w 38"/>
                  <a:gd name="T27" fmla="*/ 59 h 94"/>
                  <a:gd name="T28" fmla="*/ 35 w 38"/>
                  <a:gd name="T29" fmla="*/ 59 h 94"/>
                  <a:gd name="T30" fmla="*/ 35 w 38"/>
                  <a:gd name="T31" fmla="*/ 55 h 94"/>
                  <a:gd name="T32" fmla="*/ 21 w 38"/>
                  <a:gd name="T33" fmla="*/ 55 h 94"/>
                  <a:gd name="T34" fmla="*/ 21 w 38"/>
                  <a:gd name="T35" fmla="*/ 59 h 94"/>
                  <a:gd name="T36" fmla="*/ 24 w 38"/>
                  <a:gd name="T37" fmla="*/ 94 h 94"/>
                  <a:gd name="T38" fmla="*/ 38 w 38"/>
                  <a:gd name="T39" fmla="*/ 94 h 94"/>
                  <a:gd name="T40" fmla="*/ 38 w 38"/>
                  <a:gd name="T41" fmla="*/ 91 h 94"/>
                  <a:gd name="T42" fmla="*/ 24 w 38"/>
                  <a:gd name="T43" fmla="*/ 91 h 94"/>
                  <a:gd name="T44" fmla="*/ 24 w 38"/>
                  <a:gd name="T45" fmla="*/ 94 h 9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8"/>
                  <a:gd name="T70" fmla="*/ 0 h 94"/>
                  <a:gd name="T71" fmla="*/ 38 w 38"/>
                  <a:gd name="T72" fmla="*/ 94 h 9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8" h="94">
                    <a:moveTo>
                      <a:pt x="27" y="5"/>
                    </a:moveTo>
                    <a:lnTo>
                      <a:pt x="37" y="5"/>
                    </a:lnTo>
                    <a:lnTo>
                      <a:pt x="37" y="0"/>
                    </a:lnTo>
                    <a:lnTo>
                      <a:pt x="27" y="0"/>
                    </a:lnTo>
                    <a:lnTo>
                      <a:pt x="27" y="5"/>
                    </a:lnTo>
                    <a:moveTo>
                      <a:pt x="16" y="4"/>
                    </a:moveTo>
                    <a:lnTo>
                      <a:pt x="10" y="8"/>
                    </a:lnTo>
                    <a:lnTo>
                      <a:pt x="10" y="1"/>
                    </a:lnTo>
                    <a:lnTo>
                      <a:pt x="16" y="4"/>
                    </a:lnTo>
                    <a:moveTo>
                      <a:pt x="0" y="4"/>
                    </a:moveTo>
                    <a:lnTo>
                      <a:pt x="6" y="1"/>
                    </a:lnTo>
                    <a:lnTo>
                      <a:pt x="6" y="8"/>
                    </a:lnTo>
                    <a:lnTo>
                      <a:pt x="0" y="4"/>
                    </a:lnTo>
                    <a:moveTo>
                      <a:pt x="21" y="59"/>
                    </a:moveTo>
                    <a:lnTo>
                      <a:pt x="35" y="59"/>
                    </a:lnTo>
                    <a:lnTo>
                      <a:pt x="35" y="55"/>
                    </a:lnTo>
                    <a:lnTo>
                      <a:pt x="21" y="55"/>
                    </a:lnTo>
                    <a:lnTo>
                      <a:pt x="21" y="59"/>
                    </a:lnTo>
                    <a:moveTo>
                      <a:pt x="24" y="94"/>
                    </a:moveTo>
                    <a:lnTo>
                      <a:pt x="38" y="94"/>
                    </a:lnTo>
                    <a:lnTo>
                      <a:pt x="38" y="91"/>
                    </a:lnTo>
                    <a:lnTo>
                      <a:pt x="24" y="91"/>
                    </a:lnTo>
                    <a:lnTo>
                      <a:pt x="24" y="94"/>
                    </a:lnTo>
                  </a:path>
                </a:pathLst>
              </a:custGeom>
              <a:noFill/>
              <a:ln w="3175" cap="rnd">
                <a:solidFill>
                  <a:srgbClr val="000000"/>
                </a:solidFill>
                <a:round/>
                <a:headEnd/>
                <a:tailEnd/>
              </a:ln>
            </p:spPr>
            <p:txBody>
              <a:bodyPr/>
              <a:lstStyle/>
              <a:p>
                <a:endParaRPr lang="en-US"/>
              </a:p>
            </p:txBody>
          </p:sp>
          <p:sp>
            <p:nvSpPr>
              <p:cNvPr id="1169" name="Freeform 187"/>
              <p:cNvSpPr>
                <a:spLocks noEditPoints="1"/>
              </p:cNvSpPr>
              <p:nvPr/>
            </p:nvSpPr>
            <p:spPr bwMode="auto">
              <a:xfrm>
                <a:off x="373" y="1439"/>
                <a:ext cx="8" cy="57"/>
              </a:xfrm>
              <a:custGeom>
                <a:avLst/>
                <a:gdLst>
                  <a:gd name="T0" fmla="*/ 2 w 8"/>
                  <a:gd name="T1" fmla="*/ 0 h 57"/>
                  <a:gd name="T2" fmla="*/ 8 w 8"/>
                  <a:gd name="T3" fmla="*/ 0 h 57"/>
                  <a:gd name="T4" fmla="*/ 0 w 8"/>
                  <a:gd name="T5" fmla="*/ 57 h 57"/>
                  <a:gd name="T6" fmla="*/ 7 w 8"/>
                  <a:gd name="T7" fmla="*/ 57 h 57"/>
                  <a:gd name="T8" fmla="*/ 0 60000 65536"/>
                  <a:gd name="T9" fmla="*/ 0 60000 65536"/>
                  <a:gd name="T10" fmla="*/ 0 60000 65536"/>
                  <a:gd name="T11" fmla="*/ 0 60000 65536"/>
                  <a:gd name="T12" fmla="*/ 0 w 8"/>
                  <a:gd name="T13" fmla="*/ 0 h 57"/>
                  <a:gd name="T14" fmla="*/ 8 w 8"/>
                  <a:gd name="T15" fmla="*/ 57 h 57"/>
                </a:gdLst>
                <a:ahLst/>
                <a:cxnLst>
                  <a:cxn ang="T8">
                    <a:pos x="T0" y="T1"/>
                  </a:cxn>
                  <a:cxn ang="T9">
                    <a:pos x="T2" y="T3"/>
                  </a:cxn>
                  <a:cxn ang="T10">
                    <a:pos x="T4" y="T5"/>
                  </a:cxn>
                  <a:cxn ang="T11">
                    <a:pos x="T6" y="T7"/>
                  </a:cxn>
                </a:cxnLst>
                <a:rect l="T12" t="T13" r="T14" b="T15"/>
                <a:pathLst>
                  <a:path w="8" h="57">
                    <a:moveTo>
                      <a:pt x="2" y="0"/>
                    </a:moveTo>
                    <a:lnTo>
                      <a:pt x="8" y="0"/>
                    </a:lnTo>
                    <a:moveTo>
                      <a:pt x="0" y="57"/>
                    </a:moveTo>
                    <a:lnTo>
                      <a:pt x="7" y="57"/>
                    </a:lnTo>
                  </a:path>
                </a:pathLst>
              </a:custGeom>
              <a:noFill/>
              <a:ln w="4763">
                <a:solidFill>
                  <a:srgbClr val="00FF00"/>
                </a:solidFill>
                <a:miter lim="800000"/>
                <a:headEnd/>
                <a:tailEnd/>
              </a:ln>
            </p:spPr>
            <p:txBody>
              <a:bodyPr/>
              <a:lstStyle/>
              <a:p>
                <a:endParaRPr lang="en-US"/>
              </a:p>
            </p:txBody>
          </p:sp>
          <p:sp>
            <p:nvSpPr>
              <p:cNvPr id="1170" name="Rectangle 188"/>
              <p:cNvSpPr>
                <a:spLocks noChangeArrowheads="1"/>
              </p:cNvSpPr>
              <p:nvPr/>
            </p:nvSpPr>
            <p:spPr bwMode="auto">
              <a:xfrm>
                <a:off x="350" y="1663"/>
                <a:ext cx="8" cy="111"/>
              </a:xfrm>
              <a:prstGeom prst="rect">
                <a:avLst/>
              </a:prstGeom>
              <a:solidFill>
                <a:srgbClr val="B6B6B6"/>
              </a:solidFill>
              <a:ln w="9525">
                <a:noFill/>
                <a:miter lim="800000"/>
                <a:headEnd/>
                <a:tailEnd/>
              </a:ln>
            </p:spPr>
            <p:txBody>
              <a:bodyPr/>
              <a:lstStyle/>
              <a:p>
                <a:pPr algn="ctr" eaLnBrk="0" hangingPunct="0"/>
                <a:endParaRPr lang="en-AU" sz="1600" b="1" i="1">
                  <a:latin typeface="Helvetica" pitchFamily="34" charset="0"/>
                </a:endParaRPr>
              </a:p>
            </p:txBody>
          </p:sp>
          <p:sp>
            <p:nvSpPr>
              <p:cNvPr id="1171" name="Rectangle 189"/>
              <p:cNvSpPr>
                <a:spLocks noChangeArrowheads="1"/>
              </p:cNvSpPr>
              <p:nvPr/>
            </p:nvSpPr>
            <p:spPr bwMode="auto">
              <a:xfrm>
                <a:off x="358" y="1663"/>
                <a:ext cx="9" cy="111"/>
              </a:xfrm>
              <a:prstGeom prst="rect">
                <a:avLst/>
              </a:prstGeom>
              <a:solidFill>
                <a:srgbClr val="717171"/>
              </a:solidFill>
              <a:ln w="9525">
                <a:noFill/>
                <a:miter lim="800000"/>
                <a:headEnd/>
                <a:tailEnd/>
              </a:ln>
            </p:spPr>
            <p:txBody>
              <a:bodyPr/>
              <a:lstStyle/>
              <a:p>
                <a:pPr algn="ctr" eaLnBrk="0" hangingPunct="0"/>
                <a:endParaRPr lang="en-AU" sz="1600" b="1" i="1">
                  <a:latin typeface="Helvetica" pitchFamily="34" charset="0"/>
                </a:endParaRPr>
              </a:p>
            </p:txBody>
          </p:sp>
          <p:sp>
            <p:nvSpPr>
              <p:cNvPr id="1172" name="Rectangle 190"/>
              <p:cNvSpPr>
                <a:spLocks noChangeArrowheads="1"/>
              </p:cNvSpPr>
              <p:nvPr/>
            </p:nvSpPr>
            <p:spPr bwMode="auto">
              <a:xfrm>
                <a:off x="367" y="1663"/>
                <a:ext cx="8" cy="111"/>
              </a:xfrm>
              <a:prstGeom prst="rect">
                <a:avLst/>
              </a:prstGeom>
              <a:solidFill>
                <a:srgbClr val="878787"/>
              </a:solidFill>
              <a:ln w="9525">
                <a:noFill/>
                <a:miter lim="800000"/>
                <a:headEnd/>
                <a:tailEnd/>
              </a:ln>
            </p:spPr>
            <p:txBody>
              <a:bodyPr/>
              <a:lstStyle/>
              <a:p>
                <a:pPr algn="ctr" eaLnBrk="0" hangingPunct="0"/>
                <a:endParaRPr lang="en-AU" sz="1600" b="1" i="1">
                  <a:latin typeface="Helvetica" pitchFamily="34" charset="0"/>
                </a:endParaRPr>
              </a:p>
            </p:txBody>
          </p:sp>
          <p:sp>
            <p:nvSpPr>
              <p:cNvPr id="1173" name="Rectangle 191"/>
              <p:cNvSpPr>
                <a:spLocks noChangeArrowheads="1"/>
              </p:cNvSpPr>
              <p:nvPr/>
            </p:nvSpPr>
            <p:spPr bwMode="auto">
              <a:xfrm>
                <a:off x="375" y="1663"/>
                <a:ext cx="9" cy="111"/>
              </a:xfrm>
              <a:prstGeom prst="rect">
                <a:avLst/>
              </a:prstGeom>
              <a:solidFill>
                <a:srgbClr val="9C9C9C"/>
              </a:solidFill>
              <a:ln w="9525">
                <a:noFill/>
                <a:miter lim="800000"/>
                <a:headEnd/>
                <a:tailEnd/>
              </a:ln>
            </p:spPr>
            <p:txBody>
              <a:bodyPr/>
              <a:lstStyle/>
              <a:p>
                <a:pPr algn="ctr" eaLnBrk="0" hangingPunct="0"/>
                <a:endParaRPr lang="en-AU" sz="1600" b="1" i="1">
                  <a:latin typeface="Helvetica" pitchFamily="34" charset="0"/>
                </a:endParaRPr>
              </a:p>
            </p:txBody>
          </p:sp>
          <p:sp>
            <p:nvSpPr>
              <p:cNvPr id="1174" name="Rectangle 192"/>
              <p:cNvSpPr>
                <a:spLocks noChangeArrowheads="1"/>
              </p:cNvSpPr>
              <p:nvPr/>
            </p:nvSpPr>
            <p:spPr bwMode="auto">
              <a:xfrm>
                <a:off x="384" y="1663"/>
                <a:ext cx="9" cy="111"/>
              </a:xfrm>
              <a:prstGeom prst="rect">
                <a:avLst/>
              </a:prstGeom>
              <a:solidFill>
                <a:srgbClr val="B1B1B1"/>
              </a:solidFill>
              <a:ln w="9525">
                <a:noFill/>
                <a:miter lim="800000"/>
                <a:headEnd/>
                <a:tailEnd/>
              </a:ln>
            </p:spPr>
            <p:txBody>
              <a:bodyPr/>
              <a:lstStyle/>
              <a:p>
                <a:pPr algn="ctr" eaLnBrk="0" hangingPunct="0"/>
                <a:endParaRPr lang="en-AU" sz="1600" b="1" i="1">
                  <a:latin typeface="Helvetica" pitchFamily="34" charset="0"/>
                </a:endParaRPr>
              </a:p>
            </p:txBody>
          </p:sp>
          <p:sp>
            <p:nvSpPr>
              <p:cNvPr id="1175" name="Rectangle 193"/>
              <p:cNvSpPr>
                <a:spLocks noChangeArrowheads="1"/>
              </p:cNvSpPr>
              <p:nvPr/>
            </p:nvSpPr>
            <p:spPr bwMode="auto">
              <a:xfrm>
                <a:off x="427" y="1663"/>
                <a:ext cx="8" cy="111"/>
              </a:xfrm>
              <a:prstGeom prst="rect">
                <a:avLst/>
              </a:prstGeom>
              <a:solidFill>
                <a:srgbClr val="757575"/>
              </a:solidFill>
              <a:ln w="9525">
                <a:noFill/>
                <a:miter lim="800000"/>
                <a:headEnd/>
                <a:tailEnd/>
              </a:ln>
            </p:spPr>
            <p:txBody>
              <a:bodyPr/>
              <a:lstStyle/>
              <a:p>
                <a:pPr algn="ctr" eaLnBrk="0" hangingPunct="0"/>
                <a:endParaRPr lang="en-AU" sz="1600" b="1" i="1">
                  <a:latin typeface="Helvetica" pitchFamily="34" charset="0"/>
                </a:endParaRPr>
              </a:p>
            </p:txBody>
          </p:sp>
          <p:sp>
            <p:nvSpPr>
              <p:cNvPr id="1176" name="Rectangle 194"/>
              <p:cNvSpPr>
                <a:spLocks noChangeArrowheads="1"/>
              </p:cNvSpPr>
              <p:nvPr/>
            </p:nvSpPr>
            <p:spPr bwMode="auto">
              <a:xfrm>
                <a:off x="435" y="1663"/>
                <a:ext cx="9" cy="111"/>
              </a:xfrm>
              <a:prstGeom prst="rect">
                <a:avLst/>
              </a:prstGeom>
              <a:solidFill>
                <a:srgbClr val="BABABA"/>
              </a:solidFill>
              <a:ln w="9525">
                <a:noFill/>
                <a:miter lim="800000"/>
                <a:headEnd/>
                <a:tailEnd/>
              </a:ln>
            </p:spPr>
            <p:txBody>
              <a:bodyPr/>
              <a:lstStyle/>
              <a:p>
                <a:pPr algn="ctr" eaLnBrk="0" hangingPunct="0"/>
                <a:endParaRPr lang="en-AU" sz="1600" b="1" i="1">
                  <a:latin typeface="Helvetica" pitchFamily="34" charset="0"/>
                </a:endParaRPr>
              </a:p>
            </p:txBody>
          </p:sp>
          <p:sp>
            <p:nvSpPr>
              <p:cNvPr id="1177" name="Rectangle 195"/>
              <p:cNvSpPr>
                <a:spLocks noChangeArrowheads="1"/>
              </p:cNvSpPr>
              <p:nvPr/>
            </p:nvSpPr>
            <p:spPr bwMode="auto">
              <a:xfrm>
                <a:off x="444" y="1663"/>
                <a:ext cx="8" cy="111"/>
              </a:xfrm>
              <a:prstGeom prst="rect">
                <a:avLst/>
              </a:prstGeom>
              <a:solidFill>
                <a:srgbClr val="A5A5A5"/>
              </a:solidFill>
              <a:ln w="9525">
                <a:noFill/>
                <a:miter lim="800000"/>
                <a:headEnd/>
                <a:tailEnd/>
              </a:ln>
            </p:spPr>
            <p:txBody>
              <a:bodyPr/>
              <a:lstStyle/>
              <a:p>
                <a:pPr algn="ctr" eaLnBrk="0" hangingPunct="0"/>
                <a:endParaRPr lang="en-AU" sz="1600" b="1" i="1">
                  <a:latin typeface="Helvetica" pitchFamily="34" charset="0"/>
                </a:endParaRPr>
              </a:p>
            </p:txBody>
          </p:sp>
          <p:sp>
            <p:nvSpPr>
              <p:cNvPr id="1178" name="Rectangle 196"/>
              <p:cNvSpPr>
                <a:spLocks noChangeArrowheads="1"/>
              </p:cNvSpPr>
              <p:nvPr/>
            </p:nvSpPr>
            <p:spPr bwMode="auto">
              <a:xfrm>
                <a:off x="452" y="1663"/>
                <a:ext cx="9" cy="111"/>
              </a:xfrm>
              <a:prstGeom prst="rect">
                <a:avLst/>
              </a:prstGeom>
              <a:solidFill>
                <a:srgbClr val="8F8F8F"/>
              </a:solidFill>
              <a:ln w="9525">
                <a:noFill/>
                <a:miter lim="800000"/>
                <a:headEnd/>
                <a:tailEnd/>
              </a:ln>
            </p:spPr>
            <p:txBody>
              <a:bodyPr/>
              <a:lstStyle/>
              <a:p>
                <a:pPr algn="ctr" eaLnBrk="0" hangingPunct="0"/>
                <a:endParaRPr lang="en-AU" sz="1600" b="1" i="1">
                  <a:latin typeface="Helvetica" pitchFamily="34" charset="0"/>
                </a:endParaRPr>
              </a:p>
            </p:txBody>
          </p:sp>
          <p:sp>
            <p:nvSpPr>
              <p:cNvPr id="1179" name="Rectangle 197"/>
              <p:cNvSpPr>
                <a:spLocks noChangeArrowheads="1"/>
              </p:cNvSpPr>
              <p:nvPr/>
            </p:nvSpPr>
            <p:spPr bwMode="auto">
              <a:xfrm>
                <a:off x="461" y="1663"/>
                <a:ext cx="9" cy="111"/>
              </a:xfrm>
              <a:prstGeom prst="rect">
                <a:avLst/>
              </a:prstGeom>
              <a:solidFill>
                <a:srgbClr val="7B7B7B"/>
              </a:solidFill>
              <a:ln w="9525">
                <a:noFill/>
                <a:miter lim="800000"/>
                <a:headEnd/>
                <a:tailEnd/>
              </a:ln>
            </p:spPr>
            <p:txBody>
              <a:bodyPr/>
              <a:lstStyle/>
              <a:p>
                <a:pPr algn="ctr" eaLnBrk="0" hangingPunct="0"/>
                <a:endParaRPr lang="en-AU" sz="1600" b="1" i="1">
                  <a:latin typeface="Helvetica" pitchFamily="34" charset="0"/>
                </a:endParaRPr>
              </a:p>
            </p:txBody>
          </p:sp>
          <p:sp>
            <p:nvSpPr>
              <p:cNvPr id="1180" name="Freeform 198"/>
              <p:cNvSpPr>
                <a:spLocks/>
              </p:cNvSpPr>
              <p:nvPr/>
            </p:nvSpPr>
            <p:spPr bwMode="auto">
              <a:xfrm>
                <a:off x="335" y="1338"/>
                <a:ext cx="205" cy="462"/>
              </a:xfrm>
              <a:custGeom>
                <a:avLst/>
                <a:gdLst>
                  <a:gd name="T0" fmla="*/ 6 w 205"/>
                  <a:gd name="T1" fmla="*/ 462 h 462"/>
                  <a:gd name="T2" fmla="*/ 6 w 205"/>
                  <a:gd name="T3" fmla="*/ 453 h 462"/>
                  <a:gd name="T4" fmla="*/ 0 w 205"/>
                  <a:gd name="T5" fmla="*/ 453 h 462"/>
                  <a:gd name="T6" fmla="*/ 0 w 205"/>
                  <a:gd name="T7" fmla="*/ 51 h 462"/>
                  <a:gd name="T8" fmla="*/ 51 w 205"/>
                  <a:gd name="T9" fmla="*/ 0 h 462"/>
                  <a:gd name="T10" fmla="*/ 205 w 205"/>
                  <a:gd name="T11" fmla="*/ 0 h 462"/>
                  <a:gd name="T12" fmla="*/ 205 w 205"/>
                  <a:gd name="T13" fmla="*/ 401 h 462"/>
                  <a:gd name="T14" fmla="*/ 202 w 205"/>
                  <a:gd name="T15" fmla="*/ 404 h 462"/>
                  <a:gd name="T16" fmla="*/ 202 w 205"/>
                  <a:gd name="T17" fmla="*/ 407 h 462"/>
                  <a:gd name="T18" fmla="*/ 147 w 205"/>
                  <a:gd name="T19" fmla="*/ 462 h 462"/>
                  <a:gd name="T20" fmla="*/ 6 w 205"/>
                  <a:gd name="T21" fmla="*/ 462 h 46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5"/>
                  <a:gd name="T34" fmla="*/ 0 h 462"/>
                  <a:gd name="T35" fmla="*/ 205 w 205"/>
                  <a:gd name="T36" fmla="*/ 462 h 46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5" h="462">
                    <a:moveTo>
                      <a:pt x="6" y="462"/>
                    </a:moveTo>
                    <a:lnTo>
                      <a:pt x="6" y="453"/>
                    </a:lnTo>
                    <a:lnTo>
                      <a:pt x="0" y="453"/>
                    </a:lnTo>
                    <a:lnTo>
                      <a:pt x="0" y="51"/>
                    </a:lnTo>
                    <a:lnTo>
                      <a:pt x="51" y="0"/>
                    </a:lnTo>
                    <a:lnTo>
                      <a:pt x="205" y="0"/>
                    </a:lnTo>
                    <a:lnTo>
                      <a:pt x="205" y="401"/>
                    </a:lnTo>
                    <a:lnTo>
                      <a:pt x="202" y="404"/>
                    </a:lnTo>
                    <a:lnTo>
                      <a:pt x="202" y="407"/>
                    </a:lnTo>
                    <a:lnTo>
                      <a:pt x="147" y="462"/>
                    </a:lnTo>
                    <a:lnTo>
                      <a:pt x="6" y="462"/>
                    </a:lnTo>
                  </a:path>
                </a:pathLst>
              </a:custGeom>
              <a:noFill/>
              <a:ln w="12700" cap="rnd">
                <a:solidFill>
                  <a:srgbClr val="000000"/>
                </a:solidFill>
                <a:round/>
                <a:headEnd/>
                <a:tailEnd/>
              </a:ln>
            </p:spPr>
            <p:txBody>
              <a:bodyPr/>
              <a:lstStyle/>
              <a:p>
                <a:endParaRPr lang="en-US"/>
              </a:p>
            </p:txBody>
          </p:sp>
        </p:grpSp>
        <p:sp>
          <p:nvSpPr>
            <p:cNvPr id="1134" name="Rectangle 199"/>
            <p:cNvSpPr>
              <a:spLocks noChangeArrowheads="1"/>
            </p:cNvSpPr>
            <p:nvPr/>
          </p:nvSpPr>
          <p:spPr bwMode="auto">
            <a:xfrm>
              <a:off x="2006" y="3015"/>
              <a:ext cx="1117" cy="1063"/>
            </a:xfrm>
            <a:prstGeom prst="rect">
              <a:avLst/>
            </a:prstGeom>
            <a:noFill/>
            <a:ln w="9525">
              <a:solidFill>
                <a:schemeClr val="tx1"/>
              </a:solidFill>
              <a:miter lim="800000"/>
              <a:headEnd/>
              <a:tailEnd type="none" w="lg" len="lg"/>
            </a:ln>
          </p:spPr>
          <p:txBody>
            <a:bodyPr wrap="none" anchor="ctr"/>
            <a:lstStyle/>
            <a:p>
              <a:pPr algn="ctr" eaLnBrk="0" hangingPunct="0"/>
              <a:endParaRPr lang="en-AU" sz="1600" b="1" i="1">
                <a:latin typeface="Helvetica" pitchFamily="34" charset="0"/>
              </a:endParaRPr>
            </a:p>
          </p:txBody>
        </p:sp>
        <p:sp>
          <p:nvSpPr>
            <p:cNvPr id="1135" name="Text Box 200"/>
            <p:cNvSpPr txBox="1">
              <a:spLocks noChangeArrowheads="1"/>
            </p:cNvSpPr>
            <p:nvPr/>
          </p:nvSpPr>
          <p:spPr bwMode="auto">
            <a:xfrm>
              <a:off x="2099" y="3070"/>
              <a:ext cx="991" cy="404"/>
            </a:xfrm>
            <a:prstGeom prst="rect">
              <a:avLst/>
            </a:prstGeom>
            <a:noFill/>
            <a:ln w="9525">
              <a:noFill/>
              <a:miter lim="800000"/>
              <a:headEnd/>
              <a:tailEnd type="none" w="lg" len="lg"/>
            </a:ln>
          </p:spPr>
          <p:txBody>
            <a:bodyPr>
              <a:spAutoFit/>
            </a:bodyPr>
            <a:lstStyle/>
            <a:p>
              <a:pPr algn="ctr" eaLnBrk="0" hangingPunct="0"/>
              <a:r>
                <a:rPr lang="en-US" sz="1400"/>
                <a:t>External data providers</a:t>
              </a:r>
            </a:p>
          </p:txBody>
        </p:sp>
      </p:grpSp>
      <p:sp>
        <p:nvSpPr>
          <p:cNvPr id="1059" name="AutoShape 105"/>
          <p:cNvSpPr>
            <a:spLocks noChangeArrowheads="1"/>
          </p:cNvSpPr>
          <p:nvPr/>
        </p:nvSpPr>
        <p:spPr bwMode="auto">
          <a:xfrm rot="-2940000">
            <a:off x="5813425" y="4791075"/>
            <a:ext cx="249238" cy="655638"/>
          </a:xfrm>
          <a:prstGeom prst="upArrow">
            <a:avLst>
              <a:gd name="adj1" fmla="val 50000"/>
              <a:gd name="adj2" fmla="val 101557"/>
            </a:avLst>
          </a:prstGeom>
          <a:solidFill>
            <a:srgbClr val="7F7F7F"/>
          </a:solidFill>
          <a:ln w="9525">
            <a:solidFill>
              <a:schemeClr val="tx1"/>
            </a:solidFill>
            <a:miter lim="800000"/>
            <a:headEnd/>
            <a:tailEnd/>
          </a:ln>
        </p:spPr>
        <p:txBody>
          <a:bodyPr vert="eaVert" wrap="none" anchor="ctr"/>
          <a:lstStyle/>
          <a:p>
            <a:pPr algn="ctr" eaLnBrk="0" hangingPunct="0"/>
            <a:endParaRPr lang="en-AU" sz="1600" b="1" i="1">
              <a:latin typeface="Helvetica" pitchFamily="34" charset="0"/>
            </a:endParaRPr>
          </a:p>
        </p:txBody>
      </p:sp>
      <p:sp>
        <p:nvSpPr>
          <p:cNvPr id="1060" name="TextBox 565"/>
          <p:cNvSpPr txBox="1">
            <a:spLocks noChangeArrowheads="1"/>
          </p:cNvSpPr>
          <p:nvPr/>
        </p:nvSpPr>
        <p:spPr bwMode="auto">
          <a:xfrm>
            <a:off x="115888" y="517525"/>
            <a:ext cx="2544762" cy="336550"/>
          </a:xfrm>
          <a:prstGeom prst="rect">
            <a:avLst/>
          </a:prstGeom>
          <a:noFill/>
          <a:ln w="9525">
            <a:noFill/>
            <a:miter lim="800000"/>
            <a:headEnd/>
            <a:tailEnd/>
          </a:ln>
        </p:spPr>
        <p:txBody>
          <a:bodyPr wrap="none">
            <a:spAutoFit/>
          </a:bodyPr>
          <a:lstStyle/>
          <a:p>
            <a:pPr algn="ctr" eaLnBrk="0" hangingPunct="0"/>
            <a:r>
              <a:rPr lang="en-US" sz="1600" b="1" i="1">
                <a:latin typeface="Helvetica" pitchFamily="34" charset="0"/>
              </a:rPr>
              <a:t>Deployment to test beds</a:t>
            </a:r>
          </a:p>
        </p:txBody>
      </p:sp>
      <p:sp>
        <p:nvSpPr>
          <p:cNvPr id="1061" name="AutoShape 105"/>
          <p:cNvSpPr>
            <a:spLocks noChangeArrowheads="1"/>
          </p:cNvSpPr>
          <p:nvPr/>
        </p:nvSpPr>
        <p:spPr bwMode="auto">
          <a:xfrm rot="2813915">
            <a:off x="3466306" y="4683919"/>
            <a:ext cx="250825" cy="630238"/>
          </a:xfrm>
          <a:prstGeom prst="upArrow">
            <a:avLst>
              <a:gd name="adj1" fmla="val 50000"/>
              <a:gd name="adj2" fmla="val 101565"/>
            </a:avLst>
          </a:prstGeom>
          <a:solidFill>
            <a:srgbClr val="7F7F7F"/>
          </a:solidFill>
          <a:ln w="9525">
            <a:solidFill>
              <a:schemeClr val="tx1"/>
            </a:solidFill>
            <a:miter lim="800000"/>
            <a:headEnd/>
            <a:tailEnd/>
          </a:ln>
        </p:spPr>
        <p:txBody>
          <a:bodyPr rot="10800000" vert="eaVert" wrap="none" anchor="ctr"/>
          <a:lstStyle/>
          <a:p>
            <a:pPr algn="ctr" eaLnBrk="0" hangingPunct="0"/>
            <a:endParaRPr lang="en-AU" sz="1600" b="1" i="1">
              <a:latin typeface="Helvetica" pitchFamily="34" charset="0"/>
            </a:endParaRPr>
          </a:p>
        </p:txBody>
      </p:sp>
      <p:pic>
        <p:nvPicPr>
          <p:cNvPr id="1062" name="Picture 322" descr="http://www.cuahsi.org/his/images/HydroSeek-Images.jpg"/>
          <p:cNvPicPr>
            <a:picLocks noChangeAspect="1" noChangeArrowheads="1"/>
          </p:cNvPicPr>
          <p:nvPr/>
        </p:nvPicPr>
        <p:blipFill>
          <a:blip r:embed="rId18" cstate="print"/>
          <a:srcRect/>
          <a:stretch>
            <a:fillRect/>
          </a:stretch>
        </p:blipFill>
        <p:spPr bwMode="auto">
          <a:xfrm>
            <a:off x="5770563" y="714375"/>
            <a:ext cx="1263650" cy="947738"/>
          </a:xfrm>
          <a:prstGeom prst="rect">
            <a:avLst/>
          </a:prstGeom>
          <a:noFill/>
          <a:ln w="9525">
            <a:noFill/>
            <a:miter lim="800000"/>
            <a:headEnd/>
            <a:tailEnd/>
          </a:ln>
        </p:spPr>
      </p:pic>
      <p:graphicFrame>
        <p:nvGraphicFramePr>
          <p:cNvPr id="1026" name="Object 323"/>
          <p:cNvGraphicFramePr>
            <a:graphicFrameLocks noChangeAspect="1"/>
          </p:cNvGraphicFramePr>
          <p:nvPr/>
        </p:nvGraphicFramePr>
        <p:xfrm>
          <a:off x="2951163" y="620713"/>
          <a:ext cx="1408112" cy="1042987"/>
        </p:xfrm>
        <a:graphic>
          <a:graphicData uri="http://schemas.openxmlformats.org/presentationml/2006/ole">
            <p:oleObj spid="_x0000_s1026" name="Image" r:id="rId19" imgW="11530159" imgH="8533333" progId="">
              <p:embed/>
            </p:oleObj>
          </a:graphicData>
        </a:graphic>
      </p:graphicFrame>
      <p:sp>
        <p:nvSpPr>
          <p:cNvPr id="1063" name="AutoShape 3"/>
          <p:cNvSpPr>
            <a:spLocks noChangeArrowheads="1"/>
          </p:cNvSpPr>
          <p:nvPr/>
        </p:nvSpPr>
        <p:spPr bwMode="auto">
          <a:xfrm rot="5400000">
            <a:off x="6957219" y="3296444"/>
            <a:ext cx="204787" cy="511175"/>
          </a:xfrm>
          <a:prstGeom prst="upArrow">
            <a:avLst>
              <a:gd name="adj1" fmla="val 50000"/>
              <a:gd name="adj2" fmla="val 91525"/>
            </a:avLst>
          </a:prstGeom>
          <a:solidFill>
            <a:srgbClr val="7F7F7F"/>
          </a:solidFill>
          <a:ln w="9525">
            <a:solidFill>
              <a:schemeClr val="tx1"/>
            </a:solidFill>
            <a:miter lim="800000"/>
            <a:headEnd/>
            <a:tailEnd/>
          </a:ln>
        </p:spPr>
        <p:txBody>
          <a:bodyPr rot="10800000" vert="eaVert" wrap="none" anchor="ctr"/>
          <a:lstStyle/>
          <a:p>
            <a:pPr algn="ctr" eaLnBrk="0" hangingPunct="0"/>
            <a:endParaRPr lang="en-AU" sz="1600" b="1" i="1">
              <a:latin typeface="Helvetica" pitchFamily="34" charset="0"/>
            </a:endParaRPr>
          </a:p>
        </p:txBody>
      </p:sp>
      <p:sp>
        <p:nvSpPr>
          <p:cNvPr id="571" name="AutoShape 105"/>
          <p:cNvSpPr>
            <a:spLocks noChangeArrowheads="1"/>
          </p:cNvSpPr>
          <p:nvPr/>
        </p:nvSpPr>
        <p:spPr bwMode="auto">
          <a:xfrm rot="1986658">
            <a:off x="5676900" y="1490663"/>
            <a:ext cx="222250" cy="700087"/>
          </a:xfrm>
          <a:prstGeom prst="upArrow">
            <a:avLst>
              <a:gd name="adj1" fmla="val 50000"/>
              <a:gd name="adj2" fmla="val 101563"/>
            </a:avLst>
          </a:prstGeom>
          <a:solidFill>
            <a:schemeClr val="bg1">
              <a:lumMod val="50000"/>
            </a:schemeClr>
          </a:solidFill>
          <a:ln w="9525">
            <a:solidFill>
              <a:schemeClr val="tx1"/>
            </a:solidFill>
            <a:miter lim="800000"/>
            <a:headEnd/>
            <a:tailEnd/>
          </a:ln>
          <a:effectLst/>
        </p:spPr>
        <p:txBody>
          <a:bodyPr wrap="none" anchor="ctr"/>
          <a:lstStyle/>
          <a:p>
            <a:pPr algn="ctr" eaLnBrk="0" hangingPunct="0">
              <a:defRPr/>
            </a:pPr>
            <a:endParaRPr lang="en-US" sz="1600" b="1" i="1">
              <a:latin typeface="Helvetica" pitchFamily="34" charset="0"/>
            </a:endParaRPr>
          </a:p>
        </p:txBody>
      </p:sp>
      <p:sp>
        <p:nvSpPr>
          <p:cNvPr id="572" name="AutoShape 105"/>
          <p:cNvSpPr>
            <a:spLocks noChangeArrowheads="1"/>
          </p:cNvSpPr>
          <p:nvPr/>
        </p:nvSpPr>
        <p:spPr bwMode="auto">
          <a:xfrm rot="20155274">
            <a:off x="4495800" y="1489075"/>
            <a:ext cx="258763" cy="677863"/>
          </a:xfrm>
          <a:prstGeom prst="upArrow">
            <a:avLst>
              <a:gd name="adj1" fmla="val 50000"/>
              <a:gd name="adj2" fmla="val 99351"/>
            </a:avLst>
          </a:prstGeom>
          <a:solidFill>
            <a:schemeClr val="bg1">
              <a:lumMod val="50000"/>
            </a:schemeClr>
          </a:solidFill>
          <a:ln w="9525">
            <a:solidFill>
              <a:schemeClr val="tx1"/>
            </a:solidFill>
            <a:miter lim="800000"/>
            <a:headEnd/>
            <a:tailEnd/>
          </a:ln>
          <a:effectLst/>
        </p:spPr>
        <p:txBody>
          <a:bodyPr wrap="none" anchor="ctr"/>
          <a:lstStyle/>
          <a:p>
            <a:pPr algn="ctr" eaLnBrk="0" hangingPunct="0">
              <a:defRPr/>
            </a:pPr>
            <a:endParaRPr lang="en-US" sz="1600" b="1" i="1">
              <a:latin typeface="Helvetica" pitchFamily="34" charset="0"/>
            </a:endParaRPr>
          </a:p>
        </p:txBody>
      </p:sp>
      <p:pic>
        <p:nvPicPr>
          <p:cNvPr id="1066" name="Picture 325" descr="http://www.antweb.org/images/google_earth_4.jpg">
            <a:hlinkClick r:id="rId20"/>
          </p:cNvPr>
          <p:cNvPicPr>
            <a:picLocks noChangeAspect="1" noChangeArrowheads="1"/>
          </p:cNvPicPr>
          <p:nvPr/>
        </p:nvPicPr>
        <p:blipFill>
          <a:blip r:embed="rId21" cstate="print"/>
          <a:srcRect/>
          <a:stretch>
            <a:fillRect/>
          </a:stretch>
        </p:blipFill>
        <p:spPr bwMode="auto">
          <a:xfrm>
            <a:off x="7250113" y="1176338"/>
            <a:ext cx="1158875" cy="900112"/>
          </a:xfrm>
          <a:prstGeom prst="rect">
            <a:avLst/>
          </a:prstGeom>
          <a:noFill/>
          <a:ln w="9525">
            <a:noFill/>
            <a:miter lim="800000"/>
            <a:headEnd/>
            <a:tailEnd/>
          </a:ln>
        </p:spPr>
      </p:pic>
      <p:sp>
        <p:nvSpPr>
          <p:cNvPr id="1067" name="Text Box 314"/>
          <p:cNvSpPr txBox="1">
            <a:spLocks noChangeArrowheads="1"/>
          </p:cNvSpPr>
          <p:nvPr/>
        </p:nvSpPr>
        <p:spPr bwMode="auto">
          <a:xfrm>
            <a:off x="6596063" y="915988"/>
            <a:ext cx="2490787" cy="517525"/>
          </a:xfrm>
          <a:prstGeom prst="rect">
            <a:avLst/>
          </a:prstGeom>
          <a:noFill/>
          <a:ln w="9525">
            <a:noFill/>
            <a:miter lim="800000"/>
            <a:headEnd/>
            <a:tailEnd/>
          </a:ln>
        </p:spPr>
        <p:txBody>
          <a:bodyPr>
            <a:spAutoFit/>
          </a:bodyPr>
          <a:lstStyle/>
          <a:p>
            <a:pPr algn="r">
              <a:spcBef>
                <a:spcPct val="50000"/>
              </a:spcBef>
            </a:pPr>
            <a:r>
              <a:rPr lang="en-US" sz="1400" b="1">
                <a:cs typeface="Arial" pitchFamily="34" charset="0"/>
              </a:rPr>
              <a:t>Other popular online clients</a:t>
            </a:r>
            <a:endParaRPr lang="en-US" sz="1400">
              <a:cs typeface="Arial" pitchFamily="34" charset="0"/>
            </a:endParaRPr>
          </a:p>
        </p:txBody>
      </p:sp>
      <p:sp>
        <p:nvSpPr>
          <p:cNvPr id="1068" name="AutoShape 105"/>
          <p:cNvSpPr>
            <a:spLocks noChangeArrowheads="1"/>
          </p:cNvSpPr>
          <p:nvPr/>
        </p:nvSpPr>
        <p:spPr bwMode="auto">
          <a:xfrm rot="3520419">
            <a:off x="6703218" y="1599407"/>
            <a:ext cx="252413" cy="723900"/>
          </a:xfrm>
          <a:prstGeom prst="upArrow">
            <a:avLst>
              <a:gd name="adj1" fmla="val 50000"/>
              <a:gd name="adj2" fmla="val 101559"/>
            </a:avLst>
          </a:prstGeom>
          <a:solidFill>
            <a:srgbClr val="7F7F7F"/>
          </a:solidFill>
          <a:ln w="9525">
            <a:solidFill>
              <a:schemeClr val="tx1"/>
            </a:solidFill>
            <a:miter lim="800000"/>
            <a:headEnd/>
            <a:tailEnd/>
          </a:ln>
        </p:spPr>
        <p:txBody>
          <a:bodyPr rot="10800000" vert="eaVert" wrap="none" anchor="ctr"/>
          <a:lstStyle/>
          <a:p>
            <a:pPr algn="ctr" eaLnBrk="0" hangingPunct="0"/>
            <a:endParaRPr lang="en-AU" sz="1600" b="1" i="1">
              <a:latin typeface="Helvetica" pitchFamily="34" charset="0"/>
            </a:endParaRPr>
          </a:p>
        </p:txBody>
      </p:sp>
      <p:sp>
        <p:nvSpPr>
          <p:cNvPr id="1069" name="Text Box 303"/>
          <p:cNvSpPr txBox="1">
            <a:spLocks noChangeArrowheads="1"/>
          </p:cNvSpPr>
          <p:nvPr/>
        </p:nvSpPr>
        <p:spPr bwMode="auto">
          <a:xfrm>
            <a:off x="215900" y="5081588"/>
            <a:ext cx="1295400" cy="266700"/>
          </a:xfrm>
          <a:prstGeom prst="rect">
            <a:avLst/>
          </a:prstGeom>
          <a:solidFill>
            <a:srgbClr val="FFFF66"/>
          </a:solidFill>
          <a:ln w="22225">
            <a:solidFill>
              <a:srgbClr val="FFC000"/>
            </a:solidFill>
            <a:miter lim="800000"/>
            <a:headEnd/>
            <a:tailEnd/>
          </a:ln>
        </p:spPr>
        <p:txBody>
          <a:bodyPr>
            <a:spAutoFit/>
          </a:bodyPr>
          <a:lstStyle/>
          <a:p>
            <a:pPr algn="ctr">
              <a:spcBef>
                <a:spcPct val="50000"/>
              </a:spcBef>
            </a:pPr>
            <a:r>
              <a:rPr lang="en-US" sz="1000">
                <a:cs typeface="Arial" pitchFamily="34" charset="0"/>
              </a:rPr>
              <a:t>ODM DataLoader</a:t>
            </a:r>
          </a:p>
        </p:txBody>
      </p:sp>
      <p:sp>
        <p:nvSpPr>
          <p:cNvPr id="1070" name="Text Box 304"/>
          <p:cNvSpPr txBox="1">
            <a:spLocks noChangeArrowheads="1"/>
          </p:cNvSpPr>
          <p:nvPr/>
        </p:nvSpPr>
        <p:spPr bwMode="auto">
          <a:xfrm>
            <a:off x="215900" y="5378450"/>
            <a:ext cx="1295400" cy="450850"/>
          </a:xfrm>
          <a:prstGeom prst="rect">
            <a:avLst/>
          </a:prstGeom>
          <a:solidFill>
            <a:srgbClr val="FFFF66"/>
          </a:solidFill>
          <a:ln w="22225">
            <a:solidFill>
              <a:srgbClr val="FFC000"/>
            </a:solidFill>
            <a:miter lim="800000"/>
            <a:headEnd/>
            <a:tailEnd/>
          </a:ln>
        </p:spPr>
        <p:txBody>
          <a:bodyPr>
            <a:spAutoFit/>
          </a:bodyPr>
          <a:lstStyle/>
          <a:p>
            <a:pPr algn="ctr">
              <a:spcBef>
                <a:spcPct val="50000"/>
              </a:spcBef>
            </a:pPr>
            <a:r>
              <a:rPr lang="en-US" sz="1100">
                <a:cs typeface="Arial" pitchFamily="34" charset="0"/>
              </a:rPr>
              <a:t>Streaming Data Loading</a:t>
            </a:r>
          </a:p>
        </p:txBody>
      </p:sp>
      <p:sp>
        <p:nvSpPr>
          <p:cNvPr id="1071" name="Text Box 305"/>
          <p:cNvSpPr txBox="1">
            <a:spLocks noChangeArrowheads="1"/>
          </p:cNvSpPr>
          <p:nvPr/>
        </p:nvSpPr>
        <p:spPr bwMode="auto">
          <a:xfrm>
            <a:off x="215900" y="4598988"/>
            <a:ext cx="1295400" cy="450850"/>
          </a:xfrm>
          <a:prstGeom prst="rect">
            <a:avLst/>
          </a:prstGeom>
          <a:solidFill>
            <a:srgbClr val="FFFF66"/>
          </a:solidFill>
          <a:ln w="22225">
            <a:solidFill>
              <a:srgbClr val="FFC000"/>
            </a:solidFill>
            <a:miter lim="800000"/>
            <a:headEnd/>
            <a:tailEnd/>
          </a:ln>
        </p:spPr>
        <p:txBody>
          <a:bodyPr>
            <a:spAutoFit/>
          </a:bodyPr>
          <a:lstStyle/>
          <a:p>
            <a:pPr algn="ctr">
              <a:spcBef>
                <a:spcPct val="50000"/>
              </a:spcBef>
            </a:pPr>
            <a:r>
              <a:rPr lang="en-US" sz="1100">
                <a:cs typeface="Arial" pitchFamily="34" charset="0"/>
              </a:rPr>
              <a:t>Ontology tagging (Hydrotagger)</a:t>
            </a:r>
          </a:p>
        </p:txBody>
      </p:sp>
      <p:sp>
        <p:nvSpPr>
          <p:cNvPr id="1072" name="Text Box 306"/>
          <p:cNvSpPr txBox="1">
            <a:spLocks noChangeArrowheads="1"/>
          </p:cNvSpPr>
          <p:nvPr/>
        </p:nvSpPr>
        <p:spPr bwMode="auto">
          <a:xfrm>
            <a:off x="215900" y="4117975"/>
            <a:ext cx="1295400" cy="450850"/>
          </a:xfrm>
          <a:prstGeom prst="rect">
            <a:avLst/>
          </a:prstGeom>
          <a:solidFill>
            <a:srgbClr val="FFFF66"/>
          </a:solidFill>
          <a:ln w="22225">
            <a:solidFill>
              <a:srgbClr val="FFC000"/>
            </a:solidFill>
            <a:miter lim="800000"/>
            <a:headEnd/>
            <a:tailEnd/>
          </a:ln>
        </p:spPr>
        <p:txBody>
          <a:bodyPr>
            <a:spAutoFit/>
          </a:bodyPr>
          <a:lstStyle/>
          <a:p>
            <a:pPr algn="ctr">
              <a:spcBef>
                <a:spcPct val="50000"/>
              </a:spcBef>
            </a:pPr>
            <a:r>
              <a:rPr lang="en-US" sz="1100">
                <a:cs typeface="Arial" pitchFamily="34" charset="0"/>
              </a:rPr>
              <a:t>WSDL and ODM registration</a:t>
            </a:r>
          </a:p>
        </p:txBody>
      </p:sp>
      <p:sp>
        <p:nvSpPr>
          <p:cNvPr id="1073" name="Text Box 309"/>
          <p:cNvSpPr txBox="1">
            <a:spLocks noChangeArrowheads="1"/>
          </p:cNvSpPr>
          <p:nvPr/>
        </p:nvSpPr>
        <p:spPr bwMode="auto">
          <a:xfrm>
            <a:off x="20638" y="2500313"/>
            <a:ext cx="1676400" cy="304800"/>
          </a:xfrm>
          <a:prstGeom prst="rect">
            <a:avLst/>
          </a:prstGeom>
          <a:noFill/>
          <a:ln w="9525">
            <a:noFill/>
            <a:miter lim="800000"/>
            <a:headEnd/>
            <a:tailEnd type="none" w="lg" len="lg"/>
          </a:ln>
        </p:spPr>
        <p:txBody>
          <a:bodyPr>
            <a:spAutoFit/>
          </a:bodyPr>
          <a:lstStyle/>
          <a:p>
            <a:pPr algn="ctr" eaLnBrk="0" hangingPunct="0">
              <a:spcBef>
                <a:spcPct val="50000"/>
              </a:spcBef>
            </a:pPr>
            <a:r>
              <a:rPr lang="en-US" sz="1400" b="1"/>
              <a:t>Data publishing</a:t>
            </a:r>
          </a:p>
        </p:txBody>
      </p:sp>
      <p:sp>
        <p:nvSpPr>
          <p:cNvPr id="1074" name="Rectangle 311"/>
          <p:cNvSpPr>
            <a:spLocks noChangeArrowheads="1"/>
          </p:cNvSpPr>
          <p:nvPr/>
        </p:nvSpPr>
        <p:spPr bwMode="auto">
          <a:xfrm>
            <a:off x="144463" y="2535238"/>
            <a:ext cx="1447800" cy="4144962"/>
          </a:xfrm>
          <a:prstGeom prst="rect">
            <a:avLst/>
          </a:prstGeom>
          <a:noFill/>
          <a:ln w="9525">
            <a:solidFill>
              <a:schemeClr val="tx1"/>
            </a:solidFill>
            <a:miter lim="800000"/>
            <a:headEnd/>
            <a:tailEnd type="none" w="lg" len="lg"/>
          </a:ln>
        </p:spPr>
        <p:txBody>
          <a:bodyPr wrap="none" anchor="ctr"/>
          <a:lstStyle/>
          <a:p>
            <a:pPr algn="ctr" eaLnBrk="0" hangingPunct="0"/>
            <a:endParaRPr lang="en-AU" sz="1600" b="1" i="1">
              <a:latin typeface="Helvetica" pitchFamily="34" charset="0"/>
            </a:endParaRPr>
          </a:p>
        </p:txBody>
      </p:sp>
      <p:sp>
        <p:nvSpPr>
          <p:cNvPr id="1075" name="Text Box 303"/>
          <p:cNvSpPr txBox="1">
            <a:spLocks noChangeArrowheads="1"/>
          </p:cNvSpPr>
          <p:nvPr/>
        </p:nvSpPr>
        <p:spPr bwMode="auto">
          <a:xfrm>
            <a:off x="220663" y="5861050"/>
            <a:ext cx="1295400" cy="282575"/>
          </a:xfrm>
          <a:prstGeom prst="rect">
            <a:avLst/>
          </a:prstGeom>
          <a:solidFill>
            <a:srgbClr val="FFFF66"/>
          </a:solidFill>
          <a:ln w="22225">
            <a:solidFill>
              <a:srgbClr val="FFC000"/>
            </a:solidFill>
            <a:miter lim="800000"/>
            <a:headEnd/>
            <a:tailEnd/>
          </a:ln>
        </p:spPr>
        <p:txBody>
          <a:bodyPr>
            <a:spAutoFit/>
          </a:bodyPr>
          <a:lstStyle/>
          <a:p>
            <a:pPr algn="ctr">
              <a:spcBef>
                <a:spcPct val="50000"/>
              </a:spcBef>
            </a:pPr>
            <a:r>
              <a:rPr lang="en-US" sz="1100">
                <a:cs typeface="Arial" pitchFamily="34" charset="0"/>
              </a:rPr>
              <a:t>ODMTools</a:t>
            </a:r>
          </a:p>
        </p:txBody>
      </p:sp>
      <p:sp>
        <p:nvSpPr>
          <p:cNvPr id="1076" name="Text Box 305"/>
          <p:cNvSpPr txBox="1">
            <a:spLocks noChangeArrowheads="1"/>
          </p:cNvSpPr>
          <p:nvPr/>
        </p:nvSpPr>
        <p:spPr bwMode="auto">
          <a:xfrm>
            <a:off x="220663" y="6175375"/>
            <a:ext cx="1295400" cy="450850"/>
          </a:xfrm>
          <a:prstGeom prst="rect">
            <a:avLst/>
          </a:prstGeom>
          <a:solidFill>
            <a:srgbClr val="FFFF66"/>
          </a:solidFill>
          <a:ln w="22225">
            <a:solidFill>
              <a:srgbClr val="FFC000"/>
            </a:solidFill>
            <a:miter lim="800000"/>
            <a:headEnd/>
            <a:tailEnd/>
          </a:ln>
        </p:spPr>
        <p:txBody>
          <a:bodyPr>
            <a:spAutoFit/>
          </a:bodyPr>
          <a:lstStyle/>
          <a:p>
            <a:pPr algn="ctr">
              <a:spcBef>
                <a:spcPct val="50000"/>
              </a:spcBef>
            </a:pPr>
            <a:r>
              <a:rPr lang="en-US" sz="1100">
                <a:cs typeface="Arial" pitchFamily="34" charset="0"/>
              </a:rPr>
              <a:t>Server config tools</a:t>
            </a:r>
          </a:p>
        </p:txBody>
      </p:sp>
      <p:cxnSp>
        <p:nvCxnSpPr>
          <p:cNvPr id="1077" name="Straight Connector 591"/>
          <p:cNvCxnSpPr>
            <a:cxnSpLocks noChangeShapeType="1"/>
          </p:cNvCxnSpPr>
          <p:nvPr/>
        </p:nvCxnSpPr>
        <p:spPr bwMode="auto">
          <a:xfrm>
            <a:off x="2333625" y="1150938"/>
            <a:ext cx="546100" cy="1587"/>
          </a:xfrm>
          <a:prstGeom prst="line">
            <a:avLst/>
          </a:prstGeom>
          <a:noFill/>
          <a:ln w="15875" algn="ctr">
            <a:solidFill>
              <a:schemeClr val="tx1"/>
            </a:solidFill>
            <a:prstDash val="sysDot"/>
            <a:round/>
            <a:headEnd/>
            <a:tailEnd/>
          </a:ln>
        </p:spPr>
      </p:cxnSp>
      <p:cxnSp>
        <p:nvCxnSpPr>
          <p:cNvPr id="1078" name="Straight Connector 593"/>
          <p:cNvCxnSpPr>
            <a:cxnSpLocks noChangeShapeType="1"/>
          </p:cNvCxnSpPr>
          <p:nvPr/>
        </p:nvCxnSpPr>
        <p:spPr bwMode="auto">
          <a:xfrm>
            <a:off x="2354263" y="1601788"/>
            <a:ext cx="1543050" cy="681037"/>
          </a:xfrm>
          <a:prstGeom prst="line">
            <a:avLst/>
          </a:prstGeom>
          <a:noFill/>
          <a:ln w="15875" algn="ctr">
            <a:solidFill>
              <a:schemeClr val="tx1"/>
            </a:solidFill>
            <a:prstDash val="sysDot"/>
            <a:round/>
            <a:headEnd/>
            <a:tailEnd/>
          </a:ln>
        </p:spPr>
      </p:cxnSp>
      <p:cxnSp>
        <p:nvCxnSpPr>
          <p:cNvPr id="1079" name="Straight Connector 595"/>
          <p:cNvCxnSpPr>
            <a:cxnSpLocks noChangeShapeType="1"/>
          </p:cNvCxnSpPr>
          <p:nvPr/>
        </p:nvCxnSpPr>
        <p:spPr bwMode="auto">
          <a:xfrm rot="16200000" flipH="1">
            <a:off x="2306638" y="2317750"/>
            <a:ext cx="273050" cy="273050"/>
          </a:xfrm>
          <a:prstGeom prst="line">
            <a:avLst/>
          </a:prstGeom>
          <a:noFill/>
          <a:ln w="15875" algn="ctr">
            <a:solidFill>
              <a:schemeClr val="tx1"/>
            </a:solidFill>
            <a:prstDash val="sysDot"/>
            <a:round/>
            <a:headEnd/>
            <a:tailEnd/>
          </a:ln>
        </p:spPr>
      </p:cxnSp>
      <p:cxnSp>
        <p:nvCxnSpPr>
          <p:cNvPr id="1080" name="Straight Connector 597"/>
          <p:cNvCxnSpPr>
            <a:cxnSpLocks noChangeShapeType="1"/>
          </p:cNvCxnSpPr>
          <p:nvPr/>
        </p:nvCxnSpPr>
        <p:spPr bwMode="auto">
          <a:xfrm rot="5400000">
            <a:off x="1073150" y="2359025"/>
            <a:ext cx="166688" cy="84138"/>
          </a:xfrm>
          <a:prstGeom prst="line">
            <a:avLst/>
          </a:prstGeom>
          <a:noFill/>
          <a:ln w="15875" algn="ctr">
            <a:solidFill>
              <a:schemeClr val="tx1"/>
            </a:solidFill>
            <a:prstDash val="sysDot"/>
            <a:round/>
            <a:headEnd/>
            <a:tailEnd/>
          </a:ln>
        </p:spPr>
      </p:cxnSp>
      <p:grpSp>
        <p:nvGrpSpPr>
          <p:cNvPr id="1081" name="Group 437"/>
          <p:cNvGrpSpPr>
            <a:grpSpLocks/>
          </p:cNvGrpSpPr>
          <p:nvPr/>
        </p:nvGrpSpPr>
        <p:grpSpPr bwMode="auto">
          <a:xfrm>
            <a:off x="225425" y="812800"/>
            <a:ext cx="2533650" cy="1587500"/>
            <a:chOff x="960" y="768"/>
            <a:chExt cx="3888" cy="2437"/>
          </a:xfrm>
        </p:grpSpPr>
        <p:pic>
          <p:nvPicPr>
            <p:cNvPr id="1096" name="Picture 438"/>
            <p:cNvPicPr>
              <a:picLocks noChangeAspect="1" noChangeArrowheads="1"/>
            </p:cNvPicPr>
            <p:nvPr/>
          </p:nvPicPr>
          <p:blipFill>
            <a:blip r:embed="rId22" cstate="print"/>
            <a:srcRect/>
            <a:stretch>
              <a:fillRect/>
            </a:stretch>
          </p:blipFill>
          <p:spPr bwMode="auto">
            <a:xfrm>
              <a:off x="960" y="768"/>
              <a:ext cx="3888" cy="2437"/>
            </a:xfrm>
            <a:prstGeom prst="rect">
              <a:avLst/>
            </a:prstGeom>
            <a:noFill/>
            <a:ln w="9525">
              <a:solidFill>
                <a:srgbClr val="0033CC"/>
              </a:solidFill>
              <a:miter lim="800000"/>
              <a:headEnd/>
              <a:tailEnd/>
            </a:ln>
          </p:spPr>
        </p:pic>
        <p:pic>
          <p:nvPicPr>
            <p:cNvPr id="1097" name="Picture 439"/>
            <p:cNvPicPr>
              <a:picLocks noChangeAspect="1" noChangeArrowheads="1"/>
            </p:cNvPicPr>
            <p:nvPr/>
          </p:nvPicPr>
          <p:blipFill>
            <a:blip r:embed="rId23" cstate="print"/>
            <a:srcRect/>
            <a:stretch>
              <a:fillRect/>
            </a:stretch>
          </p:blipFill>
          <p:spPr bwMode="auto">
            <a:xfrm>
              <a:off x="1728" y="1488"/>
              <a:ext cx="118" cy="251"/>
            </a:xfrm>
            <a:prstGeom prst="rect">
              <a:avLst/>
            </a:prstGeom>
            <a:noFill/>
            <a:ln w="9525">
              <a:solidFill>
                <a:srgbClr val="0033CC"/>
              </a:solidFill>
              <a:miter lim="800000"/>
              <a:headEnd/>
              <a:tailEnd/>
            </a:ln>
          </p:spPr>
        </p:pic>
        <p:pic>
          <p:nvPicPr>
            <p:cNvPr id="1098" name="Picture 440"/>
            <p:cNvPicPr>
              <a:picLocks noChangeAspect="1" noChangeArrowheads="1"/>
            </p:cNvPicPr>
            <p:nvPr/>
          </p:nvPicPr>
          <p:blipFill>
            <a:blip r:embed="rId23" cstate="print"/>
            <a:srcRect/>
            <a:stretch>
              <a:fillRect/>
            </a:stretch>
          </p:blipFill>
          <p:spPr bwMode="auto">
            <a:xfrm>
              <a:off x="2640" y="2688"/>
              <a:ext cx="118" cy="250"/>
            </a:xfrm>
            <a:prstGeom prst="rect">
              <a:avLst/>
            </a:prstGeom>
            <a:noFill/>
            <a:ln w="9525">
              <a:solidFill>
                <a:srgbClr val="0033CC"/>
              </a:solidFill>
              <a:miter lim="800000"/>
              <a:headEnd/>
              <a:tailEnd/>
            </a:ln>
          </p:spPr>
        </p:pic>
        <p:pic>
          <p:nvPicPr>
            <p:cNvPr id="1099" name="Picture 441"/>
            <p:cNvPicPr>
              <a:picLocks noChangeAspect="1" noChangeArrowheads="1"/>
            </p:cNvPicPr>
            <p:nvPr/>
          </p:nvPicPr>
          <p:blipFill>
            <a:blip r:embed="rId23" cstate="print"/>
            <a:srcRect/>
            <a:stretch>
              <a:fillRect/>
            </a:stretch>
          </p:blipFill>
          <p:spPr bwMode="auto">
            <a:xfrm>
              <a:off x="3984" y="1728"/>
              <a:ext cx="118" cy="251"/>
            </a:xfrm>
            <a:prstGeom prst="rect">
              <a:avLst/>
            </a:prstGeom>
            <a:noFill/>
            <a:ln w="9525">
              <a:solidFill>
                <a:srgbClr val="0033CC"/>
              </a:solidFill>
              <a:miter lim="800000"/>
              <a:headEnd/>
              <a:tailEnd/>
            </a:ln>
          </p:spPr>
        </p:pic>
        <p:pic>
          <p:nvPicPr>
            <p:cNvPr id="1100" name="Picture 442"/>
            <p:cNvPicPr>
              <a:picLocks noChangeAspect="1" noChangeArrowheads="1"/>
            </p:cNvPicPr>
            <p:nvPr/>
          </p:nvPicPr>
          <p:blipFill>
            <a:blip r:embed="rId23" cstate="print"/>
            <a:srcRect/>
            <a:stretch>
              <a:fillRect/>
            </a:stretch>
          </p:blipFill>
          <p:spPr bwMode="auto">
            <a:xfrm>
              <a:off x="3914" y="1440"/>
              <a:ext cx="118" cy="251"/>
            </a:xfrm>
            <a:prstGeom prst="rect">
              <a:avLst/>
            </a:prstGeom>
            <a:noFill/>
            <a:ln w="9525">
              <a:solidFill>
                <a:srgbClr val="0033CC"/>
              </a:solidFill>
              <a:miter lim="800000"/>
              <a:headEnd/>
              <a:tailEnd/>
            </a:ln>
          </p:spPr>
        </p:pic>
        <p:pic>
          <p:nvPicPr>
            <p:cNvPr id="1101" name="Picture 443"/>
            <p:cNvPicPr>
              <a:picLocks noChangeAspect="1" noChangeArrowheads="1"/>
            </p:cNvPicPr>
            <p:nvPr/>
          </p:nvPicPr>
          <p:blipFill>
            <a:blip r:embed="rId23" cstate="print"/>
            <a:srcRect/>
            <a:stretch>
              <a:fillRect/>
            </a:stretch>
          </p:blipFill>
          <p:spPr bwMode="auto">
            <a:xfrm>
              <a:off x="4176" y="1872"/>
              <a:ext cx="118" cy="252"/>
            </a:xfrm>
            <a:prstGeom prst="rect">
              <a:avLst/>
            </a:prstGeom>
            <a:noFill/>
            <a:ln w="9525">
              <a:solidFill>
                <a:srgbClr val="0033CC"/>
              </a:solidFill>
              <a:miter lim="800000"/>
              <a:headEnd/>
              <a:tailEnd/>
            </a:ln>
          </p:spPr>
        </p:pic>
        <p:pic>
          <p:nvPicPr>
            <p:cNvPr id="1102" name="Picture 444"/>
            <p:cNvPicPr>
              <a:picLocks noChangeAspect="1" noChangeArrowheads="1"/>
            </p:cNvPicPr>
            <p:nvPr/>
          </p:nvPicPr>
          <p:blipFill>
            <a:blip r:embed="rId23" cstate="print"/>
            <a:srcRect/>
            <a:stretch>
              <a:fillRect/>
            </a:stretch>
          </p:blipFill>
          <p:spPr bwMode="auto">
            <a:xfrm>
              <a:off x="4080" y="2112"/>
              <a:ext cx="118" cy="252"/>
            </a:xfrm>
            <a:prstGeom prst="rect">
              <a:avLst/>
            </a:prstGeom>
            <a:noFill/>
            <a:ln w="9525">
              <a:solidFill>
                <a:srgbClr val="0033CC"/>
              </a:solidFill>
              <a:miter lim="800000"/>
              <a:headEnd/>
              <a:tailEnd/>
            </a:ln>
          </p:spPr>
        </p:pic>
        <p:pic>
          <p:nvPicPr>
            <p:cNvPr id="1103" name="Picture 445"/>
            <p:cNvPicPr>
              <a:picLocks noChangeAspect="1" noChangeArrowheads="1"/>
            </p:cNvPicPr>
            <p:nvPr/>
          </p:nvPicPr>
          <p:blipFill>
            <a:blip r:embed="rId23" cstate="print"/>
            <a:srcRect/>
            <a:stretch>
              <a:fillRect/>
            </a:stretch>
          </p:blipFill>
          <p:spPr bwMode="auto">
            <a:xfrm>
              <a:off x="3696" y="2496"/>
              <a:ext cx="118" cy="252"/>
            </a:xfrm>
            <a:prstGeom prst="rect">
              <a:avLst/>
            </a:prstGeom>
            <a:noFill/>
            <a:ln w="9525">
              <a:solidFill>
                <a:srgbClr val="0033CC"/>
              </a:solidFill>
              <a:miter lim="800000"/>
              <a:headEnd/>
              <a:tailEnd/>
            </a:ln>
          </p:spPr>
        </p:pic>
        <p:pic>
          <p:nvPicPr>
            <p:cNvPr id="1104" name="Picture 446"/>
            <p:cNvPicPr>
              <a:picLocks noChangeAspect="1" noChangeArrowheads="1"/>
            </p:cNvPicPr>
            <p:nvPr/>
          </p:nvPicPr>
          <p:blipFill>
            <a:blip r:embed="rId23" cstate="print"/>
            <a:srcRect/>
            <a:stretch>
              <a:fillRect/>
            </a:stretch>
          </p:blipFill>
          <p:spPr bwMode="auto">
            <a:xfrm>
              <a:off x="2976" y="1584"/>
              <a:ext cx="118" cy="250"/>
            </a:xfrm>
            <a:prstGeom prst="rect">
              <a:avLst/>
            </a:prstGeom>
            <a:noFill/>
            <a:ln w="9525">
              <a:solidFill>
                <a:srgbClr val="0033CC"/>
              </a:solidFill>
              <a:miter lim="800000"/>
              <a:headEnd/>
              <a:tailEnd/>
            </a:ln>
          </p:spPr>
        </p:pic>
        <p:pic>
          <p:nvPicPr>
            <p:cNvPr id="1105" name="Picture 447"/>
            <p:cNvPicPr>
              <a:picLocks noChangeAspect="1" noChangeArrowheads="1"/>
            </p:cNvPicPr>
            <p:nvPr/>
          </p:nvPicPr>
          <p:blipFill>
            <a:blip r:embed="rId23" cstate="print"/>
            <a:srcRect/>
            <a:stretch>
              <a:fillRect/>
            </a:stretch>
          </p:blipFill>
          <p:spPr bwMode="auto">
            <a:xfrm>
              <a:off x="2906" y="1236"/>
              <a:ext cx="118" cy="252"/>
            </a:xfrm>
            <a:prstGeom prst="rect">
              <a:avLst/>
            </a:prstGeom>
            <a:noFill/>
            <a:ln w="9525">
              <a:solidFill>
                <a:srgbClr val="0033CC"/>
              </a:solidFill>
              <a:miter lim="800000"/>
              <a:headEnd/>
              <a:tailEnd/>
            </a:ln>
          </p:spPr>
        </p:pic>
        <p:pic>
          <p:nvPicPr>
            <p:cNvPr id="1106" name="Picture 448"/>
            <p:cNvPicPr>
              <a:picLocks noChangeAspect="1" noChangeArrowheads="1"/>
            </p:cNvPicPr>
            <p:nvPr/>
          </p:nvPicPr>
          <p:blipFill>
            <a:blip r:embed="rId23" cstate="print"/>
            <a:srcRect/>
            <a:stretch>
              <a:fillRect/>
            </a:stretch>
          </p:blipFill>
          <p:spPr bwMode="auto">
            <a:xfrm>
              <a:off x="1728" y="854"/>
              <a:ext cx="118" cy="250"/>
            </a:xfrm>
            <a:prstGeom prst="rect">
              <a:avLst/>
            </a:prstGeom>
            <a:noFill/>
            <a:ln w="9525">
              <a:solidFill>
                <a:srgbClr val="0033CC"/>
              </a:solidFill>
              <a:miter lim="800000"/>
              <a:headEnd/>
              <a:tailEnd/>
            </a:ln>
          </p:spPr>
        </p:pic>
        <p:pic>
          <p:nvPicPr>
            <p:cNvPr id="1107" name="Picture 449"/>
            <p:cNvPicPr>
              <a:picLocks noChangeAspect="1" noChangeArrowheads="1"/>
            </p:cNvPicPr>
            <p:nvPr/>
          </p:nvPicPr>
          <p:blipFill>
            <a:blip r:embed="rId23" cstate="print"/>
            <a:srcRect/>
            <a:stretch>
              <a:fillRect/>
            </a:stretch>
          </p:blipFill>
          <p:spPr bwMode="auto">
            <a:xfrm>
              <a:off x="1056" y="1680"/>
              <a:ext cx="118" cy="252"/>
            </a:xfrm>
            <a:prstGeom prst="rect">
              <a:avLst/>
            </a:prstGeom>
            <a:noFill/>
            <a:ln w="9525">
              <a:solidFill>
                <a:srgbClr val="0033CC"/>
              </a:solidFill>
              <a:miter lim="800000"/>
              <a:headEnd/>
              <a:tailEnd/>
            </a:ln>
          </p:spPr>
        </p:pic>
        <p:pic>
          <p:nvPicPr>
            <p:cNvPr id="1108" name="Picture 450"/>
            <p:cNvPicPr>
              <a:picLocks noChangeAspect="1" noChangeArrowheads="1"/>
            </p:cNvPicPr>
            <p:nvPr/>
          </p:nvPicPr>
          <p:blipFill>
            <a:blip r:embed="rId24" cstate="print"/>
            <a:srcRect/>
            <a:stretch>
              <a:fillRect/>
            </a:stretch>
          </p:blipFill>
          <p:spPr bwMode="auto">
            <a:xfrm>
              <a:off x="1146" y="2160"/>
              <a:ext cx="198" cy="384"/>
            </a:xfrm>
            <a:prstGeom prst="rect">
              <a:avLst/>
            </a:prstGeom>
            <a:noFill/>
            <a:ln w="9525">
              <a:solidFill>
                <a:srgbClr val="0033CC"/>
              </a:solidFill>
              <a:miter lim="800000"/>
              <a:headEnd/>
              <a:tailEnd/>
            </a:ln>
          </p:spPr>
        </p:pic>
        <p:cxnSp>
          <p:nvCxnSpPr>
            <p:cNvPr id="1109" name="AutoShape 451"/>
            <p:cNvCxnSpPr>
              <a:cxnSpLocks noChangeShapeType="1"/>
            </p:cNvCxnSpPr>
            <p:nvPr/>
          </p:nvCxnSpPr>
          <p:spPr bwMode="auto">
            <a:xfrm>
              <a:off x="1344" y="2352"/>
              <a:ext cx="1296" cy="461"/>
            </a:xfrm>
            <a:prstGeom prst="straightConnector1">
              <a:avLst/>
            </a:prstGeom>
            <a:noFill/>
            <a:ln w="9525">
              <a:solidFill>
                <a:srgbClr val="0033CC"/>
              </a:solidFill>
              <a:round/>
              <a:headEnd/>
              <a:tailEnd/>
            </a:ln>
          </p:spPr>
        </p:cxnSp>
        <p:cxnSp>
          <p:nvCxnSpPr>
            <p:cNvPr id="1110" name="AutoShape 452"/>
            <p:cNvCxnSpPr>
              <a:cxnSpLocks noChangeShapeType="1"/>
            </p:cNvCxnSpPr>
            <p:nvPr/>
          </p:nvCxnSpPr>
          <p:spPr bwMode="auto">
            <a:xfrm flipH="1">
              <a:off x="2758" y="2622"/>
              <a:ext cx="938" cy="191"/>
            </a:xfrm>
            <a:prstGeom prst="straightConnector1">
              <a:avLst/>
            </a:prstGeom>
            <a:noFill/>
            <a:ln w="9525">
              <a:solidFill>
                <a:srgbClr val="0033CC"/>
              </a:solidFill>
              <a:round/>
              <a:headEnd/>
              <a:tailEnd/>
            </a:ln>
          </p:spPr>
        </p:cxnSp>
        <p:cxnSp>
          <p:nvCxnSpPr>
            <p:cNvPr id="1111" name="AutoShape 453"/>
            <p:cNvCxnSpPr>
              <a:cxnSpLocks noChangeShapeType="1"/>
            </p:cNvCxnSpPr>
            <p:nvPr/>
          </p:nvCxnSpPr>
          <p:spPr bwMode="auto">
            <a:xfrm flipH="1" flipV="1">
              <a:off x="3035" y="1834"/>
              <a:ext cx="720" cy="662"/>
            </a:xfrm>
            <a:prstGeom prst="straightConnector1">
              <a:avLst/>
            </a:prstGeom>
            <a:noFill/>
            <a:ln w="9525">
              <a:solidFill>
                <a:srgbClr val="0033CC"/>
              </a:solidFill>
              <a:round/>
              <a:headEnd/>
              <a:tailEnd/>
            </a:ln>
          </p:spPr>
        </p:cxnSp>
        <p:cxnSp>
          <p:nvCxnSpPr>
            <p:cNvPr id="1112" name="AutoShape 454"/>
            <p:cNvCxnSpPr>
              <a:cxnSpLocks noChangeShapeType="1"/>
            </p:cNvCxnSpPr>
            <p:nvPr/>
          </p:nvCxnSpPr>
          <p:spPr bwMode="auto">
            <a:xfrm flipH="1">
              <a:off x="1174" y="1614"/>
              <a:ext cx="554" cy="192"/>
            </a:xfrm>
            <a:prstGeom prst="straightConnector1">
              <a:avLst/>
            </a:prstGeom>
            <a:noFill/>
            <a:ln w="9525">
              <a:solidFill>
                <a:srgbClr val="0033CC"/>
              </a:solidFill>
              <a:round/>
              <a:headEnd/>
              <a:tailEnd/>
            </a:ln>
          </p:spPr>
        </p:cxnSp>
        <p:cxnSp>
          <p:nvCxnSpPr>
            <p:cNvPr id="1113" name="AutoShape 455"/>
            <p:cNvCxnSpPr>
              <a:cxnSpLocks noChangeShapeType="1"/>
            </p:cNvCxnSpPr>
            <p:nvPr/>
          </p:nvCxnSpPr>
          <p:spPr bwMode="auto">
            <a:xfrm>
              <a:off x="1787" y="1104"/>
              <a:ext cx="0" cy="384"/>
            </a:xfrm>
            <a:prstGeom prst="straightConnector1">
              <a:avLst/>
            </a:prstGeom>
            <a:noFill/>
            <a:ln w="9525">
              <a:solidFill>
                <a:srgbClr val="0033CC"/>
              </a:solidFill>
              <a:round/>
              <a:headEnd/>
              <a:tailEnd/>
            </a:ln>
          </p:spPr>
        </p:cxnSp>
        <p:cxnSp>
          <p:nvCxnSpPr>
            <p:cNvPr id="1114" name="AutoShape 456"/>
            <p:cNvCxnSpPr>
              <a:cxnSpLocks noChangeShapeType="1"/>
            </p:cNvCxnSpPr>
            <p:nvPr/>
          </p:nvCxnSpPr>
          <p:spPr bwMode="auto">
            <a:xfrm>
              <a:off x="1846" y="1614"/>
              <a:ext cx="1130" cy="95"/>
            </a:xfrm>
            <a:prstGeom prst="straightConnector1">
              <a:avLst/>
            </a:prstGeom>
            <a:noFill/>
            <a:ln w="9525">
              <a:solidFill>
                <a:srgbClr val="0033CC"/>
              </a:solidFill>
              <a:round/>
              <a:headEnd/>
              <a:tailEnd/>
            </a:ln>
          </p:spPr>
        </p:cxnSp>
        <p:cxnSp>
          <p:nvCxnSpPr>
            <p:cNvPr id="1115" name="AutoShape 457"/>
            <p:cNvCxnSpPr>
              <a:cxnSpLocks noChangeShapeType="1"/>
            </p:cNvCxnSpPr>
            <p:nvPr/>
          </p:nvCxnSpPr>
          <p:spPr bwMode="auto">
            <a:xfrm flipH="1">
              <a:off x="1344" y="1739"/>
              <a:ext cx="443" cy="613"/>
            </a:xfrm>
            <a:prstGeom prst="straightConnector1">
              <a:avLst/>
            </a:prstGeom>
            <a:noFill/>
            <a:ln w="9525">
              <a:solidFill>
                <a:srgbClr val="0033CC"/>
              </a:solidFill>
              <a:round/>
              <a:headEnd/>
              <a:tailEnd/>
            </a:ln>
          </p:spPr>
        </p:cxnSp>
        <p:cxnSp>
          <p:nvCxnSpPr>
            <p:cNvPr id="1116" name="AutoShape 458"/>
            <p:cNvCxnSpPr>
              <a:cxnSpLocks noChangeShapeType="1"/>
            </p:cNvCxnSpPr>
            <p:nvPr/>
          </p:nvCxnSpPr>
          <p:spPr bwMode="auto">
            <a:xfrm flipH="1" flipV="1">
              <a:off x="1787" y="1739"/>
              <a:ext cx="912" cy="949"/>
            </a:xfrm>
            <a:prstGeom prst="straightConnector1">
              <a:avLst/>
            </a:prstGeom>
            <a:noFill/>
            <a:ln w="9525">
              <a:solidFill>
                <a:srgbClr val="0033CC"/>
              </a:solidFill>
              <a:round/>
              <a:headEnd/>
              <a:tailEnd/>
            </a:ln>
          </p:spPr>
        </p:cxnSp>
        <p:cxnSp>
          <p:nvCxnSpPr>
            <p:cNvPr id="1117" name="AutoShape 459"/>
            <p:cNvCxnSpPr>
              <a:cxnSpLocks noChangeShapeType="1"/>
            </p:cNvCxnSpPr>
            <p:nvPr/>
          </p:nvCxnSpPr>
          <p:spPr bwMode="auto">
            <a:xfrm flipH="1">
              <a:off x="1115" y="979"/>
              <a:ext cx="613" cy="701"/>
            </a:xfrm>
            <a:prstGeom prst="straightConnector1">
              <a:avLst/>
            </a:prstGeom>
            <a:noFill/>
            <a:ln w="9525">
              <a:solidFill>
                <a:srgbClr val="0033CC"/>
              </a:solidFill>
              <a:round/>
              <a:headEnd/>
              <a:tailEnd/>
            </a:ln>
          </p:spPr>
        </p:cxnSp>
        <p:cxnSp>
          <p:nvCxnSpPr>
            <p:cNvPr id="1118" name="AutoShape 460"/>
            <p:cNvCxnSpPr>
              <a:cxnSpLocks noChangeShapeType="1"/>
            </p:cNvCxnSpPr>
            <p:nvPr/>
          </p:nvCxnSpPr>
          <p:spPr bwMode="auto">
            <a:xfrm flipV="1">
              <a:off x="2699" y="1834"/>
              <a:ext cx="336" cy="854"/>
            </a:xfrm>
            <a:prstGeom prst="straightConnector1">
              <a:avLst/>
            </a:prstGeom>
            <a:noFill/>
            <a:ln w="9525">
              <a:solidFill>
                <a:srgbClr val="0033CC"/>
              </a:solidFill>
              <a:round/>
              <a:headEnd/>
              <a:tailEnd/>
            </a:ln>
          </p:spPr>
        </p:cxnSp>
        <p:cxnSp>
          <p:nvCxnSpPr>
            <p:cNvPr id="1119" name="AutoShape 461"/>
            <p:cNvCxnSpPr>
              <a:cxnSpLocks noChangeShapeType="1"/>
            </p:cNvCxnSpPr>
            <p:nvPr/>
          </p:nvCxnSpPr>
          <p:spPr bwMode="auto">
            <a:xfrm flipH="1" flipV="1">
              <a:off x="2965" y="1488"/>
              <a:ext cx="70" cy="96"/>
            </a:xfrm>
            <a:prstGeom prst="straightConnector1">
              <a:avLst/>
            </a:prstGeom>
            <a:noFill/>
            <a:ln w="9525">
              <a:solidFill>
                <a:srgbClr val="0033CC"/>
              </a:solidFill>
              <a:round/>
              <a:headEnd/>
              <a:tailEnd/>
            </a:ln>
          </p:spPr>
        </p:cxnSp>
        <p:cxnSp>
          <p:nvCxnSpPr>
            <p:cNvPr id="1120" name="AutoShape 462"/>
            <p:cNvCxnSpPr>
              <a:cxnSpLocks noChangeShapeType="1"/>
            </p:cNvCxnSpPr>
            <p:nvPr/>
          </p:nvCxnSpPr>
          <p:spPr bwMode="auto">
            <a:xfrm flipH="1" flipV="1">
              <a:off x="1846" y="979"/>
              <a:ext cx="1060" cy="383"/>
            </a:xfrm>
            <a:prstGeom prst="straightConnector1">
              <a:avLst/>
            </a:prstGeom>
            <a:noFill/>
            <a:ln w="9525">
              <a:solidFill>
                <a:srgbClr val="0033CC"/>
              </a:solidFill>
              <a:round/>
              <a:headEnd/>
              <a:tailEnd/>
            </a:ln>
          </p:spPr>
        </p:cxnSp>
        <p:cxnSp>
          <p:nvCxnSpPr>
            <p:cNvPr id="1121" name="AutoShape 463"/>
            <p:cNvCxnSpPr>
              <a:cxnSpLocks noChangeShapeType="1"/>
            </p:cNvCxnSpPr>
            <p:nvPr/>
          </p:nvCxnSpPr>
          <p:spPr bwMode="auto">
            <a:xfrm flipH="1">
              <a:off x="1846" y="1362"/>
              <a:ext cx="1060" cy="252"/>
            </a:xfrm>
            <a:prstGeom prst="straightConnector1">
              <a:avLst/>
            </a:prstGeom>
            <a:noFill/>
            <a:ln w="9525">
              <a:solidFill>
                <a:srgbClr val="0033CC"/>
              </a:solidFill>
              <a:round/>
              <a:headEnd/>
              <a:tailEnd/>
            </a:ln>
          </p:spPr>
        </p:cxnSp>
        <p:cxnSp>
          <p:nvCxnSpPr>
            <p:cNvPr id="1122" name="AutoShape 464"/>
            <p:cNvCxnSpPr>
              <a:cxnSpLocks noChangeShapeType="1"/>
            </p:cNvCxnSpPr>
            <p:nvPr/>
          </p:nvCxnSpPr>
          <p:spPr bwMode="auto">
            <a:xfrm>
              <a:off x="3024" y="1362"/>
              <a:ext cx="890" cy="204"/>
            </a:xfrm>
            <a:prstGeom prst="straightConnector1">
              <a:avLst/>
            </a:prstGeom>
            <a:noFill/>
            <a:ln w="9525">
              <a:solidFill>
                <a:srgbClr val="0033CC"/>
              </a:solidFill>
              <a:round/>
              <a:headEnd/>
              <a:tailEnd/>
            </a:ln>
          </p:spPr>
        </p:cxnSp>
        <p:cxnSp>
          <p:nvCxnSpPr>
            <p:cNvPr id="1123" name="AutoShape 465"/>
            <p:cNvCxnSpPr>
              <a:cxnSpLocks noChangeShapeType="1"/>
            </p:cNvCxnSpPr>
            <p:nvPr/>
          </p:nvCxnSpPr>
          <p:spPr bwMode="auto">
            <a:xfrm flipH="1" flipV="1">
              <a:off x="3973" y="1691"/>
              <a:ext cx="70" cy="37"/>
            </a:xfrm>
            <a:prstGeom prst="straightConnector1">
              <a:avLst/>
            </a:prstGeom>
            <a:noFill/>
            <a:ln w="9525">
              <a:solidFill>
                <a:srgbClr val="0033CC"/>
              </a:solidFill>
              <a:round/>
              <a:headEnd/>
              <a:tailEnd/>
            </a:ln>
          </p:spPr>
        </p:cxnSp>
        <p:cxnSp>
          <p:nvCxnSpPr>
            <p:cNvPr id="1124" name="AutoShape 466"/>
            <p:cNvCxnSpPr>
              <a:cxnSpLocks noChangeShapeType="1"/>
            </p:cNvCxnSpPr>
            <p:nvPr/>
          </p:nvCxnSpPr>
          <p:spPr bwMode="auto">
            <a:xfrm flipH="1" flipV="1">
              <a:off x="3094" y="1709"/>
              <a:ext cx="890" cy="145"/>
            </a:xfrm>
            <a:prstGeom prst="straightConnector1">
              <a:avLst/>
            </a:prstGeom>
            <a:noFill/>
            <a:ln w="9525">
              <a:solidFill>
                <a:srgbClr val="0033CC"/>
              </a:solidFill>
              <a:round/>
              <a:headEnd/>
              <a:tailEnd/>
            </a:ln>
          </p:spPr>
        </p:cxnSp>
        <p:cxnSp>
          <p:nvCxnSpPr>
            <p:cNvPr id="1125" name="AutoShape 467"/>
            <p:cNvCxnSpPr>
              <a:cxnSpLocks noChangeShapeType="1"/>
            </p:cNvCxnSpPr>
            <p:nvPr/>
          </p:nvCxnSpPr>
          <p:spPr bwMode="auto">
            <a:xfrm flipV="1">
              <a:off x="3094" y="1566"/>
              <a:ext cx="820" cy="143"/>
            </a:xfrm>
            <a:prstGeom prst="straightConnector1">
              <a:avLst/>
            </a:prstGeom>
            <a:noFill/>
            <a:ln w="9525">
              <a:solidFill>
                <a:srgbClr val="0033CC"/>
              </a:solidFill>
              <a:round/>
              <a:headEnd/>
              <a:tailEnd/>
            </a:ln>
          </p:spPr>
        </p:cxnSp>
        <p:cxnSp>
          <p:nvCxnSpPr>
            <p:cNvPr id="1126" name="AutoShape 468"/>
            <p:cNvCxnSpPr>
              <a:cxnSpLocks noChangeShapeType="1"/>
            </p:cNvCxnSpPr>
            <p:nvPr/>
          </p:nvCxnSpPr>
          <p:spPr bwMode="auto">
            <a:xfrm flipH="1" flipV="1">
              <a:off x="4102" y="1854"/>
              <a:ext cx="74" cy="144"/>
            </a:xfrm>
            <a:prstGeom prst="straightConnector1">
              <a:avLst/>
            </a:prstGeom>
            <a:noFill/>
            <a:ln w="9525">
              <a:solidFill>
                <a:srgbClr val="0033CC"/>
              </a:solidFill>
              <a:round/>
              <a:headEnd/>
              <a:tailEnd/>
            </a:ln>
          </p:spPr>
        </p:cxnSp>
        <p:cxnSp>
          <p:nvCxnSpPr>
            <p:cNvPr id="1127" name="AutoShape 469"/>
            <p:cNvCxnSpPr>
              <a:cxnSpLocks noChangeShapeType="1"/>
            </p:cNvCxnSpPr>
            <p:nvPr/>
          </p:nvCxnSpPr>
          <p:spPr bwMode="auto">
            <a:xfrm flipH="1">
              <a:off x="3755" y="2238"/>
              <a:ext cx="325" cy="258"/>
            </a:xfrm>
            <a:prstGeom prst="straightConnector1">
              <a:avLst/>
            </a:prstGeom>
            <a:noFill/>
            <a:ln w="9525">
              <a:solidFill>
                <a:srgbClr val="0033CC"/>
              </a:solidFill>
              <a:round/>
              <a:headEnd/>
              <a:tailEnd/>
            </a:ln>
          </p:spPr>
        </p:cxnSp>
        <p:cxnSp>
          <p:nvCxnSpPr>
            <p:cNvPr id="1128" name="AutoShape 470"/>
            <p:cNvCxnSpPr>
              <a:cxnSpLocks noChangeShapeType="1"/>
            </p:cNvCxnSpPr>
            <p:nvPr/>
          </p:nvCxnSpPr>
          <p:spPr bwMode="auto">
            <a:xfrm flipH="1">
              <a:off x="4139" y="1998"/>
              <a:ext cx="37" cy="114"/>
            </a:xfrm>
            <a:prstGeom prst="straightConnector1">
              <a:avLst/>
            </a:prstGeom>
            <a:noFill/>
            <a:ln w="9525">
              <a:solidFill>
                <a:srgbClr val="0033CC"/>
              </a:solidFill>
              <a:round/>
              <a:headEnd/>
              <a:tailEnd/>
            </a:ln>
          </p:spPr>
        </p:cxnSp>
        <p:cxnSp>
          <p:nvCxnSpPr>
            <p:cNvPr id="1129" name="AutoShape 471"/>
            <p:cNvCxnSpPr>
              <a:cxnSpLocks noChangeShapeType="1"/>
            </p:cNvCxnSpPr>
            <p:nvPr/>
          </p:nvCxnSpPr>
          <p:spPr bwMode="auto">
            <a:xfrm flipH="1" flipV="1">
              <a:off x="3094" y="1709"/>
              <a:ext cx="986" cy="529"/>
            </a:xfrm>
            <a:prstGeom prst="straightConnector1">
              <a:avLst/>
            </a:prstGeom>
            <a:noFill/>
            <a:ln w="9525">
              <a:solidFill>
                <a:srgbClr val="0033CC"/>
              </a:solidFill>
              <a:round/>
              <a:headEnd/>
              <a:tailEnd/>
            </a:ln>
          </p:spPr>
        </p:cxnSp>
        <p:cxnSp>
          <p:nvCxnSpPr>
            <p:cNvPr id="1130" name="AutoShape 472"/>
            <p:cNvCxnSpPr>
              <a:cxnSpLocks noChangeShapeType="1"/>
            </p:cNvCxnSpPr>
            <p:nvPr/>
          </p:nvCxnSpPr>
          <p:spPr bwMode="auto">
            <a:xfrm flipH="1" flipV="1">
              <a:off x="4043" y="1979"/>
              <a:ext cx="96" cy="133"/>
            </a:xfrm>
            <a:prstGeom prst="straightConnector1">
              <a:avLst/>
            </a:prstGeom>
            <a:noFill/>
            <a:ln w="9525">
              <a:solidFill>
                <a:srgbClr val="0033CC"/>
              </a:solidFill>
              <a:round/>
              <a:headEnd/>
              <a:tailEnd/>
            </a:ln>
          </p:spPr>
        </p:cxnSp>
        <p:cxnSp>
          <p:nvCxnSpPr>
            <p:cNvPr id="1131" name="AutoShape 473"/>
            <p:cNvCxnSpPr>
              <a:cxnSpLocks noChangeShapeType="1"/>
            </p:cNvCxnSpPr>
            <p:nvPr/>
          </p:nvCxnSpPr>
          <p:spPr bwMode="auto">
            <a:xfrm>
              <a:off x="1115" y="1932"/>
              <a:ext cx="130" cy="228"/>
            </a:xfrm>
            <a:prstGeom prst="straightConnector1">
              <a:avLst/>
            </a:prstGeom>
            <a:noFill/>
            <a:ln w="9525">
              <a:solidFill>
                <a:srgbClr val="0033CC"/>
              </a:solidFill>
              <a:round/>
              <a:headEnd/>
              <a:tailEnd/>
            </a:ln>
          </p:spPr>
        </p:cxnSp>
      </p:grpSp>
      <p:sp>
        <p:nvSpPr>
          <p:cNvPr id="1082" name="Rectangle 2"/>
          <p:cNvSpPr>
            <a:spLocks noChangeArrowheads="1"/>
          </p:cNvSpPr>
          <p:nvPr/>
        </p:nvSpPr>
        <p:spPr bwMode="auto">
          <a:xfrm>
            <a:off x="2133600" y="2587625"/>
            <a:ext cx="1811338" cy="609600"/>
          </a:xfrm>
          <a:prstGeom prst="rect">
            <a:avLst/>
          </a:prstGeom>
          <a:solidFill>
            <a:srgbClr val="996633"/>
          </a:solidFill>
          <a:ln w="9525">
            <a:solidFill>
              <a:schemeClr val="tx1"/>
            </a:solidFill>
            <a:miter lim="800000"/>
            <a:headEnd/>
            <a:tailEnd type="none" w="lg" len="lg"/>
          </a:ln>
        </p:spPr>
        <p:txBody>
          <a:bodyPr lIns="45720" rIns="45720" anchor="ctr"/>
          <a:lstStyle/>
          <a:p>
            <a:pPr algn="ctr" eaLnBrk="0" hangingPunct="0"/>
            <a:r>
              <a:rPr lang="en-US" sz="1400" b="1">
                <a:solidFill>
                  <a:srgbClr val="FFFF66"/>
                </a:solidFill>
                <a:latin typeface="Times New Roman" pitchFamily="18" charset="0"/>
              </a:rPr>
              <a:t>HIS Central</a:t>
            </a:r>
            <a:br>
              <a:rPr lang="en-US" sz="1400" b="1">
                <a:solidFill>
                  <a:srgbClr val="FFFF66"/>
                </a:solidFill>
                <a:latin typeface="Times New Roman" pitchFamily="18" charset="0"/>
              </a:rPr>
            </a:br>
            <a:r>
              <a:rPr lang="en-US" sz="1400" b="1">
                <a:solidFill>
                  <a:srgbClr val="FFFF66"/>
                </a:solidFill>
                <a:latin typeface="Times New Roman" pitchFamily="18" charset="0"/>
              </a:rPr>
              <a:t>Registry &amp; Harvester</a:t>
            </a:r>
          </a:p>
        </p:txBody>
      </p:sp>
      <p:sp>
        <p:nvSpPr>
          <p:cNvPr id="1083" name="Line 475"/>
          <p:cNvSpPr>
            <a:spLocks noChangeShapeType="1"/>
          </p:cNvSpPr>
          <p:nvPr/>
        </p:nvSpPr>
        <p:spPr bwMode="auto">
          <a:xfrm flipH="1">
            <a:off x="1814513" y="2892425"/>
            <a:ext cx="292100" cy="0"/>
          </a:xfrm>
          <a:prstGeom prst="line">
            <a:avLst/>
          </a:prstGeom>
          <a:noFill/>
          <a:ln w="28575">
            <a:solidFill>
              <a:schemeClr val="tx1"/>
            </a:solidFill>
            <a:round/>
            <a:headEnd type="triangle" w="med" len="med"/>
            <a:tailEnd/>
          </a:ln>
        </p:spPr>
        <p:txBody>
          <a:bodyPr wrap="none" anchor="ctr"/>
          <a:lstStyle/>
          <a:p>
            <a:endParaRPr lang="en-US"/>
          </a:p>
        </p:txBody>
      </p:sp>
      <p:sp>
        <p:nvSpPr>
          <p:cNvPr id="1084" name="Line 476"/>
          <p:cNvSpPr>
            <a:spLocks noChangeShapeType="1"/>
          </p:cNvSpPr>
          <p:nvPr/>
        </p:nvSpPr>
        <p:spPr bwMode="auto">
          <a:xfrm>
            <a:off x="1828800" y="2892425"/>
            <a:ext cx="0" cy="1905000"/>
          </a:xfrm>
          <a:prstGeom prst="line">
            <a:avLst/>
          </a:prstGeom>
          <a:noFill/>
          <a:ln w="28575">
            <a:solidFill>
              <a:schemeClr val="tx1"/>
            </a:solidFill>
            <a:round/>
            <a:headEnd/>
            <a:tailEnd/>
          </a:ln>
        </p:spPr>
        <p:txBody>
          <a:bodyPr wrap="none" anchor="ctr"/>
          <a:lstStyle/>
          <a:p>
            <a:endParaRPr lang="en-US"/>
          </a:p>
        </p:txBody>
      </p:sp>
      <p:sp>
        <p:nvSpPr>
          <p:cNvPr id="1085" name="Line 477"/>
          <p:cNvSpPr>
            <a:spLocks noChangeShapeType="1"/>
          </p:cNvSpPr>
          <p:nvPr/>
        </p:nvSpPr>
        <p:spPr bwMode="auto">
          <a:xfrm flipH="1">
            <a:off x="1492250" y="4797425"/>
            <a:ext cx="336550" cy="0"/>
          </a:xfrm>
          <a:prstGeom prst="line">
            <a:avLst/>
          </a:prstGeom>
          <a:noFill/>
          <a:ln w="28575">
            <a:solidFill>
              <a:schemeClr val="tx1"/>
            </a:solidFill>
            <a:round/>
            <a:headEnd/>
            <a:tailEnd/>
          </a:ln>
        </p:spPr>
        <p:txBody>
          <a:bodyPr wrap="none" anchor="ctr"/>
          <a:lstStyle/>
          <a:p>
            <a:endParaRPr lang="en-US"/>
          </a:p>
        </p:txBody>
      </p:sp>
      <p:sp>
        <p:nvSpPr>
          <p:cNvPr id="1086" name="Line 478"/>
          <p:cNvSpPr>
            <a:spLocks noChangeShapeType="1"/>
          </p:cNvSpPr>
          <p:nvPr/>
        </p:nvSpPr>
        <p:spPr bwMode="auto">
          <a:xfrm flipH="1">
            <a:off x="1501775" y="4378325"/>
            <a:ext cx="336550" cy="0"/>
          </a:xfrm>
          <a:prstGeom prst="line">
            <a:avLst/>
          </a:prstGeom>
          <a:noFill/>
          <a:ln w="28575">
            <a:solidFill>
              <a:schemeClr val="tx1"/>
            </a:solidFill>
            <a:round/>
            <a:headEnd/>
            <a:tailEnd/>
          </a:ln>
        </p:spPr>
        <p:txBody>
          <a:bodyPr wrap="none" anchor="ctr"/>
          <a:lstStyle/>
          <a:p>
            <a:endParaRPr lang="en-US"/>
          </a:p>
        </p:txBody>
      </p:sp>
      <p:sp>
        <p:nvSpPr>
          <p:cNvPr id="1087" name="Line 479"/>
          <p:cNvSpPr>
            <a:spLocks noChangeShapeType="1"/>
          </p:cNvSpPr>
          <p:nvPr/>
        </p:nvSpPr>
        <p:spPr bwMode="auto">
          <a:xfrm>
            <a:off x="1824038" y="4937125"/>
            <a:ext cx="0" cy="1512888"/>
          </a:xfrm>
          <a:prstGeom prst="line">
            <a:avLst/>
          </a:prstGeom>
          <a:noFill/>
          <a:ln w="28575">
            <a:solidFill>
              <a:schemeClr val="tx1"/>
            </a:solidFill>
            <a:round/>
            <a:headEnd/>
            <a:tailEnd/>
          </a:ln>
        </p:spPr>
        <p:txBody>
          <a:bodyPr wrap="none" anchor="ctr"/>
          <a:lstStyle/>
          <a:p>
            <a:endParaRPr lang="en-US"/>
          </a:p>
        </p:txBody>
      </p:sp>
      <p:sp>
        <p:nvSpPr>
          <p:cNvPr id="1088" name="Line 480"/>
          <p:cNvSpPr>
            <a:spLocks noChangeShapeType="1"/>
          </p:cNvSpPr>
          <p:nvPr/>
        </p:nvSpPr>
        <p:spPr bwMode="auto">
          <a:xfrm flipH="1">
            <a:off x="1497013" y="5202238"/>
            <a:ext cx="336550" cy="0"/>
          </a:xfrm>
          <a:prstGeom prst="line">
            <a:avLst/>
          </a:prstGeom>
          <a:noFill/>
          <a:ln w="28575">
            <a:solidFill>
              <a:schemeClr val="tx1"/>
            </a:solidFill>
            <a:round/>
            <a:headEnd/>
            <a:tailEnd/>
          </a:ln>
        </p:spPr>
        <p:txBody>
          <a:bodyPr wrap="none" anchor="ctr"/>
          <a:lstStyle/>
          <a:p>
            <a:endParaRPr lang="en-US"/>
          </a:p>
        </p:txBody>
      </p:sp>
      <p:sp>
        <p:nvSpPr>
          <p:cNvPr id="1089" name="Line 481"/>
          <p:cNvSpPr>
            <a:spLocks noChangeShapeType="1"/>
          </p:cNvSpPr>
          <p:nvPr/>
        </p:nvSpPr>
        <p:spPr bwMode="auto">
          <a:xfrm flipH="1">
            <a:off x="1492250" y="5597525"/>
            <a:ext cx="336550" cy="0"/>
          </a:xfrm>
          <a:prstGeom prst="line">
            <a:avLst/>
          </a:prstGeom>
          <a:noFill/>
          <a:ln w="28575">
            <a:solidFill>
              <a:schemeClr val="tx1"/>
            </a:solidFill>
            <a:round/>
            <a:headEnd/>
            <a:tailEnd/>
          </a:ln>
        </p:spPr>
        <p:txBody>
          <a:bodyPr wrap="none" anchor="ctr"/>
          <a:lstStyle/>
          <a:p>
            <a:endParaRPr lang="en-US"/>
          </a:p>
        </p:txBody>
      </p:sp>
      <p:sp>
        <p:nvSpPr>
          <p:cNvPr id="1090" name="Line 482"/>
          <p:cNvSpPr>
            <a:spLocks noChangeShapeType="1"/>
          </p:cNvSpPr>
          <p:nvPr/>
        </p:nvSpPr>
        <p:spPr bwMode="auto">
          <a:xfrm flipH="1">
            <a:off x="1487488" y="6007100"/>
            <a:ext cx="336550" cy="0"/>
          </a:xfrm>
          <a:prstGeom prst="line">
            <a:avLst/>
          </a:prstGeom>
          <a:noFill/>
          <a:ln w="28575">
            <a:solidFill>
              <a:schemeClr val="tx1"/>
            </a:solidFill>
            <a:round/>
            <a:headEnd/>
            <a:tailEnd/>
          </a:ln>
        </p:spPr>
        <p:txBody>
          <a:bodyPr wrap="none" anchor="ctr"/>
          <a:lstStyle/>
          <a:p>
            <a:endParaRPr lang="en-US"/>
          </a:p>
        </p:txBody>
      </p:sp>
      <p:sp>
        <p:nvSpPr>
          <p:cNvPr id="1091" name="Line 483"/>
          <p:cNvSpPr>
            <a:spLocks noChangeShapeType="1"/>
          </p:cNvSpPr>
          <p:nvPr/>
        </p:nvSpPr>
        <p:spPr bwMode="auto">
          <a:xfrm flipH="1">
            <a:off x="1497013" y="6416675"/>
            <a:ext cx="336550" cy="0"/>
          </a:xfrm>
          <a:prstGeom prst="line">
            <a:avLst/>
          </a:prstGeom>
          <a:noFill/>
          <a:ln w="28575">
            <a:solidFill>
              <a:schemeClr val="tx1"/>
            </a:solidFill>
            <a:round/>
            <a:headEnd/>
            <a:tailEnd/>
          </a:ln>
        </p:spPr>
        <p:txBody>
          <a:bodyPr wrap="none" anchor="ctr"/>
          <a:lstStyle/>
          <a:p>
            <a:endParaRPr lang="en-US"/>
          </a:p>
        </p:txBody>
      </p:sp>
      <p:sp>
        <p:nvSpPr>
          <p:cNvPr id="1092" name="Line 484"/>
          <p:cNvSpPr>
            <a:spLocks noChangeShapeType="1"/>
          </p:cNvSpPr>
          <p:nvPr/>
        </p:nvSpPr>
        <p:spPr bwMode="auto">
          <a:xfrm flipH="1">
            <a:off x="1809750" y="4945063"/>
            <a:ext cx="292100" cy="0"/>
          </a:xfrm>
          <a:prstGeom prst="line">
            <a:avLst/>
          </a:prstGeom>
          <a:noFill/>
          <a:ln w="28575">
            <a:solidFill>
              <a:schemeClr val="tx1"/>
            </a:solidFill>
            <a:round/>
            <a:headEnd type="triangle" w="med" len="med"/>
            <a:tailEnd/>
          </a:ln>
        </p:spPr>
        <p:txBody>
          <a:bodyPr wrap="none" anchor="ctr"/>
          <a:lstStyle/>
          <a:p>
            <a:endParaRPr lang="en-US"/>
          </a:p>
        </p:txBody>
      </p:sp>
      <p:sp>
        <p:nvSpPr>
          <p:cNvPr id="1093" name="Line 485"/>
          <p:cNvSpPr>
            <a:spLocks noChangeShapeType="1"/>
          </p:cNvSpPr>
          <p:nvPr/>
        </p:nvSpPr>
        <p:spPr bwMode="auto">
          <a:xfrm flipH="1">
            <a:off x="1819275" y="5797550"/>
            <a:ext cx="292100" cy="0"/>
          </a:xfrm>
          <a:prstGeom prst="line">
            <a:avLst/>
          </a:prstGeom>
          <a:noFill/>
          <a:ln w="28575">
            <a:solidFill>
              <a:schemeClr val="tx1"/>
            </a:solidFill>
            <a:round/>
            <a:headEnd type="triangle" w="med" len="med"/>
            <a:tailEnd/>
          </a:ln>
        </p:spPr>
        <p:txBody>
          <a:bodyPr wrap="none" anchor="ctr"/>
          <a:lstStyle/>
          <a:p>
            <a:endParaRPr lang="en-US"/>
          </a:p>
        </p:txBody>
      </p:sp>
      <p:sp>
        <p:nvSpPr>
          <p:cNvPr id="1094" name="Rectangle 320"/>
          <p:cNvSpPr>
            <a:spLocks noChangeArrowheads="1"/>
          </p:cNvSpPr>
          <p:nvPr/>
        </p:nvSpPr>
        <p:spPr bwMode="auto">
          <a:xfrm>
            <a:off x="379413" y="0"/>
            <a:ext cx="8404225" cy="457200"/>
          </a:xfrm>
          <a:prstGeom prst="rect">
            <a:avLst/>
          </a:prstGeom>
          <a:noFill/>
          <a:ln w="9525">
            <a:noFill/>
            <a:miter lim="800000"/>
            <a:headEnd/>
            <a:tailEnd/>
          </a:ln>
        </p:spPr>
        <p:txBody>
          <a:bodyPr wrap="none">
            <a:spAutoFit/>
          </a:bodyPr>
          <a:lstStyle/>
          <a:p>
            <a:pPr algn="ctr">
              <a:spcBef>
                <a:spcPct val="30000"/>
              </a:spcBef>
            </a:pPr>
            <a:r>
              <a:rPr lang="en-US" sz="2400"/>
              <a:t>Hydrologic Information System Service Oriented Architecture</a:t>
            </a:r>
          </a:p>
        </p:txBody>
      </p:sp>
      <p:sp>
        <p:nvSpPr>
          <p:cNvPr id="1095" name="Rectangle 2"/>
          <p:cNvSpPr>
            <a:spLocks noChangeArrowheads="1"/>
          </p:cNvSpPr>
          <p:nvPr/>
        </p:nvSpPr>
        <p:spPr bwMode="auto">
          <a:xfrm rot="16200000" flipH="1">
            <a:off x="8306594" y="5922169"/>
            <a:ext cx="895350" cy="414338"/>
          </a:xfrm>
          <a:prstGeom prst="rect">
            <a:avLst/>
          </a:prstGeom>
          <a:solidFill>
            <a:srgbClr val="FF9900"/>
          </a:solidFill>
          <a:ln w="38100">
            <a:solidFill>
              <a:srgbClr val="C00000"/>
            </a:solidFill>
            <a:miter lim="800000"/>
            <a:headEnd/>
            <a:tailEnd type="none" w="lg" len="lg"/>
          </a:ln>
        </p:spPr>
        <p:txBody>
          <a:bodyPr lIns="45720" rIns="45720" anchor="ctr"/>
          <a:lstStyle/>
          <a:p>
            <a:pPr algn="ctr" eaLnBrk="0" hangingPunct="0">
              <a:lnSpc>
                <a:spcPts val="1200"/>
              </a:lnSpc>
            </a:pPr>
            <a:r>
              <a:rPr lang="en-US" sz="1600" b="1">
                <a:solidFill>
                  <a:srgbClr val="C00000"/>
                </a:solidFill>
                <a:latin typeface="Times New Roman" pitchFamily="18" charset="0"/>
              </a:rPr>
              <a:t>HIS</a:t>
            </a:r>
            <a:br>
              <a:rPr lang="en-US" sz="1600" b="1">
                <a:solidFill>
                  <a:srgbClr val="C00000"/>
                </a:solidFill>
                <a:latin typeface="Times New Roman" pitchFamily="18" charset="0"/>
              </a:rPr>
            </a:br>
            <a:r>
              <a:rPr lang="en-US" sz="1600" b="1">
                <a:solidFill>
                  <a:srgbClr val="C00000"/>
                </a:solidFill>
                <a:latin typeface="Times New Roman" pitchFamily="18" charset="0"/>
              </a:rPr>
              <a:t>Desktop</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5602" name="Title 1"/>
          <p:cNvSpPr>
            <a:spLocks noGrp="1"/>
          </p:cNvSpPr>
          <p:nvPr>
            <p:ph type="title"/>
          </p:nvPr>
        </p:nvSpPr>
        <p:spPr>
          <a:xfrm>
            <a:off x="457200" y="152400"/>
            <a:ext cx="8229600" cy="1143000"/>
          </a:xfrm>
        </p:spPr>
        <p:txBody>
          <a:bodyPr/>
          <a:lstStyle/>
          <a:p>
            <a:r>
              <a:rPr lang="en-US" dirty="0" smtClean="0"/>
              <a:t>HIS Central – Catalog and Search</a:t>
            </a:r>
          </a:p>
        </p:txBody>
      </p:sp>
      <p:sp>
        <p:nvSpPr>
          <p:cNvPr id="3" name="Slide Number Placeholder 2"/>
          <p:cNvSpPr>
            <a:spLocks noGrp="1"/>
          </p:cNvSpPr>
          <p:nvPr>
            <p:ph type="sldNum" sz="quarter" idx="12"/>
          </p:nvPr>
        </p:nvSpPr>
        <p:spPr/>
        <p:txBody>
          <a:bodyPr/>
          <a:lstStyle/>
          <a:p>
            <a:pPr>
              <a:defRPr/>
            </a:pPr>
            <a:fld id="{9DFD85EF-365B-4301-B531-403AA59F3B55}" type="slidenum">
              <a:rPr lang="en-US"/>
              <a:pPr>
                <a:defRPr/>
              </a:pPr>
              <a:t>7</a:t>
            </a:fld>
            <a:endParaRPr lang="en-US"/>
          </a:p>
        </p:txBody>
      </p:sp>
      <p:pic>
        <p:nvPicPr>
          <p:cNvPr id="25604" name="Picture 2"/>
          <p:cNvPicPr>
            <a:picLocks noChangeAspect="1" noChangeArrowheads="1"/>
          </p:cNvPicPr>
          <p:nvPr/>
        </p:nvPicPr>
        <p:blipFill>
          <a:blip r:embed="rId3" cstate="print"/>
          <a:srcRect/>
          <a:stretch>
            <a:fillRect/>
          </a:stretch>
        </p:blipFill>
        <p:spPr bwMode="auto">
          <a:xfrm>
            <a:off x="509588" y="1177925"/>
            <a:ext cx="8080375" cy="3871913"/>
          </a:xfrm>
          <a:prstGeom prst="rect">
            <a:avLst/>
          </a:prstGeom>
          <a:noFill/>
          <a:ln w="9525">
            <a:noFill/>
            <a:miter lim="800000"/>
            <a:headEnd/>
            <a:tailEnd/>
          </a:ln>
        </p:spPr>
      </p:pic>
      <p:pic>
        <p:nvPicPr>
          <p:cNvPr id="9221" name="Picture 3"/>
          <p:cNvPicPr>
            <a:picLocks noChangeAspect="1" noChangeArrowheads="1"/>
          </p:cNvPicPr>
          <p:nvPr/>
        </p:nvPicPr>
        <p:blipFill>
          <a:blip r:embed="rId4" cstate="print"/>
          <a:srcRect/>
          <a:stretch>
            <a:fillRect/>
          </a:stretch>
        </p:blipFill>
        <p:spPr bwMode="auto">
          <a:xfrm>
            <a:off x="3444875" y="3587750"/>
            <a:ext cx="5038725" cy="3081338"/>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221"/>
                                        </p:tgtEl>
                                        <p:attrNameLst>
                                          <p:attrName>style.visibility</p:attrName>
                                        </p:attrNameLst>
                                      </p:cBhvr>
                                      <p:to>
                                        <p:strVal val="visible"/>
                                      </p:to>
                                    </p:set>
                                    <p:animEffect transition="in" filter="wipe(down)">
                                      <p:cBhvr>
                                        <p:cTn id="7" dur="500"/>
                                        <p:tgtEl>
                                          <p:spTgt spid="92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4034" name="Title 1"/>
          <p:cNvSpPr>
            <a:spLocks noGrp="1"/>
          </p:cNvSpPr>
          <p:nvPr>
            <p:ph type="title"/>
          </p:nvPr>
        </p:nvSpPr>
        <p:spPr>
          <a:xfrm>
            <a:off x="0" y="274638"/>
            <a:ext cx="9144000" cy="1143000"/>
          </a:xfrm>
        </p:spPr>
        <p:txBody>
          <a:bodyPr/>
          <a:lstStyle/>
          <a:p>
            <a:pPr eaLnBrk="1" hangingPunct="1"/>
            <a:r>
              <a:rPr lang="en-US" sz="4000" dirty="0" smtClean="0"/>
              <a:t>CUAHSI Water Data Services, April 2010</a:t>
            </a:r>
          </a:p>
        </p:txBody>
      </p:sp>
      <p:sp>
        <p:nvSpPr>
          <p:cNvPr id="5" name="Slide Number Placeholder 4"/>
          <p:cNvSpPr>
            <a:spLocks noGrp="1"/>
          </p:cNvSpPr>
          <p:nvPr>
            <p:ph type="sldNum" sz="quarter" idx="12"/>
          </p:nvPr>
        </p:nvSpPr>
        <p:spPr/>
        <p:txBody>
          <a:bodyPr/>
          <a:lstStyle/>
          <a:p>
            <a:pPr>
              <a:defRPr/>
            </a:pPr>
            <a:fld id="{E6AF71E9-ACDC-4253-B5AA-3C9FA91012AF}" type="slidenum">
              <a:rPr lang="en-US"/>
              <a:pPr>
                <a:defRPr/>
              </a:pPr>
              <a:t>8</a:t>
            </a:fld>
            <a:endParaRPr lang="en-US"/>
          </a:p>
        </p:txBody>
      </p:sp>
      <p:grpSp>
        <p:nvGrpSpPr>
          <p:cNvPr id="2" name="Group 8"/>
          <p:cNvGrpSpPr>
            <a:grpSpLocks/>
          </p:cNvGrpSpPr>
          <p:nvPr/>
        </p:nvGrpSpPr>
        <p:grpSpPr bwMode="auto">
          <a:xfrm>
            <a:off x="871538" y="1066800"/>
            <a:ext cx="7815262" cy="4291012"/>
            <a:chOff x="0" y="1978399"/>
            <a:chExt cx="9100710" cy="4352837"/>
          </a:xfrm>
        </p:grpSpPr>
        <p:pic>
          <p:nvPicPr>
            <p:cNvPr id="7" name="Picture 2"/>
            <p:cNvPicPr>
              <a:picLocks noChangeAspect="1" noChangeArrowheads="1"/>
            </p:cNvPicPr>
            <p:nvPr/>
          </p:nvPicPr>
          <p:blipFill>
            <a:blip r:embed="rId3" cstate="print"/>
            <a:srcRect/>
            <a:stretch>
              <a:fillRect/>
            </a:stretch>
          </p:blipFill>
          <p:spPr bwMode="auto">
            <a:xfrm>
              <a:off x="0" y="1978399"/>
              <a:ext cx="8834511" cy="4352837"/>
            </a:xfrm>
            <a:prstGeom prst="rect">
              <a:avLst/>
            </a:prstGeom>
            <a:noFill/>
            <a:ln w="9525">
              <a:noFill/>
              <a:miter lim="800000"/>
              <a:headEnd/>
              <a:tailEnd/>
            </a:ln>
          </p:spPr>
        </p:pic>
        <p:sp>
          <p:nvSpPr>
            <p:cNvPr id="8" name="TextBox 6"/>
            <p:cNvSpPr txBox="1">
              <a:spLocks noChangeArrowheads="1"/>
            </p:cNvSpPr>
            <p:nvPr/>
          </p:nvSpPr>
          <p:spPr bwMode="auto">
            <a:xfrm>
              <a:off x="6882377" y="4993018"/>
              <a:ext cx="2218333" cy="936633"/>
            </a:xfrm>
            <a:prstGeom prst="rect">
              <a:avLst/>
            </a:prstGeom>
            <a:noFill/>
            <a:ln w="9525">
              <a:noFill/>
              <a:miter lim="800000"/>
              <a:headEnd/>
              <a:tailEnd/>
            </a:ln>
          </p:spPr>
          <p:txBody>
            <a:bodyPr wrap="square">
              <a:spAutoFit/>
            </a:bodyPr>
            <a:lstStyle/>
            <a:p>
              <a:r>
                <a:rPr lang="en-US" dirty="0">
                  <a:solidFill>
                    <a:srgbClr val="7030A0"/>
                  </a:solidFill>
                </a:rPr>
                <a:t> Map Integrating NWIS, STORET, &amp; Climatic Sites  </a:t>
              </a:r>
            </a:p>
          </p:txBody>
        </p:sp>
      </p:grpSp>
      <p:sp>
        <p:nvSpPr>
          <p:cNvPr id="44037" name="TextBox 7"/>
          <p:cNvSpPr txBox="1">
            <a:spLocks noChangeArrowheads="1"/>
          </p:cNvSpPr>
          <p:nvPr/>
        </p:nvSpPr>
        <p:spPr bwMode="auto">
          <a:xfrm>
            <a:off x="0" y="4191000"/>
            <a:ext cx="4114800" cy="2616101"/>
          </a:xfrm>
          <a:prstGeom prst="rect">
            <a:avLst/>
          </a:prstGeom>
          <a:noFill/>
          <a:ln w="9525">
            <a:noFill/>
            <a:miter lim="800000"/>
            <a:headEnd/>
            <a:tailEnd/>
          </a:ln>
        </p:spPr>
        <p:txBody>
          <a:bodyPr wrap="square">
            <a:spAutoFit/>
          </a:bodyPr>
          <a:lstStyle/>
          <a:p>
            <a:pPr algn="ctr"/>
            <a:r>
              <a:rPr lang="en-US" sz="2800" b="1" dirty="0" smtClean="0"/>
              <a:t>47 public services</a:t>
            </a:r>
            <a:endParaRPr lang="en-US" sz="2800" b="1" dirty="0"/>
          </a:p>
          <a:p>
            <a:pPr algn="ctr"/>
            <a:r>
              <a:rPr lang="en-US" sz="2800" b="1" dirty="0" smtClean="0"/>
              <a:t>13,200+ </a:t>
            </a:r>
            <a:r>
              <a:rPr lang="en-US" sz="2800" b="1" dirty="0"/>
              <a:t>variables</a:t>
            </a:r>
          </a:p>
          <a:p>
            <a:pPr algn="ctr"/>
            <a:r>
              <a:rPr lang="en-US" sz="2800" b="1" dirty="0"/>
              <a:t>1.8 million sites</a:t>
            </a:r>
          </a:p>
          <a:p>
            <a:pPr algn="ctr"/>
            <a:r>
              <a:rPr lang="en-US" sz="2800" b="1" dirty="0" smtClean="0"/>
              <a:t>22.9 </a:t>
            </a:r>
            <a:r>
              <a:rPr lang="en-US" sz="2800" b="1" dirty="0"/>
              <a:t>million series</a:t>
            </a:r>
          </a:p>
          <a:p>
            <a:pPr algn="ctr"/>
            <a:r>
              <a:rPr lang="en-US" sz="2800" b="1" dirty="0" smtClean="0"/>
              <a:t>4.7 </a:t>
            </a:r>
            <a:r>
              <a:rPr lang="en-US" sz="2800" b="1" dirty="0"/>
              <a:t>billion </a:t>
            </a:r>
            <a:r>
              <a:rPr lang="en-US" sz="2800" b="1" dirty="0" smtClean="0"/>
              <a:t>data values</a:t>
            </a:r>
          </a:p>
          <a:p>
            <a:pPr algn="ctr"/>
            <a:r>
              <a:rPr lang="en-US" sz="2000" b="1" dirty="0" smtClean="0"/>
              <a:t>(96% of them searchable)</a:t>
            </a:r>
            <a:endParaRPr lang="en-US" sz="2800" b="1" dirty="0"/>
          </a:p>
        </p:txBody>
      </p:sp>
      <p:sp>
        <p:nvSpPr>
          <p:cNvPr id="9" name="TextBox 8"/>
          <p:cNvSpPr txBox="1"/>
          <p:nvPr/>
        </p:nvSpPr>
        <p:spPr>
          <a:xfrm>
            <a:off x="5181600" y="5722203"/>
            <a:ext cx="3433953" cy="830997"/>
          </a:xfrm>
          <a:prstGeom prst="rect">
            <a:avLst/>
          </a:prstGeom>
          <a:noFill/>
        </p:spPr>
        <p:txBody>
          <a:bodyPr wrap="none" rtlCol="0">
            <a:spAutoFit/>
          </a:bodyPr>
          <a:lstStyle/>
          <a:p>
            <a:r>
              <a:rPr lang="en-US" sz="2400" b="1" i="1" dirty="0" smtClean="0">
                <a:solidFill>
                  <a:srgbClr val="FF0000"/>
                </a:solidFill>
              </a:rPr>
              <a:t>The largest water data</a:t>
            </a:r>
            <a:br>
              <a:rPr lang="en-US" sz="2400" b="1" i="1" dirty="0" smtClean="0">
                <a:solidFill>
                  <a:srgbClr val="FF0000"/>
                </a:solidFill>
              </a:rPr>
            </a:br>
            <a:r>
              <a:rPr lang="en-US" sz="2400" b="1" i="1" dirty="0" smtClean="0">
                <a:solidFill>
                  <a:srgbClr val="FF0000"/>
                </a:solidFill>
              </a:rPr>
              <a:t>catalog in the world</a:t>
            </a:r>
            <a:endParaRPr lang="en-US" sz="2400" b="1" i="1" dirty="0">
              <a:solidFill>
                <a:srgbClr val="FF0000"/>
              </a:solidFill>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normAutofit fontScale="90000"/>
          </a:bodyPr>
          <a:lstStyle/>
          <a:p>
            <a:r>
              <a:rPr lang="en-US" sz="3600" smtClean="0"/>
              <a:t>Federal Agency Water Data Services at HISCentral (04/2010)</a:t>
            </a:r>
          </a:p>
        </p:txBody>
      </p:sp>
      <p:graphicFrame>
        <p:nvGraphicFramePr>
          <p:cNvPr id="10" name="Content Placeholder 9"/>
          <p:cNvGraphicFramePr>
            <a:graphicFrameLocks noGrp="1"/>
          </p:cNvGraphicFramePr>
          <p:nvPr>
            <p:ph idx="1"/>
          </p:nvPr>
        </p:nvGraphicFramePr>
        <p:xfrm>
          <a:off x="304800" y="1447800"/>
          <a:ext cx="8610600" cy="5181601"/>
        </p:xfrm>
        <a:graphic>
          <a:graphicData uri="http://schemas.openxmlformats.org/drawingml/2006/table">
            <a:tbl>
              <a:tblPr/>
              <a:tblGrid>
                <a:gridCol w="1390822"/>
                <a:gridCol w="1047024"/>
                <a:gridCol w="1187669"/>
                <a:gridCol w="1765877"/>
                <a:gridCol w="3219208"/>
              </a:tblGrid>
              <a:tr h="569657">
                <a:tc>
                  <a:txBody>
                    <a:bodyPr/>
                    <a:lstStyle/>
                    <a:p>
                      <a:pPr marL="0" marR="0" algn="l">
                        <a:lnSpc>
                          <a:spcPct val="115000"/>
                        </a:lnSpc>
                        <a:spcBef>
                          <a:spcPts val="0"/>
                        </a:spcBef>
                        <a:spcAft>
                          <a:spcPts val="0"/>
                        </a:spcAft>
                      </a:pPr>
                      <a:r>
                        <a:rPr lang="en-US" sz="1400" b="1" dirty="0">
                          <a:solidFill>
                            <a:srgbClr val="006100"/>
                          </a:solidFill>
                          <a:latin typeface="Calibri"/>
                          <a:ea typeface="Times New Roman"/>
                          <a:cs typeface="Times New Roman"/>
                        </a:rPr>
                        <a:t>Network Name </a:t>
                      </a:r>
                      <a:endParaRPr lang="en-US" sz="1400" dirty="0">
                        <a:latin typeface="Calibri"/>
                        <a:ea typeface="Calibri"/>
                        <a:cs typeface="Times New Roman"/>
                      </a:endParaRPr>
                    </a:p>
                  </a:txBody>
                  <a:tcPr marL="68580" marR="68580" marT="0" marB="0" anchor="ctr">
                    <a:lnL>
                      <a:noFill/>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9BBB59"/>
                    </a:solidFill>
                  </a:tcPr>
                </a:tc>
                <a:tc>
                  <a:txBody>
                    <a:bodyPr/>
                    <a:lstStyle/>
                    <a:p>
                      <a:pPr marL="0" marR="0" algn="ctr">
                        <a:lnSpc>
                          <a:spcPct val="115000"/>
                        </a:lnSpc>
                        <a:spcBef>
                          <a:spcPts val="0"/>
                        </a:spcBef>
                        <a:spcAft>
                          <a:spcPts val="0"/>
                        </a:spcAft>
                      </a:pPr>
                      <a:r>
                        <a:rPr lang="en-US" sz="1400" b="1">
                          <a:solidFill>
                            <a:srgbClr val="006100"/>
                          </a:solidFill>
                          <a:latin typeface="Calibri"/>
                          <a:ea typeface="Times New Roman"/>
                          <a:cs typeface="Times New Roman"/>
                        </a:rPr>
                        <a:t>Site Count</a:t>
                      </a:r>
                      <a:endParaRPr lang="en-US" sz="1400">
                        <a:latin typeface="Calibri"/>
                        <a:ea typeface="Calibri"/>
                        <a:cs typeface="Times New Roman"/>
                      </a:endParaRPr>
                    </a:p>
                  </a:txBody>
                  <a:tcPr marL="68580" marR="68580" marT="0" marB="0" anchor="ctr">
                    <a:lnL>
                      <a:noFill/>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9BBB59"/>
                    </a:solidFill>
                  </a:tcPr>
                </a:tc>
                <a:tc>
                  <a:txBody>
                    <a:bodyPr/>
                    <a:lstStyle/>
                    <a:p>
                      <a:pPr marL="0" marR="0" algn="ctr">
                        <a:lnSpc>
                          <a:spcPct val="115000"/>
                        </a:lnSpc>
                        <a:spcBef>
                          <a:spcPts val="0"/>
                        </a:spcBef>
                        <a:spcAft>
                          <a:spcPts val="0"/>
                        </a:spcAft>
                      </a:pPr>
                      <a:r>
                        <a:rPr lang="en-US" sz="1400" b="1">
                          <a:solidFill>
                            <a:srgbClr val="006100"/>
                          </a:solidFill>
                          <a:latin typeface="Calibri"/>
                          <a:ea typeface="Times New Roman"/>
                          <a:cs typeface="Times New Roman"/>
                        </a:rPr>
                        <a:t>Value Count</a:t>
                      </a:r>
                      <a:endParaRPr lang="en-US" sz="1400">
                        <a:latin typeface="Calibri"/>
                        <a:ea typeface="Calibri"/>
                        <a:cs typeface="Times New Roman"/>
                      </a:endParaRPr>
                    </a:p>
                  </a:txBody>
                  <a:tcPr marL="68580" marR="68580" marT="0" marB="0" anchor="ctr">
                    <a:lnL>
                      <a:noFill/>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9BBB59"/>
                    </a:solidFill>
                  </a:tcPr>
                </a:tc>
                <a:tc>
                  <a:txBody>
                    <a:bodyPr/>
                    <a:lstStyle/>
                    <a:p>
                      <a:pPr marL="0" marR="0" algn="ctr">
                        <a:lnSpc>
                          <a:spcPct val="115000"/>
                        </a:lnSpc>
                        <a:spcBef>
                          <a:spcPts val="0"/>
                        </a:spcBef>
                        <a:spcAft>
                          <a:spcPts val="0"/>
                        </a:spcAft>
                      </a:pPr>
                      <a:r>
                        <a:rPr lang="en-US" sz="1400" b="1">
                          <a:solidFill>
                            <a:srgbClr val="006100"/>
                          </a:solidFill>
                          <a:latin typeface="Calibri"/>
                          <a:ea typeface="Times New Roman"/>
                          <a:cs typeface="Times New Roman"/>
                        </a:rPr>
                        <a:t>Earliest Observation</a:t>
                      </a:r>
                      <a:endParaRPr lang="en-US" sz="1400">
                        <a:latin typeface="Calibri"/>
                        <a:ea typeface="Calibri"/>
                        <a:cs typeface="Times New Roman"/>
                      </a:endParaRPr>
                    </a:p>
                  </a:txBody>
                  <a:tcPr marL="68580" marR="68580" marT="0" marB="0" anchor="ctr">
                    <a:lnL>
                      <a:noFill/>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9BBB59"/>
                    </a:solidFill>
                  </a:tcPr>
                </a:tc>
                <a:tc>
                  <a:txBody>
                    <a:bodyPr/>
                    <a:lstStyle/>
                    <a:p>
                      <a:pPr marL="0" marR="0" algn="ctr">
                        <a:lnSpc>
                          <a:spcPct val="115000"/>
                        </a:lnSpc>
                        <a:spcBef>
                          <a:spcPts val="0"/>
                        </a:spcBef>
                        <a:spcAft>
                          <a:spcPts val="0"/>
                        </a:spcAft>
                      </a:pPr>
                      <a:r>
                        <a:rPr lang="en-US" sz="1400" b="1">
                          <a:solidFill>
                            <a:srgbClr val="006100"/>
                          </a:solidFill>
                          <a:latin typeface="Calibri"/>
                          <a:ea typeface="Times New Roman"/>
                          <a:cs typeface="Times New Roman"/>
                        </a:rPr>
                        <a:t>Notes</a:t>
                      </a:r>
                      <a:endParaRPr lang="en-US" sz="1400">
                        <a:latin typeface="Calibri"/>
                        <a:ea typeface="Calibri"/>
                        <a:cs typeface="Times New Roman"/>
                      </a:endParaRPr>
                    </a:p>
                  </a:txBody>
                  <a:tcPr marL="68580" marR="68580" marT="0" marB="0" anchor="ctr">
                    <a:lnL>
                      <a:noFill/>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9BBB59"/>
                    </a:solidFill>
                  </a:tcPr>
                </a:tc>
              </a:tr>
              <a:tr h="576493">
                <a:tc>
                  <a:txBody>
                    <a:bodyPr/>
                    <a:lstStyle/>
                    <a:p>
                      <a:pPr marL="0" marR="0" algn="l">
                        <a:lnSpc>
                          <a:spcPct val="115000"/>
                        </a:lnSpc>
                        <a:spcBef>
                          <a:spcPts val="0"/>
                        </a:spcBef>
                        <a:spcAft>
                          <a:spcPts val="0"/>
                        </a:spcAft>
                      </a:pPr>
                      <a:r>
                        <a:rPr lang="en-US" sz="1400" b="1">
                          <a:solidFill>
                            <a:srgbClr val="006100"/>
                          </a:solidFill>
                          <a:latin typeface="Calibri"/>
                          <a:ea typeface="Times New Roman"/>
                          <a:cs typeface="Times New Roman"/>
                        </a:rPr>
                        <a:t>NWISDV </a:t>
                      </a:r>
                      <a:endParaRPr lang="en-US" sz="1400">
                        <a:latin typeface="Calibri"/>
                        <a:ea typeface="Calibri"/>
                        <a:cs typeface="Times New Roman"/>
                      </a:endParaRPr>
                    </a:p>
                  </a:txBody>
                  <a:tcPr marL="68580" marR="68580" marT="0" marB="0" anchor="ctr">
                    <a:lnL>
                      <a:noFill/>
                    </a:lnL>
                    <a:lnR>
                      <a:noFill/>
                    </a:lnR>
                    <a:lnT w="28575" cap="flat" cmpd="sng" algn="ctr">
                      <a:solidFill>
                        <a:srgbClr val="000000"/>
                      </a:solidFill>
                      <a:prstDash val="solid"/>
                      <a:round/>
                      <a:headEnd type="none" w="med" len="med"/>
                      <a:tailEnd type="none" w="med" len="med"/>
                    </a:lnT>
                    <a:lnB>
                      <a:noFill/>
                    </a:lnB>
                    <a:solidFill>
                      <a:srgbClr val="9BBB59"/>
                    </a:solidFill>
                  </a:tcPr>
                </a:tc>
                <a:tc>
                  <a:txBody>
                    <a:bodyPr/>
                    <a:lstStyle/>
                    <a:p>
                      <a:pPr marL="0" marR="0" algn="ctr">
                        <a:lnSpc>
                          <a:spcPct val="115000"/>
                        </a:lnSpc>
                        <a:spcBef>
                          <a:spcPts val="0"/>
                        </a:spcBef>
                        <a:spcAft>
                          <a:spcPts val="0"/>
                        </a:spcAft>
                      </a:pPr>
                      <a:r>
                        <a:rPr lang="en-US" sz="1400" dirty="0" smtClean="0">
                          <a:latin typeface="+mn-lt"/>
                          <a:ea typeface="Times New Roman"/>
                          <a:cs typeface="Times New Roman"/>
                        </a:rPr>
                        <a:t>32147</a:t>
                      </a:r>
                      <a:endParaRPr lang="en-US" sz="1400" dirty="0">
                        <a:latin typeface="Calibri"/>
                        <a:ea typeface="Calibri"/>
                        <a:cs typeface="Times New Roman"/>
                      </a:endParaRPr>
                    </a:p>
                  </a:txBody>
                  <a:tcPr marL="68580" marR="68580" marT="0" marB="0" anchor="ctr">
                    <a:lnL>
                      <a:noFill/>
                    </a:lnL>
                    <a:lnR>
                      <a:noFill/>
                    </a:lnR>
                    <a:lnT w="28575" cap="flat" cmpd="sng" algn="ctr">
                      <a:solidFill>
                        <a:srgbClr val="000000"/>
                      </a:solidFill>
                      <a:prstDash val="solid"/>
                      <a:round/>
                      <a:headEnd type="none" w="med" len="med"/>
                      <a:tailEnd type="none" w="med" len="med"/>
                    </a:lnT>
                    <a:lnB>
                      <a:noFill/>
                    </a:lnB>
                    <a:solidFill>
                      <a:srgbClr val="D8D8D8"/>
                    </a:solidFill>
                  </a:tcPr>
                </a:tc>
                <a:tc>
                  <a:txBody>
                    <a:bodyPr/>
                    <a:lstStyle/>
                    <a:p>
                      <a:pPr marL="0" marR="0" algn="ctr">
                        <a:lnSpc>
                          <a:spcPct val="115000"/>
                        </a:lnSpc>
                        <a:spcBef>
                          <a:spcPts val="0"/>
                        </a:spcBef>
                        <a:spcAft>
                          <a:spcPts val="0"/>
                        </a:spcAft>
                      </a:pPr>
                      <a:r>
                        <a:rPr lang="en-US" sz="1400" dirty="0" smtClean="0">
                          <a:latin typeface="Calibri"/>
                          <a:ea typeface="Times New Roman"/>
                          <a:cs typeface="Times New Roman"/>
                        </a:rPr>
                        <a:t>303843342</a:t>
                      </a:r>
                      <a:endParaRPr lang="en-US" sz="1400" dirty="0">
                        <a:latin typeface="Calibri"/>
                        <a:ea typeface="Calibri"/>
                        <a:cs typeface="Times New Roman"/>
                      </a:endParaRPr>
                    </a:p>
                  </a:txBody>
                  <a:tcPr marL="68580" marR="68580" marT="0" marB="0" anchor="ctr">
                    <a:lnL>
                      <a:noFill/>
                    </a:lnL>
                    <a:lnR>
                      <a:noFill/>
                    </a:lnR>
                    <a:lnT w="28575" cap="flat" cmpd="sng" algn="ctr">
                      <a:solidFill>
                        <a:srgbClr val="000000"/>
                      </a:solidFill>
                      <a:prstDash val="solid"/>
                      <a:round/>
                      <a:headEnd type="none" w="med" len="med"/>
                      <a:tailEnd type="none" w="med" len="med"/>
                    </a:lnT>
                    <a:lnB>
                      <a:noFill/>
                    </a:lnB>
                    <a:solidFill>
                      <a:srgbClr val="D8D8D8"/>
                    </a:solidFill>
                  </a:tcPr>
                </a:tc>
                <a:tc>
                  <a:txBody>
                    <a:bodyPr/>
                    <a:lstStyle/>
                    <a:p>
                      <a:pPr marL="0" marR="0" algn="ctr">
                        <a:lnSpc>
                          <a:spcPct val="115000"/>
                        </a:lnSpc>
                        <a:spcBef>
                          <a:spcPts val="0"/>
                        </a:spcBef>
                        <a:spcAft>
                          <a:spcPts val="0"/>
                        </a:spcAft>
                      </a:pPr>
                      <a:r>
                        <a:rPr lang="en-US" sz="1400">
                          <a:latin typeface="Calibri"/>
                          <a:ea typeface="Times New Roman"/>
                          <a:cs typeface="Times New Roman"/>
                        </a:rPr>
                        <a:t>1/1/1900</a:t>
                      </a:r>
                      <a:endParaRPr lang="en-US" sz="1400">
                        <a:latin typeface="Calibri"/>
                        <a:ea typeface="Calibri"/>
                        <a:cs typeface="Times New Roman"/>
                      </a:endParaRPr>
                    </a:p>
                  </a:txBody>
                  <a:tcPr marL="68580" marR="68580" marT="0" marB="0" anchor="ctr">
                    <a:lnL>
                      <a:noFill/>
                    </a:lnL>
                    <a:lnR>
                      <a:noFill/>
                    </a:lnR>
                    <a:lnT w="28575" cap="flat" cmpd="sng" algn="ctr">
                      <a:solidFill>
                        <a:srgbClr val="000000"/>
                      </a:solidFill>
                      <a:prstDash val="solid"/>
                      <a:round/>
                      <a:headEnd type="none" w="med" len="med"/>
                      <a:tailEnd type="none" w="med" len="med"/>
                    </a:lnT>
                    <a:lnB>
                      <a:noFill/>
                    </a:lnB>
                    <a:solidFill>
                      <a:srgbClr val="D8D8D8"/>
                    </a:solidFill>
                  </a:tcPr>
                </a:tc>
                <a:tc>
                  <a:txBody>
                    <a:bodyPr/>
                    <a:lstStyle/>
                    <a:p>
                      <a:pPr marL="0" marR="0" algn="l">
                        <a:lnSpc>
                          <a:spcPct val="115000"/>
                        </a:lnSpc>
                        <a:spcBef>
                          <a:spcPts val="0"/>
                        </a:spcBef>
                        <a:spcAft>
                          <a:spcPts val="0"/>
                        </a:spcAft>
                      </a:pPr>
                      <a:r>
                        <a:rPr lang="en-US" sz="1400">
                          <a:latin typeface="Calibri"/>
                          <a:ea typeface="Times New Roman"/>
                          <a:cs typeface="Times New Roman"/>
                        </a:rPr>
                        <a:t>WaterML-compliant GetValues service from NWIS, catalog ingested </a:t>
                      </a:r>
                      <a:endParaRPr lang="en-US" sz="1400">
                        <a:latin typeface="Calibri"/>
                        <a:ea typeface="Calibri"/>
                        <a:cs typeface="Times New Roman"/>
                      </a:endParaRPr>
                    </a:p>
                  </a:txBody>
                  <a:tcPr marL="68580" marR="68580" marT="0" marB="0" anchor="ctr">
                    <a:lnL>
                      <a:noFill/>
                    </a:lnL>
                    <a:lnR>
                      <a:noFill/>
                    </a:lnR>
                    <a:lnT w="28575" cap="flat" cmpd="sng" algn="ctr">
                      <a:solidFill>
                        <a:srgbClr val="000000"/>
                      </a:solidFill>
                      <a:prstDash val="solid"/>
                      <a:round/>
                      <a:headEnd type="none" w="med" len="med"/>
                      <a:tailEnd type="none" w="med" len="med"/>
                    </a:lnT>
                    <a:lnB>
                      <a:noFill/>
                    </a:lnB>
                    <a:solidFill>
                      <a:srgbClr val="D8D8D8"/>
                    </a:solidFill>
                  </a:tcPr>
                </a:tc>
              </a:tr>
              <a:tr h="576493">
                <a:tc>
                  <a:txBody>
                    <a:bodyPr/>
                    <a:lstStyle/>
                    <a:p>
                      <a:pPr marL="0" marR="0" algn="l">
                        <a:lnSpc>
                          <a:spcPct val="115000"/>
                        </a:lnSpc>
                        <a:spcBef>
                          <a:spcPts val="0"/>
                        </a:spcBef>
                        <a:spcAft>
                          <a:spcPts val="0"/>
                        </a:spcAft>
                      </a:pPr>
                      <a:r>
                        <a:rPr lang="en-US" sz="1400" b="1">
                          <a:solidFill>
                            <a:srgbClr val="006100"/>
                          </a:solidFill>
                          <a:latin typeface="Calibri"/>
                          <a:ea typeface="Times New Roman"/>
                          <a:cs typeface="Times New Roman"/>
                        </a:rPr>
                        <a:t>EPA </a:t>
                      </a:r>
                      <a:endParaRPr lang="en-US" sz="1400">
                        <a:latin typeface="Calibri"/>
                        <a:ea typeface="Calibri"/>
                        <a:cs typeface="Times New Roman"/>
                      </a:endParaRPr>
                    </a:p>
                  </a:txBody>
                  <a:tcPr marL="68580" marR="68580" marT="0" marB="0" anchor="ctr">
                    <a:lnL>
                      <a:noFill/>
                    </a:lnL>
                    <a:lnR>
                      <a:noFill/>
                    </a:lnR>
                    <a:lnT>
                      <a:noFill/>
                    </a:lnT>
                    <a:lnB>
                      <a:noFill/>
                    </a:lnB>
                    <a:solidFill>
                      <a:srgbClr val="9BBB59"/>
                    </a:solidFill>
                  </a:tcPr>
                </a:tc>
                <a:tc>
                  <a:txBody>
                    <a:bodyPr/>
                    <a:lstStyle/>
                    <a:p>
                      <a:pPr marL="0" marR="0" algn="ctr">
                        <a:lnSpc>
                          <a:spcPct val="115000"/>
                        </a:lnSpc>
                        <a:spcBef>
                          <a:spcPts val="0"/>
                        </a:spcBef>
                        <a:spcAft>
                          <a:spcPts val="0"/>
                        </a:spcAft>
                      </a:pPr>
                      <a:r>
                        <a:rPr lang="en-US" sz="1400" dirty="0" smtClean="0">
                          <a:latin typeface="Calibri"/>
                          <a:ea typeface="Times New Roman"/>
                          <a:cs typeface="Times New Roman"/>
                        </a:rPr>
                        <a:t>362645</a:t>
                      </a:r>
                      <a:endParaRPr lang="en-US" sz="1400" dirty="0">
                        <a:latin typeface="Calibri"/>
                        <a:ea typeface="Calibri"/>
                        <a:cs typeface="Times New Roman"/>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400" dirty="0" smtClean="0">
                          <a:latin typeface="Calibri"/>
                          <a:ea typeface="Times New Roman"/>
                          <a:cs typeface="Times New Roman"/>
                        </a:rPr>
                        <a:t>78076394</a:t>
                      </a:r>
                      <a:endParaRPr lang="en-US" sz="1400" dirty="0">
                        <a:latin typeface="Calibri"/>
                        <a:ea typeface="Calibri"/>
                        <a:cs typeface="Times New Roman"/>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400">
                          <a:latin typeface="Calibri"/>
                          <a:ea typeface="Times New Roman"/>
                          <a:cs typeface="Times New Roman"/>
                        </a:rPr>
                        <a:t>1/1/1900</a:t>
                      </a:r>
                      <a:endParaRPr lang="en-US" sz="1400">
                        <a:latin typeface="Calibri"/>
                        <a:ea typeface="Calibri"/>
                        <a:cs typeface="Times New Roman"/>
                      </a:endParaRPr>
                    </a:p>
                  </a:txBody>
                  <a:tcPr marL="68580" marR="68580" marT="0" marB="0" anchor="ctr">
                    <a:lnL>
                      <a:noFill/>
                    </a:lnL>
                    <a:lnR>
                      <a:noFill/>
                    </a:lnR>
                    <a:lnT>
                      <a:noFill/>
                    </a:lnT>
                    <a:lnB>
                      <a:noFill/>
                    </a:lnB>
                  </a:tcPr>
                </a:tc>
                <a:tc>
                  <a:txBody>
                    <a:bodyPr/>
                    <a:lstStyle/>
                    <a:p>
                      <a:pPr marL="0" marR="0" algn="l">
                        <a:lnSpc>
                          <a:spcPct val="115000"/>
                        </a:lnSpc>
                        <a:spcBef>
                          <a:spcPts val="0"/>
                        </a:spcBef>
                        <a:spcAft>
                          <a:spcPts val="0"/>
                        </a:spcAft>
                      </a:pPr>
                      <a:r>
                        <a:rPr lang="en-US" sz="1400">
                          <a:latin typeface="Calibri"/>
                          <a:ea typeface="Times New Roman"/>
                          <a:cs typeface="Times New Roman"/>
                        </a:rPr>
                        <a:t>SOAP wrapper over WQX services, catalog harvested </a:t>
                      </a:r>
                      <a:endParaRPr lang="en-US" sz="1400">
                        <a:latin typeface="Calibri"/>
                        <a:ea typeface="Calibri"/>
                        <a:cs typeface="Times New Roman"/>
                      </a:endParaRPr>
                    </a:p>
                  </a:txBody>
                  <a:tcPr marL="68580" marR="68580" marT="0" marB="0" anchor="ctr">
                    <a:lnL>
                      <a:noFill/>
                    </a:lnL>
                    <a:lnR>
                      <a:noFill/>
                    </a:lnR>
                    <a:lnT>
                      <a:noFill/>
                    </a:lnT>
                    <a:lnB>
                      <a:noFill/>
                    </a:lnB>
                  </a:tcPr>
                </a:tc>
              </a:tr>
              <a:tr h="576493">
                <a:tc>
                  <a:txBody>
                    <a:bodyPr/>
                    <a:lstStyle/>
                    <a:p>
                      <a:pPr marL="0" marR="0" algn="l">
                        <a:lnSpc>
                          <a:spcPct val="115000"/>
                        </a:lnSpc>
                        <a:spcBef>
                          <a:spcPts val="0"/>
                        </a:spcBef>
                        <a:spcAft>
                          <a:spcPts val="0"/>
                        </a:spcAft>
                      </a:pPr>
                      <a:r>
                        <a:rPr lang="en-US" sz="1400" b="1" dirty="0">
                          <a:solidFill>
                            <a:srgbClr val="006100"/>
                          </a:solidFill>
                          <a:latin typeface="Calibri"/>
                          <a:ea typeface="Times New Roman"/>
                          <a:cs typeface="Times New Roman"/>
                        </a:rPr>
                        <a:t>NWISUV </a:t>
                      </a:r>
                      <a:endParaRPr lang="en-US" sz="1400" dirty="0">
                        <a:latin typeface="Calibri"/>
                        <a:ea typeface="Calibri"/>
                        <a:cs typeface="Times New Roman"/>
                      </a:endParaRPr>
                    </a:p>
                  </a:txBody>
                  <a:tcPr marL="68580" marR="68580" marT="0" marB="0" anchor="ctr">
                    <a:lnL>
                      <a:noFill/>
                    </a:lnL>
                    <a:lnR>
                      <a:noFill/>
                    </a:lnR>
                    <a:lnT>
                      <a:noFill/>
                    </a:lnT>
                    <a:lnB>
                      <a:noFill/>
                    </a:lnB>
                    <a:solidFill>
                      <a:srgbClr val="9BBB59"/>
                    </a:solidFill>
                  </a:tcPr>
                </a:tc>
                <a:tc>
                  <a:txBody>
                    <a:bodyPr/>
                    <a:lstStyle/>
                    <a:p>
                      <a:pPr marL="0" marR="0" algn="ctr">
                        <a:lnSpc>
                          <a:spcPct val="115000"/>
                        </a:lnSpc>
                        <a:spcBef>
                          <a:spcPts val="0"/>
                        </a:spcBef>
                        <a:spcAft>
                          <a:spcPts val="0"/>
                        </a:spcAft>
                      </a:pPr>
                      <a:r>
                        <a:rPr lang="en-US" sz="1400" dirty="0" smtClean="0">
                          <a:latin typeface="Calibri"/>
                          <a:ea typeface="Times New Roman"/>
                          <a:cs typeface="Times New Roman"/>
                        </a:rPr>
                        <a:t>11987</a:t>
                      </a:r>
                      <a:endParaRPr lang="en-US" sz="1400" dirty="0">
                        <a:latin typeface="Calibri"/>
                        <a:ea typeface="Calibri"/>
                        <a:cs typeface="Times New Roman"/>
                      </a:endParaRPr>
                    </a:p>
                  </a:txBody>
                  <a:tcPr marL="68580" marR="68580" marT="0" marB="0" anchor="ctr">
                    <a:lnL>
                      <a:noFill/>
                    </a:lnL>
                    <a:lnR>
                      <a:noFill/>
                    </a:lnR>
                    <a:lnT>
                      <a:noFill/>
                    </a:lnT>
                    <a:lnB>
                      <a:noFill/>
                    </a:lnB>
                    <a:solidFill>
                      <a:srgbClr val="D8D8D8"/>
                    </a:solidFill>
                  </a:tcPr>
                </a:tc>
                <a:tc>
                  <a:txBody>
                    <a:bodyPr/>
                    <a:lstStyle/>
                    <a:p>
                      <a:pPr marL="0" marR="0" algn="ctr">
                        <a:lnSpc>
                          <a:spcPct val="115000"/>
                        </a:lnSpc>
                        <a:spcBef>
                          <a:spcPts val="0"/>
                        </a:spcBef>
                        <a:spcAft>
                          <a:spcPts val="0"/>
                        </a:spcAft>
                      </a:pPr>
                      <a:r>
                        <a:rPr lang="en-US" sz="1400" dirty="0" smtClean="0">
                          <a:latin typeface="Calibri"/>
                          <a:ea typeface="Times New Roman"/>
                          <a:cs typeface="Times New Roman"/>
                        </a:rPr>
                        <a:t>83033376</a:t>
                      </a:r>
                      <a:endParaRPr lang="en-US" sz="1400" dirty="0">
                        <a:latin typeface="Calibri"/>
                        <a:ea typeface="Calibri"/>
                        <a:cs typeface="Times New Roman"/>
                      </a:endParaRPr>
                    </a:p>
                  </a:txBody>
                  <a:tcPr marL="68580" marR="68580" marT="0" marB="0" anchor="ctr">
                    <a:lnL>
                      <a:noFill/>
                    </a:lnL>
                    <a:lnR>
                      <a:noFill/>
                    </a:lnR>
                    <a:lnT>
                      <a:noFill/>
                    </a:lnT>
                    <a:lnB>
                      <a:noFill/>
                    </a:lnB>
                    <a:solidFill>
                      <a:srgbClr val="D8D8D8"/>
                    </a:solidFill>
                  </a:tcPr>
                </a:tc>
                <a:tc>
                  <a:txBody>
                    <a:bodyPr/>
                    <a:lstStyle/>
                    <a:p>
                      <a:pPr marL="0" marR="0" algn="ctr">
                        <a:lnSpc>
                          <a:spcPct val="115000"/>
                        </a:lnSpc>
                        <a:spcBef>
                          <a:spcPts val="0"/>
                        </a:spcBef>
                        <a:spcAft>
                          <a:spcPts val="0"/>
                        </a:spcAft>
                      </a:pPr>
                      <a:r>
                        <a:rPr lang="en-US" sz="1400">
                          <a:latin typeface="Calibri"/>
                          <a:ea typeface="Times New Roman"/>
                          <a:cs typeface="Times New Roman"/>
                        </a:rPr>
                        <a:t>60 DAYS</a:t>
                      </a:r>
                      <a:endParaRPr lang="en-US" sz="1400">
                        <a:latin typeface="Calibri"/>
                        <a:ea typeface="Calibri"/>
                        <a:cs typeface="Times New Roman"/>
                      </a:endParaRPr>
                    </a:p>
                  </a:txBody>
                  <a:tcPr marL="68580" marR="68580" marT="0" marB="0" anchor="ctr">
                    <a:lnL>
                      <a:noFill/>
                    </a:lnL>
                    <a:lnR>
                      <a:noFill/>
                    </a:lnR>
                    <a:lnT>
                      <a:noFill/>
                    </a:lnT>
                    <a:lnB>
                      <a:noFill/>
                    </a:lnB>
                    <a:solidFill>
                      <a:srgbClr val="D8D8D8"/>
                    </a:solidFill>
                  </a:tcPr>
                </a:tc>
                <a:tc>
                  <a:txBody>
                    <a:bodyPr/>
                    <a:lstStyle/>
                    <a:p>
                      <a:pPr marL="0" marR="0" algn="l">
                        <a:lnSpc>
                          <a:spcPct val="115000"/>
                        </a:lnSpc>
                        <a:spcBef>
                          <a:spcPts val="0"/>
                        </a:spcBef>
                        <a:spcAft>
                          <a:spcPts val="0"/>
                        </a:spcAft>
                      </a:pPr>
                      <a:r>
                        <a:rPr lang="en-US" sz="1400">
                          <a:latin typeface="Calibri"/>
                          <a:ea typeface="Times New Roman"/>
                          <a:cs typeface="Times New Roman"/>
                        </a:rPr>
                        <a:t>WaterML-compliant GetValues Service, catalog ingested </a:t>
                      </a:r>
                      <a:endParaRPr lang="en-US" sz="1400">
                        <a:latin typeface="Calibri"/>
                        <a:ea typeface="Calibri"/>
                        <a:cs typeface="Times New Roman"/>
                      </a:endParaRPr>
                    </a:p>
                  </a:txBody>
                  <a:tcPr marL="68580" marR="68580" marT="0" marB="0" anchor="ctr">
                    <a:lnL>
                      <a:noFill/>
                    </a:lnL>
                    <a:lnR>
                      <a:noFill/>
                    </a:lnR>
                    <a:lnT>
                      <a:noFill/>
                    </a:lnT>
                    <a:lnB>
                      <a:noFill/>
                    </a:lnB>
                    <a:solidFill>
                      <a:srgbClr val="D8D8D8"/>
                    </a:solidFill>
                  </a:tcPr>
                </a:tc>
              </a:tr>
              <a:tr h="576493">
                <a:tc>
                  <a:txBody>
                    <a:bodyPr/>
                    <a:lstStyle/>
                    <a:p>
                      <a:pPr marL="0" marR="0" algn="l">
                        <a:lnSpc>
                          <a:spcPct val="115000"/>
                        </a:lnSpc>
                        <a:spcBef>
                          <a:spcPts val="0"/>
                        </a:spcBef>
                        <a:spcAft>
                          <a:spcPts val="0"/>
                        </a:spcAft>
                      </a:pPr>
                      <a:r>
                        <a:rPr lang="en-US" sz="1400" b="1" dirty="0">
                          <a:solidFill>
                            <a:srgbClr val="006100"/>
                          </a:solidFill>
                          <a:latin typeface="Calibri"/>
                          <a:ea typeface="Times New Roman"/>
                          <a:cs typeface="Times New Roman"/>
                        </a:rPr>
                        <a:t>NCDC ISH </a:t>
                      </a:r>
                      <a:endParaRPr lang="en-US" sz="1400" dirty="0">
                        <a:latin typeface="Calibri"/>
                        <a:ea typeface="Calibri"/>
                        <a:cs typeface="Times New Roman"/>
                      </a:endParaRPr>
                    </a:p>
                  </a:txBody>
                  <a:tcPr marL="68580" marR="68580" marT="0" marB="0" anchor="ctr">
                    <a:lnL>
                      <a:noFill/>
                    </a:lnL>
                    <a:lnR>
                      <a:noFill/>
                    </a:lnR>
                    <a:lnT>
                      <a:noFill/>
                    </a:lnT>
                    <a:lnB>
                      <a:noFill/>
                    </a:lnB>
                    <a:solidFill>
                      <a:srgbClr val="9BBB59"/>
                    </a:solidFill>
                  </a:tcPr>
                </a:tc>
                <a:tc>
                  <a:txBody>
                    <a:bodyPr/>
                    <a:lstStyle/>
                    <a:p>
                      <a:pPr marL="0" marR="0" algn="ctr">
                        <a:lnSpc>
                          <a:spcPct val="115000"/>
                        </a:lnSpc>
                        <a:spcBef>
                          <a:spcPts val="0"/>
                        </a:spcBef>
                        <a:spcAft>
                          <a:spcPts val="0"/>
                        </a:spcAft>
                      </a:pPr>
                      <a:r>
                        <a:rPr lang="en-US" sz="1400" dirty="0">
                          <a:latin typeface="Calibri"/>
                          <a:ea typeface="Times New Roman"/>
                          <a:cs typeface="Times New Roman"/>
                        </a:rPr>
                        <a:t>11555</a:t>
                      </a:r>
                      <a:endParaRPr lang="en-US" sz="1400" dirty="0">
                        <a:latin typeface="Calibri"/>
                        <a:ea typeface="Calibri"/>
                        <a:cs typeface="Times New Roman"/>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400">
                          <a:latin typeface="Calibri"/>
                          <a:ea typeface="Times New Roman"/>
                          <a:cs typeface="Times New Roman"/>
                        </a:rPr>
                        <a:t>3000000*</a:t>
                      </a:r>
                      <a:endParaRPr lang="en-US" sz="1400">
                        <a:latin typeface="Calibri"/>
                        <a:ea typeface="Calibri"/>
                        <a:cs typeface="Times New Roman"/>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400">
                          <a:latin typeface="Calibri"/>
                          <a:ea typeface="Times New Roman"/>
                          <a:cs typeface="Times New Roman"/>
                        </a:rPr>
                        <a:t>1/1/2005</a:t>
                      </a:r>
                      <a:endParaRPr lang="en-US" sz="1400">
                        <a:latin typeface="Calibri"/>
                        <a:ea typeface="Calibri"/>
                        <a:cs typeface="Times New Roman"/>
                      </a:endParaRPr>
                    </a:p>
                  </a:txBody>
                  <a:tcPr marL="68580" marR="68580" marT="0" marB="0" anchor="ctr">
                    <a:lnL>
                      <a:noFill/>
                    </a:lnL>
                    <a:lnR>
                      <a:noFill/>
                    </a:lnR>
                    <a:lnT>
                      <a:noFill/>
                    </a:lnT>
                    <a:lnB>
                      <a:noFill/>
                    </a:lnB>
                  </a:tcPr>
                </a:tc>
                <a:tc>
                  <a:txBody>
                    <a:bodyPr/>
                    <a:lstStyle/>
                    <a:p>
                      <a:pPr marL="0" marR="0" algn="l">
                        <a:lnSpc>
                          <a:spcPct val="115000"/>
                        </a:lnSpc>
                        <a:spcBef>
                          <a:spcPts val="0"/>
                        </a:spcBef>
                        <a:spcAft>
                          <a:spcPts val="0"/>
                        </a:spcAft>
                      </a:pPr>
                      <a:r>
                        <a:rPr lang="en-US" sz="1400">
                          <a:latin typeface="Calibri"/>
                          <a:ea typeface="Times New Roman"/>
                          <a:cs typeface="Times New Roman"/>
                        </a:rPr>
                        <a:t>WaterML-compliant GetValues service from NCDC, catalog harvested </a:t>
                      </a:r>
                      <a:endParaRPr lang="en-US" sz="1400">
                        <a:latin typeface="Calibri"/>
                        <a:ea typeface="Calibri"/>
                        <a:cs typeface="Times New Roman"/>
                      </a:endParaRPr>
                    </a:p>
                  </a:txBody>
                  <a:tcPr marL="68580" marR="68580" marT="0" marB="0" anchor="ctr">
                    <a:lnL>
                      <a:noFill/>
                    </a:lnL>
                    <a:lnR>
                      <a:noFill/>
                    </a:lnR>
                    <a:lnT>
                      <a:noFill/>
                    </a:lnT>
                    <a:lnB>
                      <a:noFill/>
                    </a:lnB>
                  </a:tcPr>
                </a:tc>
              </a:tr>
              <a:tr h="576493">
                <a:tc>
                  <a:txBody>
                    <a:bodyPr/>
                    <a:lstStyle/>
                    <a:p>
                      <a:pPr marL="0" marR="0" algn="l">
                        <a:lnSpc>
                          <a:spcPct val="115000"/>
                        </a:lnSpc>
                        <a:spcBef>
                          <a:spcPts val="0"/>
                        </a:spcBef>
                        <a:spcAft>
                          <a:spcPts val="0"/>
                        </a:spcAft>
                      </a:pPr>
                      <a:r>
                        <a:rPr lang="en-US" sz="1400" b="1" dirty="0">
                          <a:solidFill>
                            <a:srgbClr val="006100"/>
                          </a:solidFill>
                          <a:latin typeface="Calibri"/>
                          <a:ea typeface="Times New Roman"/>
                          <a:cs typeface="Times New Roman"/>
                        </a:rPr>
                        <a:t>NCDC ISD </a:t>
                      </a:r>
                      <a:endParaRPr lang="en-US" sz="1400" dirty="0">
                        <a:latin typeface="Calibri"/>
                        <a:ea typeface="Calibri"/>
                        <a:cs typeface="Times New Roman"/>
                      </a:endParaRPr>
                    </a:p>
                  </a:txBody>
                  <a:tcPr marL="68580" marR="68580" marT="0" marB="0" anchor="ctr">
                    <a:lnL>
                      <a:noFill/>
                    </a:lnL>
                    <a:lnR>
                      <a:noFill/>
                    </a:lnR>
                    <a:lnT>
                      <a:noFill/>
                    </a:lnT>
                    <a:lnB>
                      <a:noFill/>
                    </a:lnB>
                    <a:solidFill>
                      <a:srgbClr val="9BBB59"/>
                    </a:solidFill>
                  </a:tcPr>
                </a:tc>
                <a:tc>
                  <a:txBody>
                    <a:bodyPr/>
                    <a:lstStyle/>
                    <a:p>
                      <a:pPr marL="0" marR="0" algn="ctr">
                        <a:lnSpc>
                          <a:spcPct val="115000"/>
                        </a:lnSpc>
                        <a:spcBef>
                          <a:spcPts val="0"/>
                        </a:spcBef>
                        <a:spcAft>
                          <a:spcPts val="0"/>
                        </a:spcAft>
                      </a:pPr>
                      <a:r>
                        <a:rPr lang="en-US" sz="1400">
                          <a:latin typeface="Calibri"/>
                          <a:ea typeface="Times New Roman"/>
                          <a:cs typeface="Times New Roman"/>
                        </a:rPr>
                        <a:t>24770</a:t>
                      </a:r>
                      <a:endParaRPr lang="en-US" sz="1400">
                        <a:latin typeface="Calibri"/>
                        <a:ea typeface="Calibri"/>
                        <a:cs typeface="Times New Roman"/>
                      </a:endParaRPr>
                    </a:p>
                  </a:txBody>
                  <a:tcPr marL="68580" marR="68580" marT="0" marB="0" anchor="ctr">
                    <a:lnL>
                      <a:noFill/>
                    </a:lnL>
                    <a:lnR>
                      <a:noFill/>
                    </a:lnR>
                    <a:lnT>
                      <a:noFill/>
                    </a:lnT>
                    <a:lnB>
                      <a:noFill/>
                    </a:lnB>
                    <a:solidFill>
                      <a:srgbClr val="D8D8D8"/>
                    </a:solidFill>
                  </a:tcPr>
                </a:tc>
                <a:tc>
                  <a:txBody>
                    <a:bodyPr/>
                    <a:lstStyle/>
                    <a:p>
                      <a:pPr marL="0" marR="0" algn="ctr">
                        <a:lnSpc>
                          <a:spcPct val="115000"/>
                        </a:lnSpc>
                        <a:spcBef>
                          <a:spcPts val="0"/>
                        </a:spcBef>
                        <a:spcAft>
                          <a:spcPts val="0"/>
                        </a:spcAft>
                      </a:pPr>
                      <a:r>
                        <a:rPr lang="en-US" sz="1400">
                          <a:latin typeface="Calibri"/>
                          <a:ea typeface="Times New Roman"/>
                          <a:cs typeface="Times New Roman"/>
                        </a:rPr>
                        <a:t>18165478</a:t>
                      </a:r>
                      <a:endParaRPr lang="en-US" sz="1400">
                        <a:latin typeface="Calibri"/>
                        <a:ea typeface="Calibri"/>
                        <a:cs typeface="Times New Roman"/>
                      </a:endParaRPr>
                    </a:p>
                  </a:txBody>
                  <a:tcPr marL="68580" marR="68580" marT="0" marB="0" anchor="ctr">
                    <a:lnL>
                      <a:noFill/>
                    </a:lnL>
                    <a:lnR>
                      <a:noFill/>
                    </a:lnR>
                    <a:lnT>
                      <a:noFill/>
                    </a:lnT>
                    <a:lnB>
                      <a:noFill/>
                    </a:lnB>
                    <a:solidFill>
                      <a:srgbClr val="D8D8D8"/>
                    </a:solidFill>
                  </a:tcPr>
                </a:tc>
                <a:tc>
                  <a:txBody>
                    <a:bodyPr/>
                    <a:lstStyle/>
                    <a:p>
                      <a:pPr marL="0" marR="0" algn="ctr">
                        <a:lnSpc>
                          <a:spcPct val="115000"/>
                        </a:lnSpc>
                        <a:spcBef>
                          <a:spcPts val="0"/>
                        </a:spcBef>
                        <a:spcAft>
                          <a:spcPts val="0"/>
                        </a:spcAft>
                      </a:pPr>
                      <a:r>
                        <a:rPr lang="en-US" sz="1400">
                          <a:latin typeface="Calibri"/>
                          <a:ea typeface="Times New Roman"/>
                          <a:cs typeface="Times New Roman"/>
                        </a:rPr>
                        <a:t>1/1/1892</a:t>
                      </a:r>
                      <a:endParaRPr lang="en-US" sz="1400">
                        <a:latin typeface="Calibri"/>
                        <a:ea typeface="Calibri"/>
                        <a:cs typeface="Times New Roman"/>
                      </a:endParaRPr>
                    </a:p>
                  </a:txBody>
                  <a:tcPr marL="68580" marR="68580" marT="0" marB="0" anchor="ctr">
                    <a:lnL>
                      <a:noFill/>
                    </a:lnL>
                    <a:lnR>
                      <a:noFill/>
                    </a:lnR>
                    <a:lnT>
                      <a:noFill/>
                    </a:lnT>
                    <a:lnB>
                      <a:noFill/>
                    </a:lnB>
                    <a:solidFill>
                      <a:srgbClr val="D8D8D8"/>
                    </a:solidFill>
                  </a:tcPr>
                </a:tc>
                <a:tc>
                  <a:txBody>
                    <a:bodyPr/>
                    <a:lstStyle/>
                    <a:p>
                      <a:pPr marL="0" marR="0" algn="l">
                        <a:lnSpc>
                          <a:spcPct val="115000"/>
                        </a:lnSpc>
                        <a:spcBef>
                          <a:spcPts val="0"/>
                        </a:spcBef>
                        <a:spcAft>
                          <a:spcPts val="0"/>
                        </a:spcAft>
                      </a:pPr>
                      <a:r>
                        <a:rPr lang="en-US" sz="1400">
                          <a:latin typeface="Calibri"/>
                          <a:ea typeface="Times New Roman"/>
                          <a:cs typeface="Times New Roman"/>
                        </a:rPr>
                        <a:t>WaterML-compliant GetValues service from NCDC, catalog harvested </a:t>
                      </a:r>
                      <a:endParaRPr lang="en-US" sz="1400">
                        <a:latin typeface="Calibri"/>
                        <a:ea typeface="Calibri"/>
                        <a:cs typeface="Times New Roman"/>
                      </a:endParaRPr>
                    </a:p>
                  </a:txBody>
                  <a:tcPr marL="68580" marR="68580" marT="0" marB="0" anchor="ctr">
                    <a:lnL>
                      <a:noFill/>
                    </a:lnL>
                    <a:lnR>
                      <a:noFill/>
                    </a:lnR>
                    <a:lnT>
                      <a:noFill/>
                    </a:lnT>
                    <a:lnB>
                      <a:noFill/>
                    </a:lnB>
                    <a:solidFill>
                      <a:srgbClr val="D8D8D8"/>
                    </a:solidFill>
                  </a:tcPr>
                </a:tc>
              </a:tr>
              <a:tr h="576493">
                <a:tc>
                  <a:txBody>
                    <a:bodyPr/>
                    <a:lstStyle/>
                    <a:p>
                      <a:pPr marL="0" marR="0" algn="l">
                        <a:lnSpc>
                          <a:spcPct val="115000"/>
                        </a:lnSpc>
                        <a:spcBef>
                          <a:spcPts val="0"/>
                        </a:spcBef>
                        <a:spcAft>
                          <a:spcPts val="0"/>
                        </a:spcAft>
                      </a:pPr>
                      <a:r>
                        <a:rPr lang="en-US" sz="1400" b="1" dirty="0">
                          <a:solidFill>
                            <a:srgbClr val="006100"/>
                          </a:solidFill>
                          <a:latin typeface="Calibri"/>
                          <a:ea typeface="Times New Roman"/>
                          <a:cs typeface="Times New Roman"/>
                        </a:rPr>
                        <a:t>NWISIID </a:t>
                      </a:r>
                      <a:endParaRPr lang="en-US" sz="1400" dirty="0">
                        <a:latin typeface="Calibri"/>
                        <a:ea typeface="Calibri"/>
                        <a:cs typeface="Times New Roman"/>
                      </a:endParaRPr>
                    </a:p>
                  </a:txBody>
                  <a:tcPr marL="68580" marR="68580" marT="0" marB="0" anchor="ctr">
                    <a:lnL>
                      <a:noFill/>
                    </a:lnL>
                    <a:lnR>
                      <a:noFill/>
                    </a:lnR>
                    <a:lnT>
                      <a:noFill/>
                    </a:lnT>
                    <a:lnB>
                      <a:noFill/>
                    </a:lnB>
                    <a:solidFill>
                      <a:srgbClr val="9BBB59"/>
                    </a:solidFill>
                  </a:tcPr>
                </a:tc>
                <a:tc>
                  <a:txBody>
                    <a:bodyPr/>
                    <a:lstStyle/>
                    <a:p>
                      <a:pPr marL="0" marR="0" algn="ctr">
                        <a:lnSpc>
                          <a:spcPct val="115000"/>
                        </a:lnSpc>
                        <a:spcBef>
                          <a:spcPts val="0"/>
                        </a:spcBef>
                        <a:spcAft>
                          <a:spcPts val="0"/>
                        </a:spcAft>
                      </a:pPr>
                      <a:r>
                        <a:rPr lang="en-US" sz="1400">
                          <a:latin typeface="Calibri"/>
                          <a:ea typeface="Times New Roman"/>
                          <a:cs typeface="Times New Roman"/>
                        </a:rPr>
                        <a:t>369148</a:t>
                      </a:r>
                      <a:endParaRPr lang="en-US" sz="1400">
                        <a:latin typeface="Calibri"/>
                        <a:ea typeface="Calibri"/>
                        <a:cs typeface="Times New Roman"/>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400">
                          <a:latin typeface="Calibri"/>
                          <a:ea typeface="Times New Roman"/>
                          <a:cs typeface="Times New Roman"/>
                        </a:rPr>
                        <a:t>15501245</a:t>
                      </a:r>
                      <a:endParaRPr lang="en-US" sz="1400">
                        <a:latin typeface="Calibri"/>
                        <a:ea typeface="Calibri"/>
                        <a:cs typeface="Times New Roman"/>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400">
                          <a:latin typeface="Calibri"/>
                          <a:ea typeface="Times New Roman"/>
                          <a:cs typeface="Times New Roman"/>
                        </a:rPr>
                        <a:t>1/9/1867</a:t>
                      </a:r>
                      <a:endParaRPr lang="en-US" sz="1400">
                        <a:latin typeface="Calibri"/>
                        <a:ea typeface="Calibri"/>
                        <a:cs typeface="Times New Roman"/>
                      </a:endParaRPr>
                    </a:p>
                  </a:txBody>
                  <a:tcPr marL="68580" marR="68580" marT="0" marB="0" anchor="ctr">
                    <a:lnL>
                      <a:noFill/>
                    </a:lnL>
                    <a:lnR>
                      <a:noFill/>
                    </a:lnR>
                    <a:lnT>
                      <a:noFill/>
                    </a:lnT>
                    <a:lnB>
                      <a:noFill/>
                    </a:lnB>
                  </a:tcPr>
                </a:tc>
                <a:tc>
                  <a:txBody>
                    <a:bodyPr/>
                    <a:lstStyle/>
                    <a:p>
                      <a:pPr marL="0" marR="0" algn="l">
                        <a:lnSpc>
                          <a:spcPct val="115000"/>
                        </a:lnSpc>
                        <a:spcBef>
                          <a:spcPts val="0"/>
                        </a:spcBef>
                        <a:spcAft>
                          <a:spcPts val="0"/>
                        </a:spcAft>
                      </a:pPr>
                      <a:r>
                        <a:rPr lang="en-US" sz="1400">
                          <a:latin typeface="Calibri"/>
                          <a:ea typeface="Times New Roman"/>
                          <a:cs typeface="Times New Roman"/>
                        </a:rPr>
                        <a:t>SOAP wrapper over NWIS web site, catalog harvested </a:t>
                      </a:r>
                      <a:endParaRPr lang="en-US" sz="1400">
                        <a:latin typeface="Calibri"/>
                        <a:ea typeface="Calibri"/>
                        <a:cs typeface="Times New Roman"/>
                      </a:endParaRPr>
                    </a:p>
                  </a:txBody>
                  <a:tcPr marL="68580" marR="68580" marT="0" marB="0" anchor="ctr">
                    <a:lnL>
                      <a:noFill/>
                    </a:lnL>
                    <a:lnR>
                      <a:noFill/>
                    </a:lnR>
                    <a:lnT>
                      <a:noFill/>
                    </a:lnT>
                    <a:lnB>
                      <a:noFill/>
                    </a:lnB>
                  </a:tcPr>
                </a:tc>
              </a:tr>
              <a:tr h="576493">
                <a:tc>
                  <a:txBody>
                    <a:bodyPr/>
                    <a:lstStyle/>
                    <a:p>
                      <a:pPr marL="0" marR="0" algn="l">
                        <a:lnSpc>
                          <a:spcPct val="115000"/>
                        </a:lnSpc>
                        <a:spcBef>
                          <a:spcPts val="0"/>
                        </a:spcBef>
                        <a:spcAft>
                          <a:spcPts val="0"/>
                        </a:spcAft>
                      </a:pPr>
                      <a:r>
                        <a:rPr lang="en-US" sz="1400" b="1" dirty="0">
                          <a:solidFill>
                            <a:srgbClr val="006100"/>
                          </a:solidFill>
                          <a:latin typeface="Calibri"/>
                          <a:ea typeface="Times New Roman"/>
                          <a:cs typeface="Times New Roman"/>
                        </a:rPr>
                        <a:t>NWISGW </a:t>
                      </a:r>
                      <a:endParaRPr lang="en-US" sz="1400" dirty="0">
                        <a:latin typeface="Calibri"/>
                        <a:ea typeface="Calibri"/>
                        <a:cs typeface="Times New Roman"/>
                      </a:endParaRPr>
                    </a:p>
                  </a:txBody>
                  <a:tcPr marL="68580" marR="68580" marT="0" marB="0" anchor="ctr">
                    <a:lnL>
                      <a:noFill/>
                    </a:lnL>
                    <a:lnR>
                      <a:noFill/>
                    </a:lnR>
                    <a:lnT>
                      <a:noFill/>
                    </a:lnT>
                    <a:lnB>
                      <a:noFill/>
                    </a:lnB>
                    <a:solidFill>
                      <a:srgbClr val="9BBB59"/>
                    </a:solidFill>
                  </a:tcPr>
                </a:tc>
                <a:tc>
                  <a:txBody>
                    <a:bodyPr/>
                    <a:lstStyle/>
                    <a:p>
                      <a:pPr marL="0" marR="0" algn="ctr">
                        <a:lnSpc>
                          <a:spcPct val="115000"/>
                        </a:lnSpc>
                        <a:spcBef>
                          <a:spcPts val="0"/>
                        </a:spcBef>
                        <a:spcAft>
                          <a:spcPts val="0"/>
                        </a:spcAft>
                      </a:pPr>
                      <a:r>
                        <a:rPr lang="en-US" sz="1400">
                          <a:latin typeface="Calibri"/>
                          <a:ea typeface="Times New Roman"/>
                          <a:cs typeface="Times New Roman"/>
                        </a:rPr>
                        <a:t>827200</a:t>
                      </a:r>
                      <a:endParaRPr lang="en-US" sz="1400">
                        <a:latin typeface="Calibri"/>
                        <a:ea typeface="Calibri"/>
                        <a:cs typeface="Times New Roman"/>
                      </a:endParaRPr>
                    </a:p>
                  </a:txBody>
                  <a:tcPr marL="68580" marR="68580" marT="0" marB="0" anchor="ctr">
                    <a:lnL>
                      <a:noFill/>
                    </a:lnL>
                    <a:lnR>
                      <a:noFill/>
                    </a:lnR>
                    <a:lnT>
                      <a:noFill/>
                    </a:lnT>
                    <a:lnB>
                      <a:noFill/>
                    </a:lnB>
                    <a:solidFill>
                      <a:srgbClr val="D8D8D8"/>
                    </a:solidFill>
                  </a:tcPr>
                </a:tc>
                <a:tc>
                  <a:txBody>
                    <a:bodyPr/>
                    <a:lstStyle/>
                    <a:p>
                      <a:pPr marL="0" marR="0" algn="ctr">
                        <a:lnSpc>
                          <a:spcPct val="115000"/>
                        </a:lnSpc>
                        <a:spcBef>
                          <a:spcPts val="0"/>
                        </a:spcBef>
                        <a:spcAft>
                          <a:spcPts val="0"/>
                        </a:spcAft>
                      </a:pPr>
                      <a:r>
                        <a:rPr lang="en-US" sz="1400" dirty="0" smtClean="0">
                          <a:latin typeface="Calibri"/>
                          <a:ea typeface="Times New Roman"/>
                          <a:cs typeface="Times New Roman"/>
                        </a:rPr>
                        <a:t>8491383</a:t>
                      </a:r>
                      <a:endParaRPr lang="en-US" sz="1400" dirty="0">
                        <a:latin typeface="Calibri"/>
                        <a:ea typeface="Calibri"/>
                        <a:cs typeface="Times New Roman"/>
                      </a:endParaRPr>
                    </a:p>
                  </a:txBody>
                  <a:tcPr marL="68580" marR="68580" marT="0" marB="0" anchor="ctr">
                    <a:lnL>
                      <a:noFill/>
                    </a:lnL>
                    <a:lnR>
                      <a:noFill/>
                    </a:lnR>
                    <a:lnT>
                      <a:noFill/>
                    </a:lnT>
                    <a:lnB>
                      <a:noFill/>
                    </a:lnB>
                    <a:solidFill>
                      <a:srgbClr val="D8D8D8"/>
                    </a:solidFill>
                  </a:tcPr>
                </a:tc>
                <a:tc>
                  <a:txBody>
                    <a:bodyPr/>
                    <a:lstStyle/>
                    <a:p>
                      <a:pPr marL="0" marR="0" algn="ctr">
                        <a:lnSpc>
                          <a:spcPct val="115000"/>
                        </a:lnSpc>
                        <a:spcBef>
                          <a:spcPts val="0"/>
                        </a:spcBef>
                        <a:spcAft>
                          <a:spcPts val="0"/>
                        </a:spcAft>
                      </a:pPr>
                      <a:r>
                        <a:rPr lang="en-US" sz="1400">
                          <a:latin typeface="Calibri"/>
                          <a:ea typeface="Times New Roman"/>
                          <a:cs typeface="Times New Roman"/>
                        </a:rPr>
                        <a:t>1/1/1900</a:t>
                      </a:r>
                      <a:endParaRPr lang="en-US" sz="1400">
                        <a:latin typeface="Calibri"/>
                        <a:ea typeface="Calibri"/>
                        <a:cs typeface="Times New Roman"/>
                      </a:endParaRPr>
                    </a:p>
                  </a:txBody>
                  <a:tcPr marL="68580" marR="68580" marT="0" marB="0" anchor="ctr">
                    <a:lnL>
                      <a:noFill/>
                    </a:lnL>
                    <a:lnR>
                      <a:noFill/>
                    </a:lnR>
                    <a:lnT>
                      <a:noFill/>
                    </a:lnT>
                    <a:lnB>
                      <a:noFill/>
                    </a:lnB>
                    <a:solidFill>
                      <a:srgbClr val="D8D8D8"/>
                    </a:solidFill>
                  </a:tcPr>
                </a:tc>
                <a:tc>
                  <a:txBody>
                    <a:bodyPr/>
                    <a:lstStyle/>
                    <a:p>
                      <a:pPr marL="0" marR="0" algn="l">
                        <a:lnSpc>
                          <a:spcPct val="115000"/>
                        </a:lnSpc>
                        <a:spcBef>
                          <a:spcPts val="0"/>
                        </a:spcBef>
                        <a:spcAft>
                          <a:spcPts val="0"/>
                        </a:spcAft>
                      </a:pPr>
                      <a:r>
                        <a:rPr lang="en-US" sz="1400">
                          <a:latin typeface="Calibri"/>
                          <a:ea typeface="Times New Roman"/>
                          <a:cs typeface="Times New Roman"/>
                        </a:rPr>
                        <a:t>SOAP wrapper over NWIS web site, catalog harvested </a:t>
                      </a:r>
                      <a:endParaRPr lang="en-US" sz="1400">
                        <a:latin typeface="Calibri"/>
                        <a:ea typeface="Calibri"/>
                        <a:cs typeface="Times New Roman"/>
                      </a:endParaRPr>
                    </a:p>
                  </a:txBody>
                  <a:tcPr marL="68580" marR="68580" marT="0" marB="0" anchor="ctr">
                    <a:lnL>
                      <a:noFill/>
                    </a:lnL>
                    <a:lnR>
                      <a:noFill/>
                    </a:lnR>
                    <a:lnT>
                      <a:noFill/>
                    </a:lnT>
                    <a:lnB>
                      <a:noFill/>
                    </a:lnB>
                    <a:solidFill>
                      <a:srgbClr val="D8D8D8"/>
                    </a:solidFill>
                  </a:tcPr>
                </a:tc>
              </a:tr>
              <a:tr h="576493">
                <a:tc>
                  <a:txBody>
                    <a:bodyPr/>
                    <a:lstStyle/>
                    <a:p>
                      <a:pPr marL="0" marR="0" algn="l">
                        <a:lnSpc>
                          <a:spcPct val="115000"/>
                        </a:lnSpc>
                        <a:spcBef>
                          <a:spcPts val="0"/>
                        </a:spcBef>
                        <a:spcAft>
                          <a:spcPts val="0"/>
                        </a:spcAft>
                      </a:pPr>
                      <a:r>
                        <a:rPr lang="en-US" sz="1400" b="1" dirty="0" smtClean="0">
                          <a:solidFill>
                            <a:srgbClr val="006100"/>
                          </a:solidFill>
                          <a:latin typeface="Calibri"/>
                          <a:ea typeface="Times New Roman"/>
                          <a:cs typeface="Times New Roman"/>
                        </a:rPr>
                        <a:t>RIVERGAGES </a:t>
                      </a:r>
                      <a:endParaRPr lang="en-US" sz="1400" dirty="0">
                        <a:latin typeface="Calibri"/>
                        <a:ea typeface="Calibri"/>
                        <a:cs typeface="Times New Roman"/>
                      </a:endParaRPr>
                    </a:p>
                  </a:txBody>
                  <a:tcPr marL="68580" marR="68580" marT="0" marB="0" anchor="ctr">
                    <a:lnL>
                      <a:noFill/>
                    </a:lnL>
                    <a:lnR>
                      <a:noFill/>
                    </a:lnR>
                    <a:lnT>
                      <a:noFill/>
                    </a:lnT>
                    <a:lnB w="28575" cap="flat" cmpd="sng" algn="ctr">
                      <a:solidFill>
                        <a:srgbClr val="000000"/>
                      </a:solidFill>
                      <a:prstDash val="solid"/>
                      <a:round/>
                      <a:headEnd type="none" w="med" len="med"/>
                      <a:tailEnd type="none" w="med" len="med"/>
                    </a:lnB>
                    <a:solidFill>
                      <a:srgbClr val="9BBB59"/>
                    </a:solidFill>
                  </a:tcPr>
                </a:tc>
                <a:tc>
                  <a:txBody>
                    <a:bodyPr/>
                    <a:lstStyle/>
                    <a:p>
                      <a:pPr marL="0" marR="0" algn="ctr">
                        <a:lnSpc>
                          <a:spcPct val="115000"/>
                        </a:lnSpc>
                        <a:spcBef>
                          <a:spcPts val="0"/>
                        </a:spcBef>
                        <a:spcAft>
                          <a:spcPts val="0"/>
                        </a:spcAft>
                      </a:pPr>
                      <a:r>
                        <a:rPr lang="en-US" sz="1400">
                          <a:latin typeface="Calibri"/>
                          <a:ea typeface="Times New Roman"/>
                          <a:cs typeface="Times New Roman"/>
                        </a:rPr>
                        <a:t>2206</a:t>
                      </a:r>
                      <a:endParaRPr lang="en-US" sz="1400">
                        <a:latin typeface="Calibri"/>
                        <a:ea typeface="Calibri"/>
                        <a:cs typeface="Times New Roman"/>
                      </a:endParaRPr>
                    </a:p>
                  </a:txBody>
                  <a:tcPr marL="68580" marR="68580" marT="0" marB="0" anchor="ctr">
                    <a:lnL>
                      <a:noFill/>
                    </a:lnL>
                    <a:lnR>
                      <a:noFill/>
                    </a:lnR>
                    <a:lnT>
                      <a:noFill/>
                    </a:lnT>
                    <a:lnB w="28575"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a:latin typeface="Calibri"/>
                          <a:ea typeface="Times New Roman"/>
                          <a:cs typeface="Times New Roman"/>
                        </a:rPr>
                        <a:t>263101295</a:t>
                      </a:r>
                      <a:endParaRPr lang="en-US" sz="1400" dirty="0">
                        <a:latin typeface="Calibri"/>
                        <a:ea typeface="Calibri"/>
                        <a:cs typeface="Times New Roman"/>
                      </a:endParaRPr>
                    </a:p>
                  </a:txBody>
                  <a:tcPr marL="68580" marR="68580" marT="0" marB="0" anchor="ctr">
                    <a:lnL>
                      <a:noFill/>
                    </a:lnL>
                    <a:lnR>
                      <a:noFill/>
                    </a:lnR>
                    <a:lnT>
                      <a:noFill/>
                    </a:lnT>
                    <a:lnB w="28575"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latin typeface="Calibri"/>
                          <a:ea typeface="Times New Roman"/>
                          <a:cs typeface="Times New Roman"/>
                        </a:rPr>
                        <a:t>1/1/2000</a:t>
                      </a:r>
                      <a:endParaRPr lang="en-US" sz="1400">
                        <a:latin typeface="Calibri"/>
                        <a:ea typeface="Calibri"/>
                        <a:cs typeface="Times New Roman"/>
                      </a:endParaRPr>
                    </a:p>
                  </a:txBody>
                  <a:tcPr marL="68580" marR="68580" marT="0" marB="0" anchor="ctr">
                    <a:lnL>
                      <a:noFill/>
                    </a:lnL>
                    <a:lnR>
                      <a:noFill/>
                    </a:lnR>
                    <a:lnT>
                      <a:noFill/>
                    </a:lnT>
                    <a:lnB w="28575"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400" dirty="0" err="1">
                          <a:latin typeface="Calibri"/>
                          <a:ea typeface="Times New Roman"/>
                          <a:cs typeface="Times New Roman"/>
                        </a:rPr>
                        <a:t>WaterML</a:t>
                      </a:r>
                      <a:r>
                        <a:rPr lang="en-US" sz="1400" dirty="0">
                          <a:latin typeface="Calibri"/>
                          <a:ea typeface="Times New Roman"/>
                          <a:cs typeface="Times New Roman"/>
                        </a:rPr>
                        <a:t> compliant REST services from Army Corps of Engineers </a:t>
                      </a:r>
                      <a:endParaRPr lang="en-US" sz="1400" dirty="0">
                        <a:latin typeface="Calibri"/>
                        <a:ea typeface="Calibri"/>
                        <a:cs typeface="Times New Roman"/>
                      </a:endParaRPr>
                    </a:p>
                  </a:txBody>
                  <a:tcPr marL="68580" marR="68580" marT="0" marB="0" anchor="ctr">
                    <a:lnL>
                      <a:noFill/>
                    </a:lnL>
                    <a:lnR>
                      <a:noFill/>
                    </a:lnR>
                    <a:lnT>
                      <a:noFill/>
                    </a:lnT>
                    <a:lnB w="28575"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ompass">
  <a:themeElements>
    <a:clrScheme name="Compass 2">
      <a:dk1>
        <a:srgbClr val="5B5D6B"/>
      </a:dk1>
      <a:lt1>
        <a:srgbClr val="FFFFFF"/>
      </a:lt1>
      <a:dk2>
        <a:srgbClr val="5A5C6C"/>
      </a:dk2>
      <a:lt2>
        <a:srgbClr val="FFFFCC"/>
      </a:lt2>
      <a:accent1>
        <a:srgbClr val="9966FF"/>
      </a:accent1>
      <a:accent2>
        <a:srgbClr val="9383B3"/>
      </a:accent2>
      <a:accent3>
        <a:srgbClr val="B5B5BA"/>
      </a:accent3>
      <a:accent4>
        <a:srgbClr val="DADADA"/>
      </a:accent4>
      <a:accent5>
        <a:srgbClr val="CAB8FF"/>
      </a:accent5>
      <a:accent6>
        <a:srgbClr val="8576A2"/>
      </a:accent6>
      <a:hlink>
        <a:srgbClr val="A3C145"/>
      </a:hlink>
      <a:folHlink>
        <a:srgbClr val="6FA9B7"/>
      </a:folHlink>
    </a:clrScheme>
    <a:fontScheme name="Compass">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Compass 1">
        <a:dk1>
          <a:srgbClr val="00007A"/>
        </a:dk1>
        <a:lt1>
          <a:srgbClr val="FFFFFF"/>
        </a:lt1>
        <a:dk2>
          <a:srgbClr val="000066"/>
        </a:dk2>
        <a:lt2>
          <a:srgbClr val="CCECFF"/>
        </a:lt2>
        <a:accent1>
          <a:srgbClr val="6F64C2"/>
        </a:accent1>
        <a:accent2>
          <a:srgbClr val="0089BA"/>
        </a:accent2>
        <a:accent3>
          <a:srgbClr val="AAAAB8"/>
        </a:accent3>
        <a:accent4>
          <a:srgbClr val="DADADA"/>
        </a:accent4>
        <a:accent5>
          <a:srgbClr val="BBB8DD"/>
        </a:accent5>
        <a:accent6>
          <a:srgbClr val="007CA8"/>
        </a:accent6>
        <a:hlink>
          <a:srgbClr val="66CCFF"/>
        </a:hlink>
        <a:folHlink>
          <a:srgbClr val="00CC99"/>
        </a:folHlink>
      </a:clrScheme>
      <a:clrMap bg1="dk2" tx1="lt1" bg2="dk1" tx2="lt2" accent1="accent1" accent2="accent2" accent3="accent3" accent4="accent4" accent5="accent5" accent6="accent6" hlink="hlink" folHlink="folHlink"/>
    </a:extraClrScheme>
    <a:extraClrScheme>
      <a:clrScheme name="Compass 2">
        <a:dk1>
          <a:srgbClr val="5B5D6B"/>
        </a:dk1>
        <a:lt1>
          <a:srgbClr val="FFFFFF"/>
        </a:lt1>
        <a:dk2>
          <a:srgbClr val="5A5C6C"/>
        </a:dk2>
        <a:lt2>
          <a:srgbClr val="FFFFCC"/>
        </a:lt2>
        <a:accent1>
          <a:srgbClr val="9966FF"/>
        </a:accent1>
        <a:accent2>
          <a:srgbClr val="9383B3"/>
        </a:accent2>
        <a:accent3>
          <a:srgbClr val="B5B5BA"/>
        </a:accent3>
        <a:accent4>
          <a:srgbClr val="DADADA"/>
        </a:accent4>
        <a:accent5>
          <a:srgbClr val="CAB8FF"/>
        </a:accent5>
        <a:accent6>
          <a:srgbClr val="8576A2"/>
        </a:accent6>
        <a:hlink>
          <a:srgbClr val="A3C145"/>
        </a:hlink>
        <a:folHlink>
          <a:srgbClr val="6FA9B7"/>
        </a:folHlink>
      </a:clrScheme>
      <a:clrMap bg1="dk2" tx1="lt1" bg2="dk1" tx2="lt2" accent1="accent1" accent2="accent2" accent3="accent3" accent4="accent4" accent5="accent5" accent6="accent6" hlink="hlink" folHlink="folHlink"/>
    </a:extraClrScheme>
    <a:extraClrScheme>
      <a:clrScheme name="Compass 3">
        <a:dk1>
          <a:srgbClr val="860000"/>
        </a:dk1>
        <a:lt1>
          <a:srgbClr val="FFFFFF"/>
        </a:lt1>
        <a:dk2>
          <a:srgbClr val="800000"/>
        </a:dk2>
        <a:lt2>
          <a:srgbClr val="FFFFCC"/>
        </a:lt2>
        <a:accent1>
          <a:srgbClr val="FF6600"/>
        </a:accent1>
        <a:accent2>
          <a:srgbClr val="FF9933"/>
        </a:accent2>
        <a:accent3>
          <a:srgbClr val="C0AAAA"/>
        </a:accent3>
        <a:accent4>
          <a:srgbClr val="DADADA"/>
        </a:accent4>
        <a:accent5>
          <a:srgbClr val="FFB8AA"/>
        </a:accent5>
        <a:accent6>
          <a:srgbClr val="E78A2D"/>
        </a:accent6>
        <a:hlink>
          <a:srgbClr val="FFCC00"/>
        </a:hlink>
        <a:folHlink>
          <a:srgbClr val="CC9900"/>
        </a:folHlink>
      </a:clrScheme>
      <a:clrMap bg1="dk2" tx1="lt1" bg2="dk1" tx2="lt2" accent1="accent1" accent2="accent2" accent3="accent3" accent4="accent4" accent5="accent5" accent6="accent6" hlink="hlink" folHlink="folHlink"/>
    </a:extraClrScheme>
    <a:extraClrScheme>
      <a:clrScheme name="Compass 4">
        <a:dk1>
          <a:srgbClr val="676A5C"/>
        </a:dk1>
        <a:lt1>
          <a:srgbClr val="FFFFFF"/>
        </a:lt1>
        <a:dk2>
          <a:srgbClr val="686B5D"/>
        </a:dk2>
        <a:lt2>
          <a:srgbClr val="FFFFCC"/>
        </a:lt2>
        <a:accent1>
          <a:srgbClr val="CC6600"/>
        </a:accent1>
        <a:accent2>
          <a:srgbClr val="809EA8"/>
        </a:accent2>
        <a:accent3>
          <a:srgbClr val="B9BAB6"/>
        </a:accent3>
        <a:accent4>
          <a:srgbClr val="DADADA"/>
        </a:accent4>
        <a:accent5>
          <a:srgbClr val="E2B8AA"/>
        </a:accent5>
        <a:accent6>
          <a:srgbClr val="738F98"/>
        </a:accent6>
        <a:hlink>
          <a:srgbClr val="DDBF4F"/>
        </a:hlink>
        <a:folHlink>
          <a:srgbClr val="B7B6A3"/>
        </a:folHlink>
      </a:clrScheme>
      <a:clrMap bg1="dk2" tx1="lt1" bg2="dk1" tx2="lt2" accent1="accent1" accent2="accent2" accent3="accent3" accent4="accent4" accent5="accent5" accent6="accent6" hlink="hlink" folHlink="folHlink"/>
    </a:extraClrScheme>
    <a:extraClrScheme>
      <a:clrScheme name="Compass 5">
        <a:dk1>
          <a:srgbClr val="AC835E"/>
        </a:dk1>
        <a:lt1>
          <a:srgbClr val="FFFFFF"/>
        </a:lt1>
        <a:dk2>
          <a:srgbClr val="AE8764"/>
        </a:dk2>
        <a:lt2>
          <a:srgbClr val="FFFFCC"/>
        </a:lt2>
        <a:accent1>
          <a:srgbClr val="CC6600"/>
        </a:accent1>
        <a:accent2>
          <a:srgbClr val="FF5050"/>
        </a:accent2>
        <a:accent3>
          <a:srgbClr val="D3C3B8"/>
        </a:accent3>
        <a:accent4>
          <a:srgbClr val="DADADA"/>
        </a:accent4>
        <a:accent5>
          <a:srgbClr val="E2B8AA"/>
        </a:accent5>
        <a:accent6>
          <a:srgbClr val="E74848"/>
        </a:accent6>
        <a:hlink>
          <a:srgbClr val="FFCC99"/>
        </a:hlink>
        <a:folHlink>
          <a:srgbClr val="FF9966"/>
        </a:folHlink>
      </a:clrScheme>
      <a:clrMap bg1="dk2" tx1="lt1" bg2="dk1" tx2="lt2" accent1="accent1" accent2="accent2" accent3="accent3" accent4="accent4" accent5="accent5" accent6="accent6" hlink="hlink" folHlink="folHlink"/>
    </a:extraClrScheme>
    <a:extraClrScheme>
      <a:clrScheme name="Compass 6">
        <a:dk1>
          <a:srgbClr val="526133"/>
        </a:dk1>
        <a:lt1>
          <a:srgbClr val="FFFFFF"/>
        </a:lt1>
        <a:dk2>
          <a:srgbClr val="4E5D31"/>
        </a:dk2>
        <a:lt2>
          <a:srgbClr val="FFFFCC"/>
        </a:lt2>
        <a:accent1>
          <a:srgbClr val="99CC00"/>
        </a:accent1>
        <a:accent2>
          <a:srgbClr val="7A9505"/>
        </a:accent2>
        <a:accent3>
          <a:srgbClr val="B2B6AD"/>
        </a:accent3>
        <a:accent4>
          <a:srgbClr val="DADADA"/>
        </a:accent4>
        <a:accent5>
          <a:srgbClr val="CAE2AA"/>
        </a:accent5>
        <a:accent6>
          <a:srgbClr val="6E8704"/>
        </a:accent6>
        <a:hlink>
          <a:srgbClr val="FFCC00"/>
        </a:hlink>
        <a:folHlink>
          <a:srgbClr val="CCCC00"/>
        </a:folHlink>
      </a:clrScheme>
      <a:clrMap bg1="dk2" tx1="lt1" bg2="dk1" tx2="lt2" accent1="accent1" accent2="accent2" accent3="accent3" accent4="accent4" accent5="accent5" accent6="accent6" hlink="hlink" folHlink="folHlink"/>
    </a:extraClrScheme>
    <a:extraClrScheme>
      <a:clrScheme name="Compass 7">
        <a:dk1>
          <a:srgbClr val="000000"/>
        </a:dk1>
        <a:lt1>
          <a:srgbClr val="DDDCC5"/>
        </a:lt1>
        <a:dk2>
          <a:srgbClr val="95934B"/>
        </a:dk2>
        <a:lt2>
          <a:srgbClr val="DBDAC3"/>
        </a:lt2>
        <a:accent1>
          <a:srgbClr val="EAEBE1"/>
        </a:accent1>
        <a:accent2>
          <a:srgbClr val="9DB0B7"/>
        </a:accent2>
        <a:accent3>
          <a:srgbClr val="EBEBDF"/>
        </a:accent3>
        <a:accent4>
          <a:srgbClr val="000000"/>
        </a:accent4>
        <a:accent5>
          <a:srgbClr val="F3F3EE"/>
        </a:accent5>
        <a:accent6>
          <a:srgbClr val="8E9FA6"/>
        </a:accent6>
        <a:hlink>
          <a:srgbClr val="009900"/>
        </a:hlink>
        <a:folHlink>
          <a:srgbClr val="808000"/>
        </a:folHlink>
      </a:clrScheme>
      <a:clrMap bg1="lt1" tx1="dk1" bg2="lt2" tx2="dk2" accent1="accent1" accent2="accent2" accent3="accent3" accent4="accent4" accent5="accent5" accent6="accent6" hlink="hlink" folHlink="folHlink"/>
    </a:extraClrScheme>
    <a:extraClrScheme>
      <a:clrScheme name="Compass 8">
        <a:dk1>
          <a:srgbClr val="007E7B"/>
        </a:dk1>
        <a:lt1>
          <a:srgbClr val="FFFFFF"/>
        </a:lt1>
        <a:dk2>
          <a:srgbClr val="008080"/>
        </a:dk2>
        <a:lt2>
          <a:srgbClr val="FFFF99"/>
        </a:lt2>
        <a:accent1>
          <a:srgbClr val="33CCCC"/>
        </a:accent1>
        <a:accent2>
          <a:srgbClr val="00CC66"/>
        </a:accent2>
        <a:accent3>
          <a:srgbClr val="AAC0C0"/>
        </a:accent3>
        <a:accent4>
          <a:srgbClr val="DADADA"/>
        </a:accent4>
        <a:accent5>
          <a:srgbClr val="ADE2E2"/>
        </a:accent5>
        <a:accent6>
          <a:srgbClr val="00B95C"/>
        </a:accent6>
        <a:hlink>
          <a:srgbClr val="CCFFCC"/>
        </a:hlink>
        <a:folHlink>
          <a:srgbClr val="FFFFCC"/>
        </a:folHlink>
      </a:clrScheme>
      <a:clrMap bg1="dk2" tx1="lt1" bg2="dk1" tx2="lt2" accent1="accent1" accent2="accent2" accent3="accent3" accent4="accent4" accent5="accent5" accent6="accent6" hlink="hlink" folHlink="folHlink"/>
    </a:extraClrScheme>
    <a:extraClrScheme>
      <a:clrScheme name="Compass 9">
        <a:dk1>
          <a:srgbClr val="000000"/>
        </a:dk1>
        <a:lt1>
          <a:srgbClr val="FFFFFF"/>
        </a:lt1>
        <a:dk2>
          <a:srgbClr val="000000"/>
        </a:dk2>
        <a:lt2>
          <a:srgbClr val="FEFEFE"/>
        </a:lt2>
        <a:accent1>
          <a:srgbClr val="E1E1FF"/>
        </a:accent1>
        <a:accent2>
          <a:srgbClr val="D9FFF8"/>
        </a:accent2>
        <a:accent3>
          <a:srgbClr val="FFFFFF"/>
        </a:accent3>
        <a:accent4>
          <a:srgbClr val="000000"/>
        </a:accent4>
        <a:accent5>
          <a:srgbClr val="EEEEFF"/>
        </a:accent5>
        <a:accent6>
          <a:srgbClr val="C4E7E1"/>
        </a:accent6>
        <a:hlink>
          <a:srgbClr val="9966FF"/>
        </a:hlink>
        <a:folHlink>
          <a:srgbClr val="666699"/>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otalTime>19727</TotalTime>
  <Words>1651</Words>
  <Application>Microsoft Office PowerPoint</Application>
  <PresentationFormat>On-screen Show (4:3)</PresentationFormat>
  <Paragraphs>316</Paragraphs>
  <Slides>20</Slides>
  <Notes>13</Notes>
  <HiddenSlides>0</HiddenSlides>
  <MMClips>0</MMClips>
  <ScaleCrop>false</ScaleCrop>
  <HeadingPairs>
    <vt:vector size="6" baseType="variant">
      <vt:variant>
        <vt:lpstr>Theme</vt:lpstr>
      </vt:variant>
      <vt:variant>
        <vt:i4>6</vt:i4>
      </vt:variant>
      <vt:variant>
        <vt:lpstr>Embedded OLE Servers</vt:lpstr>
      </vt:variant>
      <vt:variant>
        <vt:i4>1</vt:i4>
      </vt:variant>
      <vt:variant>
        <vt:lpstr>Slide Titles</vt:lpstr>
      </vt:variant>
      <vt:variant>
        <vt:i4>20</vt:i4>
      </vt:variant>
    </vt:vector>
  </HeadingPairs>
  <TitlesOfParts>
    <vt:vector size="27" baseType="lpstr">
      <vt:lpstr>Default Design</vt:lpstr>
      <vt:lpstr>Compass</vt:lpstr>
      <vt:lpstr>2_Office Theme</vt:lpstr>
      <vt:lpstr>8_Office Theme</vt:lpstr>
      <vt:lpstr>13_Office Theme</vt:lpstr>
      <vt:lpstr>14_Office Theme</vt:lpstr>
      <vt:lpstr>Image</vt:lpstr>
      <vt:lpstr>CUAHSI  Hydrologic Parameter Ontology </vt:lpstr>
      <vt:lpstr>Consortium of Universities for the Advancement of Hydrologic Science, Inc.</vt:lpstr>
      <vt:lpstr>Slide 3</vt:lpstr>
      <vt:lpstr>Observation Stations</vt:lpstr>
      <vt:lpstr>Data Heterogeneity</vt:lpstr>
      <vt:lpstr>Slide 6</vt:lpstr>
      <vt:lpstr>HIS Central – Catalog and Search</vt:lpstr>
      <vt:lpstr>CUAHSI Water Data Services, April 2010</vt:lpstr>
      <vt:lpstr>Federal Agency Water Data Services at HISCentral (04/2010)</vt:lpstr>
      <vt:lpstr>EPA Catalog Update</vt:lpstr>
      <vt:lpstr>Managing Varying Semantics</vt:lpstr>
      <vt:lpstr>Semantic Mediation</vt:lpstr>
      <vt:lpstr>Hydrologic Ontology</vt:lpstr>
      <vt:lpstr>Slide 14</vt:lpstr>
      <vt:lpstr>Tagging variables in submitted datasets</vt:lpstr>
      <vt:lpstr>Slide 16</vt:lpstr>
      <vt:lpstr>Slide 17</vt:lpstr>
      <vt:lpstr>Community management of ontology: Semantic Wiki Prototype</vt:lpstr>
      <vt:lpstr>HIS Central Services</vt:lpstr>
      <vt:lpstr>Issues</vt:lpstr>
    </vt:vector>
  </TitlesOfParts>
  <Company>University of Texas at Austin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maidment</dc:creator>
  <cp:lastModifiedBy>Ilya</cp:lastModifiedBy>
  <cp:revision>116</cp:revision>
  <dcterms:created xsi:type="dcterms:W3CDTF">2006-11-06T14:37:11Z</dcterms:created>
  <dcterms:modified xsi:type="dcterms:W3CDTF">2010-06-15T04:19:39Z</dcterms:modified>
</cp:coreProperties>
</file>