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42"/>
  </p:notesMasterIdLst>
  <p:handoutMasterIdLst>
    <p:handoutMasterId r:id="rId43"/>
  </p:handoutMasterIdLst>
  <p:sldIdLst>
    <p:sldId id="256" r:id="rId7"/>
    <p:sldId id="261" r:id="rId8"/>
    <p:sldId id="282" r:id="rId9"/>
    <p:sldId id="281" r:id="rId10"/>
    <p:sldId id="277" r:id="rId11"/>
    <p:sldId id="293" r:id="rId12"/>
    <p:sldId id="262" r:id="rId13"/>
    <p:sldId id="317" r:id="rId14"/>
    <p:sldId id="259" r:id="rId15"/>
    <p:sldId id="294" r:id="rId16"/>
    <p:sldId id="296" r:id="rId17"/>
    <p:sldId id="298" r:id="rId18"/>
    <p:sldId id="297" r:id="rId19"/>
    <p:sldId id="292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9" r:id="rId36"/>
    <p:sldId id="300" r:id="rId37"/>
    <p:sldId id="301" r:id="rId38"/>
    <p:sldId id="286" r:id="rId39"/>
    <p:sldId id="284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8" autoAdjust="0"/>
    <p:restoredTop sz="94168" autoAdjust="0"/>
  </p:normalViewPr>
  <p:slideViewPr>
    <p:cSldViewPr showGuides="1">
      <p:cViewPr varScale="1">
        <p:scale>
          <a:sx n="81" d="100"/>
          <a:sy n="81" d="100"/>
        </p:scale>
        <p:origin x="90" y="52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C34D-4142-4AB0-A98E-F95C8777E266}" type="doc">
      <dgm:prSet loTypeId="urn:microsoft.com/office/officeart/2005/8/layout/hierarchy5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459C41A7-F16B-47BF-97A8-A8960C44610E}">
      <dgm:prSet phldrT="[Text]"/>
      <dgm:spPr/>
      <dgm:t>
        <a:bodyPr/>
        <a:lstStyle/>
        <a:p>
          <a:r>
            <a:rPr lang="en-GB" dirty="0" smtClean="0"/>
            <a:t>A Monitored Property is:</a:t>
          </a:r>
          <a:endParaRPr lang="en-GB" dirty="0"/>
        </a:p>
      </dgm:t>
    </dgm:pt>
    <dgm:pt modelId="{492BB61F-0368-4142-BCCE-2521CF0E8037}" type="parTrans" cxnId="{896FD80D-0E0D-4648-B5E4-35939B4E23B4}">
      <dgm:prSet/>
      <dgm:spPr/>
      <dgm:t>
        <a:bodyPr/>
        <a:lstStyle/>
        <a:p>
          <a:endParaRPr lang="en-GB"/>
        </a:p>
      </dgm:t>
    </dgm:pt>
    <dgm:pt modelId="{0199A17A-1D1F-45AD-966F-B8D3C814FB00}" type="sibTrans" cxnId="{896FD80D-0E0D-4648-B5E4-35939B4E23B4}">
      <dgm:prSet/>
      <dgm:spPr/>
      <dgm:t>
        <a:bodyPr/>
        <a:lstStyle/>
        <a:p>
          <a:endParaRPr lang="en-GB"/>
        </a:p>
      </dgm:t>
    </dgm:pt>
    <dgm:pt modelId="{321AA728-1661-4CC2-803B-749C60839257}">
      <dgm:prSet phldrT="[Text]"/>
      <dgm:spPr/>
      <dgm:t>
        <a:bodyPr/>
        <a:lstStyle/>
        <a:p>
          <a:r>
            <a:rPr lang="en-GB" dirty="0" smtClean="0"/>
            <a:t>An Observable Property</a:t>
          </a:r>
          <a:endParaRPr lang="en-GB" dirty="0"/>
        </a:p>
      </dgm:t>
    </dgm:pt>
    <dgm:pt modelId="{F505123C-C439-4536-8A58-90A2939F2DB5}" type="parTrans" cxnId="{06B8CB3C-7D6D-4284-9581-7C2E915B1765}">
      <dgm:prSet/>
      <dgm:spPr/>
      <dgm:t>
        <a:bodyPr/>
        <a:lstStyle/>
        <a:p>
          <a:endParaRPr lang="en-GB"/>
        </a:p>
      </dgm:t>
    </dgm:pt>
    <dgm:pt modelId="{B2390B6A-E327-4C42-83B6-1DAFF2D05FCC}" type="sibTrans" cxnId="{06B8CB3C-7D6D-4284-9581-7C2E915B1765}">
      <dgm:prSet/>
      <dgm:spPr/>
      <dgm:t>
        <a:bodyPr/>
        <a:lstStyle/>
        <a:p>
          <a:endParaRPr lang="en-GB"/>
        </a:p>
      </dgm:t>
    </dgm:pt>
    <dgm:pt modelId="{0A01938D-4D3D-485D-9189-B12997527D7C}">
      <dgm:prSet phldrT="[Text]"/>
      <dgm:spPr/>
      <dgm:t>
        <a:bodyPr/>
        <a:lstStyle/>
        <a:p>
          <a:r>
            <a:rPr lang="en-GB" dirty="0" smtClean="0"/>
            <a:t>of an Object Of Interest</a:t>
          </a:r>
          <a:endParaRPr lang="en-GB" dirty="0"/>
        </a:p>
      </dgm:t>
    </dgm:pt>
    <dgm:pt modelId="{EF02D42A-A34D-44D2-9803-030DFE9BEE80}" type="parTrans" cxnId="{16C31D3F-5E4B-4581-AEFC-114E8E14DD83}">
      <dgm:prSet/>
      <dgm:spPr/>
      <dgm:t>
        <a:bodyPr/>
        <a:lstStyle/>
        <a:p>
          <a:endParaRPr lang="en-GB"/>
        </a:p>
      </dgm:t>
    </dgm:pt>
    <dgm:pt modelId="{0388ADF4-A0E8-4091-9E8F-6DF9177266F3}" type="sibTrans" cxnId="{16C31D3F-5E4B-4581-AEFC-114E8E14DD83}">
      <dgm:prSet/>
      <dgm:spPr/>
      <dgm:t>
        <a:bodyPr/>
        <a:lstStyle/>
        <a:p>
          <a:endParaRPr lang="en-GB"/>
        </a:p>
      </dgm:t>
    </dgm:pt>
    <dgm:pt modelId="{6E638504-AB1A-4D62-846E-3B3DC79CAAF5}">
      <dgm:prSet phldrT="[Text]"/>
      <dgm:spPr/>
      <dgm:t>
        <a:bodyPr/>
        <a:lstStyle/>
        <a:p>
          <a:r>
            <a:rPr lang="en-GB" dirty="0" smtClean="0"/>
            <a:t>is a Property</a:t>
          </a:r>
          <a:endParaRPr lang="en-GB" dirty="0"/>
        </a:p>
      </dgm:t>
    </dgm:pt>
    <dgm:pt modelId="{D8BADB0D-3A3E-4496-A611-938FC5C71C36}" type="parTrans" cxnId="{C22506A5-4A40-45D7-B6B0-DFC946466779}">
      <dgm:prSet/>
      <dgm:spPr/>
      <dgm:t>
        <a:bodyPr/>
        <a:lstStyle/>
        <a:p>
          <a:endParaRPr lang="en-GB"/>
        </a:p>
      </dgm:t>
    </dgm:pt>
    <dgm:pt modelId="{C05DAC2E-9478-4CF0-B2EB-7BBAE428C797}" type="sibTrans" cxnId="{C22506A5-4A40-45D7-B6B0-DFC946466779}">
      <dgm:prSet/>
      <dgm:spPr/>
      <dgm:t>
        <a:bodyPr/>
        <a:lstStyle/>
        <a:p>
          <a:endParaRPr lang="en-GB"/>
        </a:p>
      </dgm:t>
    </dgm:pt>
    <dgm:pt modelId="{74A4AAAD-6CFF-4789-BE29-8FD7968D2AE9}">
      <dgm:prSet phldrT="[Text]"/>
      <dgm:spPr/>
      <dgm:t>
        <a:bodyPr/>
        <a:lstStyle/>
        <a:p>
          <a:r>
            <a:rPr lang="en-GB" dirty="0" smtClean="0"/>
            <a:t>at a geographic Feature Of Interest</a:t>
          </a:r>
          <a:endParaRPr lang="en-GB" dirty="0"/>
        </a:p>
      </dgm:t>
    </dgm:pt>
    <dgm:pt modelId="{CA208B90-7250-4965-B42F-B50383727E62}" type="parTrans" cxnId="{C88676BE-12E0-4E52-8949-D46C1B8A7A30}">
      <dgm:prSet/>
      <dgm:spPr/>
      <dgm:t>
        <a:bodyPr/>
        <a:lstStyle/>
        <a:p>
          <a:endParaRPr lang="en-GB"/>
        </a:p>
      </dgm:t>
    </dgm:pt>
    <dgm:pt modelId="{5D818A4B-18D2-4673-B71F-C9BFC7D48522}" type="sibTrans" cxnId="{C88676BE-12E0-4E52-8949-D46C1B8A7A30}">
      <dgm:prSet/>
      <dgm:spPr/>
      <dgm:t>
        <a:bodyPr/>
        <a:lstStyle/>
        <a:p>
          <a:endParaRPr lang="en-GB"/>
        </a:p>
      </dgm:t>
    </dgm:pt>
    <dgm:pt modelId="{8B86BDBB-2EAD-4333-B649-FD9F6D2C6DE5}">
      <dgm:prSet/>
      <dgm:spPr/>
      <dgm:t>
        <a:bodyPr/>
        <a:lstStyle/>
        <a:p>
          <a:r>
            <a:rPr lang="en-GB" dirty="0" smtClean="0"/>
            <a:t>by a Standard Procedure</a:t>
          </a:r>
          <a:endParaRPr lang="en-GB" dirty="0"/>
        </a:p>
      </dgm:t>
    </dgm:pt>
    <dgm:pt modelId="{9D4C302C-ED62-41B9-A2BC-D6B582D5413E}" type="parTrans" cxnId="{31DE6BC9-679F-42CA-ADCA-344334A95A85}">
      <dgm:prSet/>
      <dgm:spPr/>
      <dgm:t>
        <a:bodyPr/>
        <a:lstStyle/>
        <a:p>
          <a:endParaRPr lang="en-GB"/>
        </a:p>
      </dgm:t>
    </dgm:pt>
    <dgm:pt modelId="{4C25EE06-FE5F-40BD-AA63-283316ED29EE}" type="sibTrans" cxnId="{31DE6BC9-679F-42CA-ADCA-344334A95A85}">
      <dgm:prSet/>
      <dgm:spPr/>
      <dgm:t>
        <a:bodyPr/>
        <a:lstStyle/>
        <a:p>
          <a:endParaRPr lang="en-GB"/>
        </a:p>
      </dgm:t>
    </dgm:pt>
    <dgm:pt modelId="{E3055DC2-66A2-4A04-B477-783426F29FDC}">
      <dgm:prSet/>
      <dgm:spPr/>
      <dgm:t>
        <a:bodyPr/>
        <a:lstStyle/>
        <a:p>
          <a:r>
            <a:rPr lang="en-GB" dirty="0" smtClean="0"/>
            <a:t>in a Unit Of Measure</a:t>
          </a:r>
          <a:endParaRPr lang="en-GB" dirty="0"/>
        </a:p>
      </dgm:t>
    </dgm:pt>
    <dgm:pt modelId="{FF567C1E-3143-4F6B-881B-53213E5A0F1D}" type="parTrans" cxnId="{0617BC47-81B6-4FB6-8597-7A1264556737}">
      <dgm:prSet/>
      <dgm:spPr/>
      <dgm:t>
        <a:bodyPr/>
        <a:lstStyle/>
        <a:p>
          <a:endParaRPr lang="en-GB"/>
        </a:p>
      </dgm:t>
    </dgm:pt>
    <dgm:pt modelId="{74708192-1082-4967-8A9B-AF735C791948}" type="sibTrans" cxnId="{0617BC47-81B6-4FB6-8597-7A1264556737}">
      <dgm:prSet/>
      <dgm:spPr/>
      <dgm:t>
        <a:bodyPr/>
        <a:lstStyle/>
        <a:p>
          <a:endParaRPr lang="en-GB"/>
        </a:p>
      </dgm:t>
    </dgm:pt>
    <dgm:pt modelId="{565E3B79-5DD2-4CB0-BAA7-317F53FCDCCC}">
      <dgm:prSet/>
      <dgm:spPr/>
      <dgm:t>
        <a:bodyPr/>
        <a:lstStyle/>
        <a:p>
          <a:r>
            <a:rPr lang="en-GB" dirty="0" smtClean="0"/>
            <a:t>with Constraints</a:t>
          </a:r>
          <a:endParaRPr lang="en-GB" dirty="0"/>
        </a:p>
      </dgm:t>
    </dgm:pt>
    <dgm:pt modelId="{3E5CA58C-26AF-4DE2-B8FD-B06D79D2C359}" type="parTrans" cxnId="{3B504E7D-F365-49E2-8981-17B55EE793CF}">
      <dgm:prSet/>
      <dgm:spPr/>
      <dgm:t>
        <a:bodyPr/>
        <a:lstStyle/>
        <a:p>
          <a:endParaRPr lang="en-GB"/>
        </a:p>
      </dgm:t>
    </dgm:pt>
    <dgm:pt modelId="{ABC6DA64-BB54-4D3A-A80A-D728E2774D6B}" type="sibTrans" cxnId="{3B504E7D-F365-49E2-8981-17B55EE793CF}">
      <dgm:prSet/>
      <dgm:spPr/>
      <dgm:t>
        <a:bodyPr/>
        <a:lstStyle/>
        <a:p>
          <a:endParaRPr lang="en-GB"/>
        </a:p>
      </dgm:t>
    </dgm:pt>
    <dgm:pt modelId="{195C8B35-9E73-4EB6-8409-4A7CA635DF15}">
      <dgm:prSet/>
      <dgm:spPr/>
      <dgm:t>
        <a:bodyPr/>
        <a:lstStyle/>
        <a:p>
          <a:r>
            <a:rPr lang="en-GB" dirty="0" smtClean="0"/>
            <a:t>as a Statistical Measure</a:t>
          </a:r>
          <a:endParaRPr lang="en-GB" dirty="0"/>
        </a:p>
      </dgm:t>
    </dgm:pt>
    <dgm:pt modelId="{619A6811-7DD3-4119-9409-82B5E2C30079}" type="parTrans" cxnId="{0AF5A7E5-B638-451A-AC9F-5E77963E14F1}">
      <dgm:prSet/>
      <dgm:spPr/>
      <dgm:t>
        <a:bodyPr/>
        <a:lstStyle/>
        <a:p>
          <a:endParaRPr lang="en-GB"/>
        </a:p>
      </dgm:t>
    </dgm:pt>
    <dgm:pt modelId="{16A96B92-8F83-4970-BC1A-F52ABB40E5E5}" type="sibTrans" cxnId="{0AF5A7E5-B638-451A-AC9F-5E77963E14F1}">
      <dgm:prSet/>
      <dgm:spPr/>
      <dgm:t>
        <a:bodyPr/>
        <a:lstStyle/>
        <a:p>
          <a:endParaRPr lang="en-GB"/>
        </a:p>
      </dgm:t>
    </dgm:pt>
    <dgm:pt modelId="{543DE5C0-11C6-47FC-92F8-D452321DAA24}">
      <dgm:prSet/>
      <dgm:spPr/>
      <dgm:t>
        <a:bodyPr/>
        <a:lstStyle/>
        <a:p>
          <a:r>
            <a:rPr lang="en-GB" dirty="0" smtClean="0"/>
            <a:t>from a Matrix</a:t>
          </a:r>
          <a:endParaRPr lang="en-GB" dirty="0"/>
        </a:p>
      </dgm:t>
    </dgm:pt>
    <dgm:pt modelId="{89F54723-8974-48F3-A6AC-BFD6505019D6}" type="parTrans" cxnId="{555B5A37-DC8D-4FE9-8FF8-1913A45B4338}">
      <dgm:prSet/>
      <dgm:spPr/>
      <dgm:t>
        <a:bodyPr/>
        <a:lstStyle/>
        <a:p>
          <a:endParaRPr lang="en-GB"/>
        </a:p>
      </dgm:t>
    </dgm:pt>
    <dgm:pt modelId="{E1ED2CE6-D683-4EA4-A05F-680EA1D3D667}" type="sibTrans" cxnId="{555B5A37-DC8D-4FE9-8FF8-1913A45B4338}">
      <dgm:prSet/>
      <dgm:spPr/>
      <dgm:t>
        <a:bodyPr/>
        <a:lstStyle/>
        <a:p>
          <a:endParaRPr lang="en-GB"/>
        </a:p>
      </dgm:t>
    </dgm:pt>
    <dgm:pt modelId="{18031407-D52C-40B9-AADC-C611CCD4E7C6}" type="pres">
      <dgm:prSet presAssocID="{C6C9C34D-4142-4AB0-A98E-F95C8777E2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D1756A-AE49-4279-9B01-A28F37013DCA}" type="pres">
      <dgm:prSet presAssocID="{C6C9C34D-4142-4AB0-A98E-F95C8777E266}" presName="hierFlow" presStyleCnt="0"/>
      <dgm:spPr/>
    </dgm:pt>
    <dgm:pt modelId="{02F7D53A-A152-4A01-BF83-973C0D169740}" type="pres">
      <dgm:prSet presAssocID="{C6C9C34D-4142-4AB0-A98E-F95C8777E2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8FF452-FF71-494E-90B1-BCE01E80DA84}" type="pres">
      <dgm:prSet presAssocID="{459C41A7-F16B-47BF-97A8-A8960C44610E}" presName="Name17" presStyleCnt="0"/>
      <dgm:spPr/>
    </dgm:pt>
    <dgm:pt modelId="{B2B4F41C-59E5-4041-BF6B-8FEBB0C97BBB}" type="pres">
      <dgm:prSet presAssocID="{459C41A7-F16B-47BF-97A8-A8960C44610E}" presName="level1Shape" presStyleLbl="node0" presStyleIdx="0" presStyleCnt="1" custLinFactY="-100000" custLinFactNeighborX="-32084" custLinFactNeighborY="-1001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EE7A9B1-DC9A-4A3F-B593-C106E7DC380B}" type="pres">
      <dgm:prSet presAssocID="{459C41A7-F16B-47BF-97A8-A8960C44610E}" presName="hierChild2" presStyleCnt="0"/>
      <dgm:spPr/>
    </dgm:pt>
    <dgm:pt modelId="{40A5322C-C24A-438A-97A7-1D1C47D2D035}" type="pres">
      <dgm:prSet presAssocID="{F505123C-C439-4536-8A58-90A2939F2DB5}" presName="Name25" presStyleLbl="parChTrans1D2" presStyleIdx="0" presStyleCnt="3"/>
      <dgm:spPr/>
      <dgm:t>
        <a:bodyPr/>
        <a:lstStyle/>
        <a:p>
          <a:endParaRPr lang="en-GB"/>
        </a:p>
      </dgm:t>
    </dgm:pt>
    <dgm:pt modelId="{470FF836-51F7-4A4A-A783-A46612C3FACA}" type="pres">
      <dgm:prSet presAssocID="{F505123C-C439-4536-8A58-90A2939F2DB5}" presName="connTx" presStyleLbl="parChTrans1D2" presStyleIdx="0" presStyleCnt="3"/>
      <dgm:spPr/>
      <dgm:t>
        <a:bodyPr/>
        <a:lstStyle/>
        <a:p>
          <a:endParaRPr lang="en-GB"/>
        </a:p>
      </dgm:t>
    </dgm:pt>
    <dgm:pt modelId="{E3F6CA57-FD7B-4D8D-A377-79666177CF60}" type="pres">
      <dgm:prSet presAssocID="{321AA728-1661-4CC2-803B-749C60839257}" presName="Name30" presStyleCnt="0"/>
      <dgm:spPr/>
    </dgm:pt>
    <dgm:pt modelId="{9248461E-1D5C-4A4F-893D-DB04274DAFAD}" type="pres">
      <dgm:prSet presAssocID="{321AA728-1661-4CC2-803B-749C60839257}" presName="level2Shape" presStyleLbl="node2" presStyleIdx="0" presStyleCnt="3" custLinFactY="-33461" custLinFactNeighborX="-22419" custLinFactNeighborY="-100000"/>
      <dgm:spPr/>
      <dgm:t>
        <a:bodyPr/>
        <a:lstStyle/>
        <a:p>
          <a:endParaRPr lang="en-GB"/>
        </a:p>
      </dgm:t>
    </dgm:pt>
    <dgm:pt modelId="{F9C59E29-58D8-43F0-AA76-998C1104646B}" type="pres">
      <dgm:prSet presAssocID="{321AA728-1661-4CC2-803B-749C60839257}" presName="hierChild3" presStyleCnt="0"/>
      <dgm:spPr/>
    </dgm:pt>
    <dgm:pt modelId="{68DDF179-05CB-4DF1-942E-2D4405365114}" type="pres">
      <dgm:prSet presAssocID="{EF02D42A-A34D-44D2-9803-030DFE9BEE80}" presName="Name25" presStyleLbl="parChTrans1D3" presStyleIdx="0" presStyleCnt="6"/>
      <dgm:spPr/>
      <dgm:t>
        <a:bodyPr/>
        <a:lstStyle/>
        <a:p>
          <a:endParaRPr lang="en-GB"/>
        </a:p>
      </dgm:t>
    </dgm:pt>
    <dgm:pt modelId="{C1BE841C-71D1-4828-9A4C-517BB673435F}" type="pres">
      <dgm:prSet presAssocID="{EF02D42A-A34D-44D2-9803-030DFE9BEE80}" presName="connTx" presStyleLbl="parChTrans1D3" presStyleIdx="0" presStyleCnt="6"/>
      <dgm:spPr/>
      <dgm:t>
        <a:bodyPr/>
        <a:lstStyle/>
        <a:p>
          <a:endParaRPr lang="en-GB"/>
        </a:p>
      </dgm:t>
    </dgm:pt>
    <dgm:pt modelId="{258EFA3F-31A8-4744-B4DA-A77CF15DF99D}" type="pres">
      <dgm:prSet presAssocID="{0A01938D-4D3D-485D-9189-B12997527D7C}" presName="Name30" presStyleCnt="0"/>
      <dgm:spPr/>
    </dgm:pt>
    <dgm:pt modelId="{AA440F58-BC22-4C1D-932B-761D32B48287}" type="pres">
      <dgm:prSet presAssocID="{0A01938D-4D3D-485D-9189-B12997527D7C}" presName="level2Shape" presStyleLbl="node3" presStyleIdx="0" presStyleCnt="6" custLinFactY="11975" custLinFactNeighborX="1730" custLinFactNeighborY="100000"/>
      <dgm:spPr/>
      <dgm:t>
        <a:bodyPr/>
        <a:lstStyle/>
        <a:p>
          <a:endParaRPr lang="en-GB"/>
        </a:p>
      </dgm:t>
    </dgm:pt>
    <dgm:pt modelId="{A09150FB-2B88-4A11-A3E5-3031E7A8D1FB}" type="pres">
      <dgm:prSet presAssocID="{0A01938D-4D3D-485D-9189-B12997527D7C}" presName="hierChild3" presStyleCnt="0"/>
      <dgm:spPr/>
    </dgm:pt>
    <dgm:pt modelId="{6FE00180-7AA7-4A53-BCE5-0516118ED7F2}" type="pres">
      <dgm:prSet presAssocID="{D8BADB0D-3A3E-4496-A611-938FC5C71C36}" presName="Name25" presStyleLbl="parChTrans1D3" presStyleIdx="1" presStyleCnt="6"/>
      <dgm:spPr/>
      <dgm:t>
        <a:bodyPr/>
        <a:lstStyle/>
        <a:p>
          <a:endParaRPr lang="en-GB"/>
        </a:p>
      </dgm:t>
    </dgm:pt>
    <dgm:pt modelId="{AA2EE1BF-BBFB-42DC-ABF8-0A0E98FEB746}" type="pres">
      <dgm:prSet presAssocID="{D8BADB0D-3A3E-4496-A611-938FC5C71C36}" presName="connTx" presStyleLbl="parChTrans1D3" presStyleIdx="1" presStyleCnt="6"/>
      <dgm:spPr/>
      <dgm:t>
        <a:bodyPr/>
        <a:lstStyle/>
        <a:p>
          <a:endParaRPr lang="en-GB"/>
        </a:p>
      </dgm:t>
    </dgm:pt>
    <dgm:pt modelId="{6EF0B317-A043-42FD-B5D8-40F030EC94AC}" type="pres">
      <dgm:prSet presAssocID="{6E638504-AB1A-4D62-846E-3B3DC79CAAF5}" presName="Name30" presStyleCnt="0"/>
      <dgm:spPr/>
    </dgm:pt>
    <dgm:pt modelId="{E3AC85D5-007C-46FF-BC14-9F163DDD18C9}" type="pres">
      <dgm:prSet presAssocID="{6E638504-AB1A-4D62-846E-3B3DC79CAAF5}" presName="level2Shape" presStyleLbl="node3" presStyleIdx="1" presStyleCnt="6" custLinFactY="-15454" custLinFactNeighborX="1730" custLinFactNeighborY="-100000"/>
      <dgm:spPr/>
      <dgm:t>
        <a:bodyPr/>
        <a:lstStyle/>
        <a:p>
          <a:endParaRPr lang="en-GB"/>
        </a:p>
      </dgm:t>
    </dgm:pt>
    <dgm:pt modelId="{08C393B6-5027-4479-8194-E21ABB7B8083}" type="pres">
      <dgm:prSet presAssocID="{6E638504-AB1A-4D62-846E-3B3DC79CAAF5}" presName="hierChild3" presStyleCnt="0"/>
      <dgm:spPr/>
    </dgm:pt>
    <dgm:pt modelId="{3C13B4A0-CBC9-4E83-91C6-D5F40D1DB306}" type="pres">
      <dgm:prSet presAssocID="{FF567C1E-3143-4F6B-881B-53213E5A0F1D}" presName="Name25" presStyleLbl="parChTrans1D3" presStyleIdx="2" presStyleCnt="6"/>
      <dgm:spPr/>
      <dgm:t>
        <a:bodyPr/>
        <a:lstStyle/>
        <a:p>
          <a:endParaRPr lang="en-GB"/>
        </a:p>
      </dgm:t>
    </dgm:pt>
    <dgm:pt modelId="{0242D4D1-F783-4D1B-8BCD-3002EE9D4C80}" type="pres">
      <dgm:prSet presAssocID="{FF567C1E-3143-4F6B-881B-53213E5A0F1D}" presName="connTx" presStyleLbl="parChTrans1D3" presStyleIdx="2" presStyleCnt="6"/>
      <dgm:spPr/>
      <dgm:t>
        <a:bodyPr/>
        <a:lstStyle/>
        <a:p>
          <a:endParaRPr lang="en-GB"/>
        </a:p>
      </dgm:t>
    </dgm:pt>
    <dgm:pt modelId="{3ACDDEA4-8713-4C4D-9F39-B160A715292C}" type="pres">
      <dgm:prSet presAssocID="{E3055DC2-66A2-4A04-B477-783426F29FDC}" presName="Name30" presStyleCnt="0"/>
      <dgm:spPr/>
    </dgm:pt>
    <dgm:pt modelId="{2B8B4ABE-10EF-4102-AA7D-32308BA7D4AE}" type="pres">
      <dgm:prSet presAssocID="{E3055DC2-66A2-4A04-B477-783426F29FDC}" presName="level2Shape" presStyleLbl="node3" presStyleIdx="2" presStyleCnt="6" custLinFactNeighborY="-2156"/>
      <dgm:spPr/>
      <dgm:t>
        <a:bodyPr/>
        <a:lstStyle/>
        <a:p>
          <a:endParaRPr lang="en-GB"/>
        </a:p>
      </dgm:t>
    </dgm:pt>
    <dgm:pt modelId="{34A0B255-9180-4572-9DD3-D6E89B70B7F9}" type="pres">
      <dgm:prSet presAssocID="{E3055DC2-66A2-4A04-B477-783426F29FDC}" presName="hierChild3" presStyleCnt="0"/>
      <dgm:spPr/>
    </dgm:pt>
    <dgm:pt modelId="{586F743E-C751-48E3-AF76-65E20059544F}" type="pres">
      <dgm:prSet presAssocID="{3E5CA58C-26AF-4DE2-B8FD-B06D79D2C359}" presName="Name25" presStyleLbl="parChTrans1D3" presStyleIdx="3" presStyleCnt="6"/>
      <dgm:spPr/>
      <dgm:t>
        <a:bodyPr/>
        <a:lstStyle/>
        <a:p>
          <a:endParaRPr lang="en-GB"/>
        </a:p>
      </dgm:t>
    </dgm:pt>
    <dgm:pt modelId="{2909AF00-9E15-4A5F-85C3-35CCAA45BCF2}" type="pres">
      <dgm:prSet presAssocID="{3E5CA58C-26AF-4DE2-B8FD-B06D79D2C359}" presName="connTx" presStyleLbl="parChTrans1D3" presStyleIdx="3" presStyleCnt="6"/>
      <dgm:spPr/>
      <dgm:t>
        <a:bodyPr/>
        <a:lstStyle/>
        <a:p>
          <a:endParaRPr lang="en-GB"/>
        </a:p>
      </dgm:t>
    </dgm:pt>
    <dgm:pt modelId="{15C89674-02DD-4963-A718-FE9BC226C04F}" type="pres">
      <dgm:prSet presAssocID="{565E3B79-5DD2-4CB0-BAA7-317F53FCDCCC}" presName="Name30" presStyleCnt="0"/>
      <dgm:spPr/>
    </dgm:pt>
    <dgm:pt modelId="{91AD806C-53ED-46BD-ACBC-FD7EA22A7C6C}" type="pres">
      <dgm:prSet presAssocID="{565E3B79-5DD2-4CB0-BAA7-317F53FCDCCC}" presName="level2Shape" presStyleLbl="node3" presStyleIdx="3" presStyleCnt="6" custLinFactY="100000" custLinFactNeighborX="-3098" custLinFactNeighborY="130454"/>
      <dgm:spPr/>
      <dgm:t>
        <a:bodyPr/>
        <a:lstStyle/>
        <a:p>
          <a:endParaRPr lang="en-GB"/>
        </a:p>
      </dgm:t>
    </dgm:pt>
    <dgm:pt modelId="{2D683C68-DDFB-46C6-B27A-B2D0487C4E70}" type="pres">
      <dgm:prSet presAssocID="{565E3B79-5DD2-4CB0-BAA7-317F53FCDCCC}" presName="hierChild3" presStyleCnt="0"/>
      <dgm:spPr/>
    </dgm:pt>
    <dgm:pt modelId="{D7EDDB58-BD32-48AA-97CB-D3E7B61D5DAC}" type="pres">
      <dgm:prSet presAssocID="{619A6811-7DD3-4119-9409-82B5E2C30079}" presName="Name25" presStyleLbl="parChTrans1D3" presStyleIdx="4" presStyleCnt="6"/>
      <dgm:spPr/>
      <dgm:t>
        <a:bodyPr/>
        <a:lstStyle/>
        <a:p>
          <a:endParaRPr lang="en-GB"/>
        </a:p>
      </dgm:t>
    </dgm:pt>
    <dgm:pt modelId="{545639DD-790E-4A6E-A97D-8E367079AFCD}" type="pres">
      <dgm:prSet presAssocID="{619A6811-7DD3-4119-9409-82B5E2C30079}" presName="connTx" presStyleLbl="parChTrans1D3" presStyleIdx="4" presStyleCnt="6"/>
      <dgm:spPr/>
      <dgm:t>
        <a:bodyPr/>
        <a:lstStyle/>
        <a:p>
          <a:endParaRPr lang="en-GB"/>
        </a:p>
      </dgm:t>
    </dgm:pt>
    <dgm:pt modelId="{DE6C7E32-6572-448E-A659-BC1D4D2A2CE6}" type="pres">
      <dgm:prSet presAssocID="{195C8B35-9E73-4EB6-8409-4A7CA635DF15}" presName="Name30" presStyleCnt="0"/>
      <dgm:spPr/>
    </dgm:pt>
    <dgm:pt modelId="{8388401A-20A3-468B-9454-C5C71205CA2C}" type="pres">
      <dgm:prSet presAssocID="{195C8B35-9E73-4EB6-8409-4A7CA635DF15}" presName="level2Shape" presStyleLbl="node3" presStyleIdx="4" presStyleCnt="6" custLinFactNeighborX="-3098" custLinFactNeighborY="-416"/>
      <dgm:spPr/>
      <dgm:t>
        <a:bodyPr/>
        <a:lstStyle/>
        <a:p>
          <a:endParaRPr lang="en-GB"/>
        </a:p>
      </dgm:t>
    </dgm:pt>
    <dgm:pt modelId="{EED40F94-570E-4103-B512-69B55C9C479C}" type="pres">
      <dgm:prSet presAssocID="{195C8B35-9E73-4EB6-8409-4A7CA635DF15}" presName="hierChild3" presStyleCnt="0"/>
      <dgm:spPr/>
    </dgm:pt>
    <dgm:pt modelId="{4345527D-675F-43B0-8742-014783218617}" type="pres">
      <dgm:prSet presAssocID="{89F54723-8974-48F3-A6AC-BFD6505019D6}" presName="Name25" presStyleLbl="parChTrans1D3" presStyleIdx="5" presStyleCnt="6"/>
      <dgm:spPr/>
      <dgm:t>
        <a:bodyPr/>
        <a:lstStyle/>
        <a:p>
          <a:endParaRPr lang="en-GB"/>
        </a:p>
      </dgm:t>
    </dgm:pt>
    <dgm:pt modelId="{7A59BC89-5C76-4B51-BE37-F9F88750BBB3}" type="pres">
      <dgm:prSet presAssocID="{89F54723-8974-48F3-A6AC-BFD6505019D6}" presName="connTx" presStyleLbl="parChTrans1D3" presStyleIdx="5" presStyleCnt="6"/>
      <dgm:spPr/>
      <dgm:t>
        <a:bodyPr/>
        <a:lstStyle/>
        <a:p>
          <a:endParaRPr lang="en-GB"/>
        </a:p>
      </dgm:t>
    </dgm:pt>
    <dgm:pt modelId="{4B681334-9362-4162-AE4F-EC3B9BA4B25F}" type="pres">
      <dgm:prSet presAssocID="{543DE5C0-11C6-47FC-92F8-D452321DAA24}" presName="Name30" presStyleCnt="0"/>
      <dgm:spPr/>
    </dgm:pt>
    <dgm:pt modelId="{AC81875B-09DD-44C0-A1F8-D8AAE8E1119A}" type="pres">
      <dgm:prSet presAssocID="{543DE5C0-11C6-47FC-92F8-D452321DAA24}" presName="level2Shape" presStyleLbl="node3" presStyleIdx="5" presStyleCnt="6" custLinFactY="-100000" custLinFactNeighborX="-1711" custLinFactNeighborY="-131286"/>
      <dgm:spPr/>
      <dgm:t>
        <a:bodyPr/>
        <a:lstStyle/>
        <a:p>
          <a:endParaRPr lang="en-GB"/>
        </a:p>
      </dgm:t>
    </dgm:pt>
    <dgm:pt modelId="{A07EBDD7-AB09-4A07-940E-A926A59BD592}" type="pres">
      <dgm:prSet presAssocID="{543DE5C0-11C6-47FC-92F8-D452321DAA24}" presName="hierChild3" presStyleCnt="0"/>
      <dgm:spPr/>
    </dgm:pt>
    <dgm:pt modelId="{46519286-8E2B-4307-B281-F15AD1594710}" type="pres">
      <dgm:prSet presAssocID="{CA208B90-7250-4965-B42F-B50383727E62}" presName="Name25" presStyleLbl="parChTrans1D2" presStyleIdx="1" presStyleCnt="3"/>
      <dgm:spPr/>
      <dgm:t>
        <a:bodyPr/>
        <a:lstStyle/>
        <a:p>
          <a:endParaRPr lang="en-GB"/>
        </a:p>
      </dgm:t>
    </dgm:pt>
    <dgm:pt modelId="{21FA32DF-6AEA-4890-807D-4DE701ACB722}" type="pres">
      <dgm:prSet presAssocID="{CA208B90-7250-4965-B42F-B50383727E62}" presName="connTx" presStyleLbl="parChTrans1D2" presStyleIdx="1" presStyleCnt="3"/>
      <dgm:spPr/>
      <dgm:t>
        <a:bodyPr/>
        <a:lstStyle/>
        <a:p>
          <a:endParaRPr lang="en-GB"/>
        </a:p>
      </dgm:t>
    </dgm:pt>
    <dgm:pt modelId="{00D7D03D-DC9F-460A-9FFB-0504BDDE0BD5}" type="pres">
      <dgm:prSet presAssocID="{74A4AAAD-6CFF-4789-BE29-8FD7968D2AE9}" presName="Name30" presStyleCnt="0"/>
      <dgm:spPr/>
    </dgm:pt>
    <dgm:pt modelId="{C55FF284-CC36-482D-93C9-C707F80A0656}" type="pres">
      <dgm:prSet presAssocID="{74A4AAAD-6CFF-4789-BE29-8FD7968D2AE9}" presName="level2Shape" presStyleLbl="node2" presStyleIdx="1" presStyleCnt="3" custLinFactY="-33461" custLinFactNeighborX="-22419" custLinFactNeighborY="-100000"/>
      <dgm:spPr/>
      <dgm:t>
        <a:bodyPr/>
        <a:lstStyle/>
        <a:p>
          <a:endParaRPr lang="en-GB"/>
        </a:p>
      </dgm:t>
    </dgm:pt>
    <dgm:pt modelId="{AEFE2BC5-4327-4154-BC8A-CBBE6C2E8B94}" type="pres">
      <dgm:prSet presAssocID="{74A4AAAD-6CFF-4789-BE29-8FD7968D2AE9}" presName="hierChild3" presStyleCnt="0"/>
      <dgm:spPr/>
    </dgm:pt>
    <dgm:pt modelId="{2512721B-3A56-4A97-9CDD-2885FFDDB679}" type="pres">
      <dgm:prSet presAssocID="{9D4C302C-ED62-41B9-A2BC-D6B582D5413E}" presName="Name25" presStyleLbl="parChTrans1D2" presStyleIdx="2" presStyleCnt="3"/>
      <dgm:spPr/>
      <dgm:t>
        <a:bodyPr/>
        <a:lstStyle/>
        <a:p>
          <a:endParaRPr lang="en-GB"/>
        </a:p>
      </dgm:t>
    </dgm:pt>
    <dgm:pt modelId="{B5AE09D6-F75A-448C-B423-262327F66BD2}" type="pres">
      <dgm:prSet presAssocID="{9D4C302C-ED62-41B9-A2BC-D6B582D5413E}" presName="connTx" presStyleLbl="parChTrans1D2" presStyleIdx="2" presStyleCnt="3"/>
      <dgm:spPr/>
      <dgm:t>
        <a:bodyPr/>
        <a:lstStyle/>
        <a:p>
          <a:endParaRPr lang="en-GB"/>
        </a:p>
      </dgm:t>
    </dgm:pt>
    <dgm:pt modelId="{853DC3D5-7D6E-4174-83A6-09EBBB20DC69}" type="pres">
      <dgm:prSet presAssocID="{8B86BDBB-2EAD-4333-B649-FD9F6D2C6DE5}" presName="Name30" presStyleCnt="0"/>
      <dgm:spPr/>
    </dgm:pt>
    <dgm:pt modelId="{E998441D-AC41-4655-A8B2-CF6EBF954649}" type="pres">
      <dgm:prSet presAssocID="{8B86BDBB-2EAD-4333-B649-FD9F6D2C6DE5}" presName="level2Shape" presStyleLbl="node2" presStyleIdx="2" presStyleCnt="3" custLinFactY="-33461" custLinFactNeighborX="-22419" custLinFactNeighborY="-100000"/>
      <dgm:spPr/>
      <dgm:t>
        <a:bodyPr/>
        <a:lstStyle/>
        <a:p>
          <a:endParaRPr lang="en-GB"/>
        </a:p>
      </dgm:t>
    </dgm:pt>
    <dgm:pt modelId="{0E0BB001-F5E5-4630-B1CC-BBB5B83BFB4C}" type="pres">
      <dgm:prSet presAssocID="{8B86BDBB-2EAD-4333-B649-FD9F6D2C6DE5}" presName="hierChild3" presStyleCnt="0"/>
      <dgm:spPr/>
    </dgm:pt>
    <dgm:pt modelId="{BA658697-351B-4C78-8B81-A25A9F0C7EE1}" type="pres">
      <dgm:prSet presAssocID="{C6C9C34D-4142-4AB0-A98E-F95C8777E266}" presName="bgShapesFlow" presStyleCnt="0"/>
      <dgm:spPr/>
    </dgm:pt>
  </dgm:ptLst>
  <dgm:cxnLst>
    <dgm:cxn modelId="{555B5A37-DC8D-4FE9-8FF8-1913A45B4338}" srcId="{321AA728-1661-4CC2-803B-749C60839257}" destId="{543DE5C0-11C6-47FC-92F8-D452321DAA24}" srcOrd="5" destOrd="0" parTransId="{89F54723-8974-48F3-A6AC-BFD6505019D6}" sibTransId="{E1ED2CE6-D683-4EA4-A05F-680EA1D3D667}"/>
    <dgm:cxn modelId="{EEEFFF62-C1E0-4E10-B353-03E25CFB6004}" type="presOf" srcId="{89F54723-8974-48F3-A6AC-BFD6505019D6}" destId="{4345527D-675F-43B0-8742-014783218617}" srcOrd="0" destOrd="0" presId="urn:microsoft.com/office/officeart/2005/8/layout/hierarchy5"/>
    <dgm:cxn modelId="{BCEF7BF7-2A01-4DBE-949F-FFD06BD8B8D8}" type="presOf" srcId="{459C41A7-F16B-47BF-97A8-A8960C44610E}" destId="{B2B4F41C-59E5-4041-BF6B-8FEBB0C97BBB}" srcOrd="0" destOrd="0" presId="urn:microsoft.com/office/officeart/2005/8/layout/hierarchy5"/>
    <dgm:cxn modelId="{0617BC47-81B6-4FB6-8597-7A1264556737}" srcId="{321AA728-1661-4CC2-803B-749C60839257}" destId="{E3055DC2-66A2-4A04-B477-783426F29FDC}" srcOrd="2" destOrd="0" parTransId="{FF567C1E-3143-4F6B-881B-53213E5A0F1D}" sibTransId="{74708192-1082-4967-8A9B-AF735C791948}"/>
    <dgm:cxn modelId="{8E683B6D-4F35-44C5-8B91-89E72524EF1A}" type="presOf" srcId="{565E3B79-5DD2-4CB0-BAA7-317F53FCDCCC}" destId="{91AD806C-53ED-46BD-ACBC-FD7EA22A7C6C}" srcOrd="0" destOrd="0" presId="urn:microsoft.com/office/officeart/2005/8/layout/hierarchy5"/>
    <dgm:cxn modelId="{C869DD76-B39E-4C62-953C-1D7F160B94A1}" type="presOf" srcId="{619A6811-7DD3-4119-9409-82B5E2C30079}" destId="{D7EDDB58-BD32-48AA-97CB-D3E7B61D5DAC}" srcOrd="0" destOrd="0" presId="urn:microsoft.com/office/officeart/2005/8/layout/hierarchy5"/>
    <dgm:cxn modelId="{06B8CB3C-7D6D-4284-9581-7C2E915B1765}" srcId="{459C41A7-F16B-47BF-97A8-A8960C44610E}" destId="{321AA728-1661-4CC2-803B-749C60839257}" srcOrd="0" destOrd="0" parTransId="{F505123C-C439-4536-8A58-90A2939F2DB5}" sibTransId="{B2390B6A-E327-4C42-83B6-1DAFF2D05FCC}"/>
    <dgm:cxn modelId="{CEA22366-9995-4115-B6FC-036E1490E672}" type="presOf" srcId="{9D4C302C-ED62-41B9-A2BC-D6B582D5413E}" destId="{B5AE09D6-F75A-448C-B423-262327F66BD2}" srcOrd="1" destOrd="0" presId="urn:microsoft.com/office/officeart/2005/8/layout/hierarchy5"/>
    <dgm:cxn modelId="{4E3D30A9-4080-4D6A-9333-A2DABF30BCDB}" type="presOf" srcId="{0A01938D-4D3D-485D-9189-B12997527D7C}" destId="{AA440F58-BC22-4C1D-932B-761D32B48287}" srcOrd="0" destOrd="0" presId="urn:microsoft.com/office/officeart/2005/8/layout/hierarchy5"/>
    <dgm:cxn modelId="{896FD80D-0E0D-4648-B5E4-35939B4E23B4}" srcId="{C6C9C34D-4142-4AB0-A98E-F95C8777E266}" destId="{459C41A7-F16B-47BF-97A8-A8960C44610E}" srcOrd="0" destOrd="0" parTransId="{492BB61F-0368-4142-BCCE-2521CF0E8037}" sibTransId="{0199A17A-1D1F-45AD-966F-B8D3C814FB00}"/>
    <dgm:cxn modelId="{9C0E0160-EBFB-46E4-94C2-B450E5451B84}" type="presOf" srcId="{F505123C-C439-4536-8A58-90A2939F2DB5}" destId="{470FF836-51F7-4A4A-A783-A46612C3FACA}" srcOrd="1" destOrd="0" presId="urn:microsoft.com/office/officeart/2005/8/layout/hierarchy5"/>
    <dgm:cxn modelId="{065A6172-0C6F-4467-AA37-D165AD838689}" type="presOf" srcId="{6E638504-AB1A-4D62-846E-3B3DC79CAAF5}" destId="{E3AC85D5-007C-46FF-BC14-9F163DDD18C9}" srcOrd="0" destOrd="0" presId="urn:microsoft.com/office/officeart/2005/8/layout/hierarchy5"/>
    <dgm:cxn modelId="{94A4FE74-4772-4C16-B02F-2063321E40BF}" type="presOf" srcId="{D8BADB0D-3A3E-4496-A611-938FC5C71C36}" destId="{6FE00180-7AA7-4A53-BCE5-0516118ED7F2}" srcOrd="0" destOrd="0" presId="urn:microsoft.com/office/officeart/2005/8/layout/hierarchy5"/>
    <dgm:cxn modelId="{94972E73-7712-4D7B-B692-1A3C1854359E}" type="presOf" srcId="{195C8B35-9E73-4EB6-8409-4A7CA635DF15}" destId="{8388401A-20A3-468B-9454-C5C71205CA2C}" srcOrd="0" destOrd="0" presId="urn:microsoft.com/office/officeart/2005/8/layout/hierarchy5"/>
    <dgm:cxn modelId="{BBBDBAB0-677A-4757-BBE7-93419C236801}" type="presOf" srcId="{FF567C1E-3143-4F6B-881B-53213E5A0F1D}" destId="{0242D4D1-F783-4D1B-8BCD-3002EE9D4C80}" srcOrd="1" destOrd="0" presId="urn:microsoft.com/office/officeart/2005/8/layout/hierarchy5"/>
    <dgm:cxn modelId="{C88676BE-12E0-4E52-8949-D46C1B8A7A30}" srcId="{459C41A7-F16B-47BF-97A8-A8960C44610E}" destId="{74A4AAAD-6CFF-4789-BE29-8FD7968D2AE9}" srcOrd="1" destOrd="0" parTransId="{CA208B90-7250-4965-B42F-B50383727E62}" sibTransId="{5D818A4B-18D2-4673-B71F-C9BFC7D48522}"/>
    <dgm:cxn modelId="{51C61762-AFBD-4DE5-B876-8BBC7B659614}" type="presOf" srcId="{FF567C1E-3143-4F6B-881B-53213E5A0F1D}" destId="{3C13B4A0-CBC9-4E83-91C6-D5F40D1DB306}" srcOrd="0" destOrd="0" presId="urn:microsoft.com/office/officeart/2005/8/layout/hierarchy5"/>
    <dgm:cxn modelId="{FD481DDF-C50C-4892-8E70-CCE24AFCCD3F}" type="presOf" srcId="{89F54723-8974-48F3-A6AC-BFD6505019D6}" destId="{7A59BC89-5C76-4B51-BE37-F9F88750BBB3}" srcOrd="1" destOrd="0" presId="urn:microsoft.com/office/officeart/2005/8/layout/hierarchy5"/>
    <dgm:cxn modelId="{B28BEA60-ED4E-45A1-8CDC-A530094DF284}" type="presOf" srcId="{CA208B90-7250-4965-B42F-B50383727E62}" destId="{21FA32DF-6AEA-4890-807D-4DE701ACB722}" srcOrd="1" destOrd="0" presId="urn:microsoft.com/office/officeart/2005/8/layout/hierarchy5"/>
    <dgm:cxn modelId="{D12BB17F-E704-40FD-ADC1-5578F8399890}" type="presOf" srcId="{C6C9C34D-4142-4AB0-A98E-F95C8777E266}" destId="{18031407-D52C-40B9-AADC-C611CCD4E7C6}" srcOrd="0" destOrd="0" presId="urn:microsoft.com/office/officeart/2005/8/layout/hierarchy5"/>
    <dgm:cxn modelId="{D09A10CE-93E1-4560-87E4-0F7856958B56}" type="presOf" srcId="{D8BADB0D-3A3E-4496-A611-938FC5C71C36}" destId="{AA2EE1BF-BBFB-42DC-ABF8-0A0E98FEB746}" srcOrd="1" destOrd="0" presId="urn:microsoft.com/office/officeart/2005/8/layout/hierarchy5"/>
    <dgm:cxn modelId="{5CC0C9A7-8BDE-4FFA-B4C1-C4212858BDEE}" type="presOf" srcId="{8B86BDBB-2EAD-4333-B649-FD9F6D2C6DE5}" destId="{E998441D-AC41-4655-A8B2-CF6EBF954649}" srcOrd="0" destOrd="0" presId="urn:microsoft.com/office/officeart/2005/8/layout/hierarchy5"/>
    <dgm:cxn modelId="{49BC0D79-4FF6-4474-97F5-8EAFE18AB451}" type="presOf" srcId="{3E5CA58C-26AF-4DE2-B8FD-B06D79D2C359}" destId="{2909AF00-9E15-4A5F-85C3-35CCAA45BCF2}" srcOrd="1" destOrd="0" presId="urn:microsoft.com/office/officeart/2005/8/layout/hierarchy5"/>
    <dgm:cxn modelId="{49D36F37-68EE-4838-8098-EE6F567C2144}" type="presOf" srcId="{543DE5C0-11C6-47FC-92F8-D452321DAA24}" destId="{AC81875B-09DD-44C0-A1F8-D8AAE8E1119A}" srcOrd="0" destOrd="0" presId="urn:microsoft.com/office/officeart/2005/8/layout/hierarchy5"/>
    <dgm:cxn modelId="{C22506A5-4A40-45D7-B6B0-DFC946466779}" srcId="{321AA728-1661-4CC2-803B-749C60839257}" destId="{6E638504-AB1A-4D62-846E-3B3DC79CAAF5}" srcOrd="1" destOrd="0" parTransId="{D8BADB0D-3A3E-4496-A611-938FC5C71C36}" sibTransId="{C05DAC2E-9478-4CF0-B2EB-7BBAE428C797}"/>
    <dgm:cxn modelId="{0A8914E5-3A93-4200-8FB0-F598C578FF3A}" type="presOf" srcId="{EF02D42A-A34D-44D2-9803-030DFE9BEE80}" destId="{68DDF179-05CB-4DF1-942E-2D4405365114}" srcOrd="0" destOrd="0" presId="urn:microsoft.com/office/officeart/2005/8/layout/hierarchy5"/>
    <dgm:cxn modelId="{8482DF4A-6FEC-4350-BD13-062CF29750E1}" type="presOf" srcId="{321AA728-1661-4CC2-803B-749C60839257}" destId="{9248461E-1D5C-4A4F-893D-DB04274DAFAD}" srcOrd="0" destOrd="0" presId="urn:microsoft.com/office/officeart/2005/8/layout/hierarchy5"/>
    <dgm:cxn modelId="{ACDD88EE-F3FB-4029-AF28-1449A639E8B2}" type="presOf" srcId="{F505123C-C439-4536-8A58-90A2939F2DB5}" destId="{40A5322C-C24A-438A-97A7-1D1C47D2D035}" srcOrd="0" destOrd="0" presId="urn:microsoft.com/office/officeart/2005/8/layout/hierarchy5"/>
    <dgm:cxn modelId="{C8FDF7AB-CC9C-4B30-9749-69D66A3AD2B4}" type="presOf" srcId="{9D4C302C-ED62-41B9-A2BC-D6B582D5413E}" destId="{2512721B-3A56-4A97-9CDD-2885FFDDB679}" srcOrd="0" destOrd="0" presId="urn:microsoft.com/office/officeart/2005/8/layout/hierarchy5"/>
    <dgm:cxn modelId="{16C31D3F-5E4B-4581-AEFC-114E8E14DD83}" srcId="{321AA728-1661-4CC2-803B-749C60839257}" destId="{0A01938D-4D3D-485D-9189-B12997527D7C}" srcOrd="0" destOrd="0" parTransId="{EF02D42A-A34D-44D2-9803-030DFE9BEE80}" sibTransId="{0388ADF4-A0E8-4091-9E8F-6DF9177266F3}"/>
    <dgm:cxn modelId="{0AF5A7E5-B638-451A-AC9F-5E77963E14F1}" srcId="{321AA728-1661-4CC2-803B-749C60839257}" destId="{195C8B35-9E73-4EB6-8409-4A7CA635DF15}" srcOrd="4" destOrd="0" parTransId="{619A6811-7DD3-4119-9409-82B5E2C30079}" sibTransId="{16A96B92-8F83-4970-BC1A-F52ABB40E5E5}"/>
    <dgm:cxn modelId="{459D1640-A077-4908-A8F6-C2D1558DC6F1}" type="presOf" srcId="{74A4AAAD-6CFF-4789-BE29-8FD7968D2AE9}" destId="{C55FF284-CC36-482D-93C9-C707F80A0656}" srcOrd="0" destOrd="0" presId="urn:microsoft.com/office/officeart/2005/8/layout/hierarchy5"/>
    <dgm:cxn modelId="{31DE6BC9-679F-42CA-ADCA-344334A95A85}" srcId="{459C41A7-F16B-47BF-97A8-A8960C44610E}" destId="{8B86BDBB-2EAD-4333-B649-FD9F6D2C6DE5}" srcOrd="2" destOrd="0" parTransId="{9D4C302C-ED62-41B9-A2BC-D6B582D5413E}" sibTransId="{4C25EE06-FE5F-40BD-AA63-283316ED29EE}"/>
    <dgm:cxn modelId="{C9E5A803-D87D-4D40-9F6B-34FD3B5EAA27}" type="presOf" srcId="{E3055DC2-66A2-4A04-B477-783426F29FDC}" destId="{2B8B4ABE-10EF-4102-AA7D-32308BA7D4AE}" srcOrd="0" destOrd="0" presId="urn:microsoft.com/office/officeart/2005/8/layout/hierarchy5"/>
    <dgm:cxn modelId="{3B504E7D-F365-49E2-8981-17B55EE793CF}" srcId="{321AA728-1661-4CC2-803B-749C60839257}" destId="{565E3B79-5DD2-4CB0-BAA7-317F53FCDCCC}" srcOrd="3" destOrd="0" parTransId="{3E5CA58C-26AF-4DE2-B8FD-B06D79D2C359}" sibTransId="{ABC6DA64-BB54-4D3A-A80A-D728E2774D6B}"/>
    <dgm:cxn modelId="{E78DD26A-2E75-4440-B4BA-AE1CC70B5005}" type="presOf" srcId="{EF02D42A-A34D-44D2-9803-030DFE9BEE80}" destId="{C1BE841C-71D1-4828-9A4C-517BB673435F}" srcOrd="1" destOrd="0" presId="urn:microsoft.com/office/officeart/2005/8/layout/hierarchy5"/>
    <dgm:cxn modelId="{B007A596-2155-48D9-AB67-A83CC1E5F5B9}" type="presOf" srcId="{619A6811-7DD3-4119-9409-82B5E2C30079}" destId="{545639DD-790E-4A6E-A97D-8E367079AFCD}" srcOrd="1" destOrd="0" presId="urn:microsoft.com/office/officeart/2005/8/layout/hierarchy5"/>
    <dgm:cxn modelId="{EA0F1656-1968-4235-82F2-8FA3E20A64A3}" type="presOf" srcId="{CA208B90-7250-4965-B42F-B50383727E62}" destId="{46519286-8E2B-4307-B281-F15AD1594710}" srcOrd="0" destOrd="0" presId="urn:microsoft.com/office/officeart/2005/8/layout/hierarchy5"/>
    <dgm:cxn modelId="{58ECC410-C589-452A-AD3A-D8DD0DD303CE}" type="presOf" srcId="{3E5CA58C-26AF-4DE2-B8FD-B06D79D2C359}" destId="{586F743E-C751-48E3-AF76-65E20059544F}" srcOrd="0" destOrd="0" presId="urn:microsoft.com/office/officeart/2005/8/layout/hierarchy5"/>
    <dgm:cxn modelId="{263E46E4-FC9D-4D8E-BB00-1ACF3826CF1E}" type="presParOf" srcId="{18031407-D52C-40B9-AADC-C611CCD4E7C6}" destId="{8DD1756A-AE49-4279-9B01-A28F37013DCA}" srcOrd="0" destOrd="0" presId="urn:microsoft.com/office/officeart/2005/8/layout/hierarchy5"/>
    <dgm:cxn modelId="{4346F6FD-2DBA-4357-A05D-C750C553E521}" type="presParOf" srcId="{8DD1756A-AE49-4279-9B01-A28F37013DCA}" destId="{02F7D53A-A152-4A01-BF83-973C0D169740}" srcOrd="0" destOrd="0" presId="urn:microsoft.com/office/officeart/2005/8/layout/hierarchy5"/>
    <dgm:cxn modelId="{81837C09-55C8-4BDE-B619-8BEC3B75666E}" type="presParOf" srcId="{02F7D53A-A152-4A01-BF83-973C0D169740}" destId="{9D8FF452-FF71-494E-90B1-BCE01E80DA84}" srcOrd="0" destOrd="0" presId="urn:microsoft.com/office/officeart/2005/8/layout/hierarchy5"/>
    <dgm:cxn modelId="{908CADCD-526B-4951-85F9-A7239B188C9B}" type="presParOf" srcId="{9D8FF452-FF71-494E-90B1-BCE01E80DA84}" destId="{B2B4F41C-59E5-4041-BF6B-8FEBB0C97BBB}" srcOrd="0" destOrd="0" presId="urn:microsoft.com/office/officeart/2005/8/layout/hierarchy5"/>
    <dgm:cxn modelId="{48FD8341-FFB9-4F6E-BC3D-53A14FFB0DB2}" type="presParOf" srcId="{9D8FF452-FF71-494E-90B1-BCE01E80DA84}" destId="{7EE7A9B1-DC9A-4A3F-B593-C106E7DC380B}" srcOrd="1" destOrd="0" presId="urn:microsoft.com/office/officeart/2005/8/layout/hierarchy5"/>
    <dgm:cxn modelId="{474A158B-EEB7-4A88-BC6A-4E1F4B232805}" type="presParOf" srcId="{7EE7A9B1-DC9A-4A3F-B593-C106E7DC380B}" destId="{40A5322C-C24A-438A-97A7-1D1C47D2D035}" srcOrd="0" destOrd="0" presId="urn:microsoft.com/office/officeart/2005/8/layout/hierarchy5"/>
    <dgm:cxn modelId="{6EF8B223-4072-4F5F-82B8-0C89199C2524}" type="presParOf" srcId="{40A5322C-C24A-438A-97A7-1D1C47D2D035}" destId="{470FF836-51F7-4A4A-A783-A46612C3FACA}" srcOrd="0" destOrd="0" presId="urn:microsoft.com/office/officeart/2005/8/layout/hierarchy5"/>
    <dgm:cxn modelId="{CA65056C-7182-442C-81B7-208D48837BF9}" type="presParOf" srcId="{7EE7A9B1-DC9A-4A3F-B593-C106E7DC380B}" destId="{E3F6CA57-FD7B-4D8D-A377-79666177CF60}" srcOrd="1" destOrd="0" presId="urn:microsoft.com/office/officeart/2005/8/layout/hierarchy5"/>
    <dgm:cxn modelId="{4BE27DB1-1F17-4DD6-A558-12C045132542}" type="presParOf" srcId="{E3F6CA57-FD7B-4D8D-A377-79666177CF60}" destId="{9248461E-1D5C-4A4F-893D-DB04274DAFAD}" srcOrd="0" destOrd="0" presId="urn:microsoft.com/office/officeart/2005/8/layout/hierarchy5"/>
    <dgm:cxn modelId="{A31B7826-9CE6-4F9D-A3F4-29E30975F0A7}" type="presParOf" srcId="{E3F6CA57-FD7B-4D8D-A377-79666177CF60}" destId="{F9C59E29-58D8-43F0-AA76-998C1104646B}" srcOrd="1" destOrd="0" presId="urn:microsoft.com/office/officeart/2005/8/layout/hierarchy5"/>
    <dgm:cxn modelId="{A2D21DDC-6191-4D4B-8D00-C2BDF94126F4}" type="presParOf" srcId="{F9C59E29-58D8-43F0-AA76-998C1104646B}" destId="{68DDF179-05CB-4DF1-942E-2D4405365114}" srcOrd="0" destOrd="0" presId="urn:microsoft.com/office/officeart/2005/8/layout/hierarchy5"/>
    <dgm:cxn modelId="{5E4F1112-61E4-43BC-86E8-7016A2F81AD1}" type="presParOf" srcId="{68DDF179-05CB-4DF1-942E-2D4405365114}" destId="{C1BE841C-71D1-4828-9A4C-517BB673435F}" srcOrd="0" destOrd="0" presId="urn:microsoft.com/office/officeart/2005/8/layout/hierarchy5"/>
    <dgm:cxn modelId="{EC08D5E3-A8BE-4799-A897-FFBEE039C965}" type="presParOf" srcId="{F9C59E29-58D8-43F0-AA76-998C1104646B}" destId="{258EFA3F-31A8-4744-B4DA-A77CF15DF99D}" srcOrd="1" destOrd="0" presId="urn:microsoft.com/office/officeart/2005/8/layout/hierarchy5"/>
    <dgm:cxn modelId="{FC59E63B-360A-4000-A7A0-AEFD3FCF15DD}" type="presParOf" srcId="{258EFA3F-31A8-4744-B4DA-A77CF15DF99D}" destId="{AA440F58-BC22-4C1D-932B-761D32B48287}" srcOrd="0" destOrd="0" presId="urn:microsoft.com/office/officeart/2005/8/layout/hierarchy5"/>
    <dgm:cxn modelId="{7155AD73-A0DE-44D4-975A-FD3D18DD8D43}" type="presParOf" srcId="{258EFA3F-31A8-4744-B4DA-A77CF15DF99D}" destId="{A09150FB-2B88-4A11-A3E5-3031E7A8D1FB}" srcOrd="1" destOrd="0" presId="urn:microsoft.com/office/officeart/2005/8/layout/hierarchy5"/>
    <dgm:cxn modelId="{B864D607-57D1-4F5E-9A67-53F9F4D60CF3}" type="presParOf" srcId="{F9C59E29-58D8-43F0-AA76-998C1104646B}" destId="{6FE00180-7AA7-4A53-BCE5-0516118ED7F2}" srcOrd="2" destOrd="0" presId="urn:microsoft.com/office/officeart/2005/8/layout/hierarchy5"/>
    <dgm:cxn modelId="{DEFEA6CC-7D5A-430C-87A4-9AAB0D23D6A3}" type="presParOf" srcId="{6FE00180-7AA7-4A53-BCE5-0516118ED7F2}" destId="{AA2EE1BF-BBFB-42DC-ABF8-0A0E98FEB746}" srcOrd="0" destOrd="0" presId="urn:microsoft.com/office/officeart/2005/8/layout/hierarchy5"/>
    <dgm:cxn modelId="{5A9F5097-2DB4-40D5-8940-6CA1E0BF41E2}" type="presParOf" srcId="{F9C59E29-58D8-43F0-AA76-998C1104646B}" destId="{6EF0B317-A043-42FD-B5D8-40F030EC94AC}" srcOrd="3" destOrd="0" presId="urn:microsoft.com/office/officeart/2005/8/layout/hierarchy5"/>
    <dgm:cxn modelId="{7F6E3CEB-C514-4D77-A059-5FDB688F125B}" type="presParOf" srcId="{6EF0B317-A043-42FD-B5D8-40F030EC94AC}" destId="{E3AC85D5-007C-46FF-BC14-9F163DDD18C9}" srcOrd="0" destOrd="0" presId="urn:microsoft.com/office/officeart/2005/8/layout/hierarchy5"/>
    <dgm:cxn modelId="{127A7B1E-12F4-4694-80B3-9AFA453ACCF2}" type="presParOf" srcId="{6EF0B317-A043-42FD-B5D8-40F030EC94AC}" destId="{08C393B6-5027-4479-8194-E21ABB7B8083}" srcOrd="1" destOrd="0" presId="urn:microsoft.com/office/officeart/2005/8/layout/hierarchy5"/>
    <dgm:cxn modelId="{E499A780-851B-428C-97D0-6F5C277C1C57}" type="presParOf" srcId="{F9C59E29-58D8-43F0-AA76-998C1104646B}" destId="{3C13B4A0-CBC9-4E83-91C6-D5F40D1DB306}" srcOrd="4" destOrd="0" presId="urn:microsoft.com/office/officeart/2005/8/layout/hierarchy5"/>
    <dgm:cxn modelId="{07160143-F3A1-424B-BB13-3440BD8D3E2D}" type="presParOf" srcId="{3C13B4A0-CBC9-4E83-91C6-D5F40D1DB306}" destId="{0242D4D1-F783-4D1B-8BCD-3002EE9D4C80}" srcOrd="0" destOrd="0" presId="urn:microsoft.com/office/officeart/2005/8/layout/hierarchy5"/>
    <dgm:cxn modelId="{97F58F26-71B1-4810-8412-CFEC199CD563}" type="presParOf" srcId="{F9C59E29-58D8-43F0-AA76-998C1104646B}" destId="{3ACDDEA4-8713-4C4D-9F39-B160A715292C}" srcOrd="5" destOrd="0" presId="urn:microsoft.com/office/officeart/2005/8/layout/hierarchy5"/>
    <dgm:cxn modelId="{1C0D569E-9011-4AA1-9A32-8EFC77C686FE}" type="presParOf" srcId="{3ACDDEA4-8713-4C4D-9F39-B160A715292C}" destId="{2B8B4ABE-10EF-4102-AA7D-32308BA7D4AE}" srcOrd="0" destOrd="0" presId="urn:microsoft.com/office/officeart/2005/8/layout/hierarchy5"/>
    <dgm:cxn modelId="{AE3E1A2B-AE23-4F6B-A0BE-17208A541468}" type="presParOf" srcId="{3ACDDEA4-8713-4C4D-9F39-B160A715292C}" destId="{34A0B255-9180-4572-9DD3-D6E89B70B7F9}" srcOrd="1" destOrd="0" presId="urn:microsoft.com/office/officeart/2005/8/layout/hierarchy5"/>
    <dgm:cxn modelId="{436ABC42-9E0F-4794-BF97-2B289E4B0EFA}" type="presParOf" srcId="{F9C59E29-58D8-43F0-AA76-998C1104646B}" destId="{586F743E-C751-48E3-AF76-65E20059544F}" srcOrd="6" destOrd="0" presId="urn:microsoft.com/office/officeart/2005/8/layout/hierarchy5"/>
    <dgm:cxn modelId="{981E20A3-0F67-4A83-91FB-25149F806043}" type="presParOf" srcId="{586F743E-C751-48E3-AF76-65E20059544F}" destId="{2909AF00-9E15-4A5F-85C3-35CCAA45BCF2}" srcOrd="0" destOrd="0" presId="urn:microsoft.com/office/officeart/2005/8/layout/hierarchy5"/>
    <dgm:cxn modelId="{1C3CB929-1517-4B9E-AC9E-3B39A1361639}" type="presParOf" srcId="{F9C59E29-58D8-43F0-AA76-998C1104646B}" destId="{15C89674-02DD-4963-A718-FE9BC226C04F}" srcOrd="7" destOrd="0" presId="urn:microsoft.com/office/officeart/2005/8/layout/hierarchy5"/>
    <dgm:cxn modelId="{D2F948B8-4916-4F45-B7FF-EE4EE4B76116}" type="presParOf" srcId="{15C89674-02DD-4963-A718-FE9BC226C04F}" destId="{91AD806C-53ED-46BD-ACBC-FD7EA22A7C6C}" srcOrd="0" destOrd="0" presId="urn:microsoft.com/office/officeart/2005/8/layout/hierarchy5"/>
    <dgm:cxn modelId="{D2434501-CC11-4A67-A05A-F37AD9A65C0A}" type="presParOf" srcId="{15C89674-02DD-4963-A718-FE9BC226C04F}" destId="{2D683C68-DDFB-46C6-B27A-B2D0487C4E70}" srcOrd="1" destOrd="0" presId="urn:microsoft.com/office/officeart/2005/8/layout/hierarchy5"/>
    <dgm:cxn modelId="{EC8E5D73-45DE-4BEF-AA1B-22F42CE1696F}" type="presParOf" srcId="{F9C59E29-58D8-43F0-AA76-998C1104646B}" destId="{D7EDDB58-BD32-48AA-97CB-D3E7B61D5DAC}" srcOrd="8" destOrd="0" presId="urn:microsoft.com/office/officeart/2005/8/layout/hierarchy5"/>
    <dgm:cxn modelId="{FAEB76ED-777C-4ED4-82CC-D24FDCEC6A60}" type="presParOf" srcId="{D7EDDB58-BD32-48AA-97CB-D3E7B61D5DAC}" destId="{545639DD-790E-4A6E-A97D-8E367079AFCD}" srcOrd="0" destOrd="0" presId="urn:microsoft.com/office/officeart/2005/8/layout/hierarchy5"/>
    <dgm:cxn modelId="{3D909581-5A9B-4B7D-86AC-B859D8BCD791}" type="presParOf" srcId="{F9C59E29-58D8-43F0-AA76-998C1104646B}" destId="{DE6C7E32-6572-448E-A659-BC1D4D2A2CE6}" srcOrd="9" destOrd="0" presId="urn:microsoft.com/office/officeart/2005/8/layout/hierarchy5"/>
    <dgm:cxn modelId="{B1EBAABC-0118-47DA-89E1-1E78A132174C}" type="presParOf" srcId="{DE6C7E32-6572-448E-A659-BC1D4D2A2CE6}" destId="{8388401A-20A3-468B-9454-C5C71205CA2C}" srcOrd="0" destOrd="0" presId="urn:microsoft.com/office/officeart/2005/8/layout/hierarchy5"/>
    <dgm:cxn modelId="{C241504D-7BD6-476A-9022-C62BEE9B6D8D}" type="presParOf" srcId="{DE6C7E32-6572-448E-A659-BC1D4D2A2CE6}" destId="{EED40F94-570E-4103-B512-69B55C9C479C}" srcOrd="1" destOrd="0" presId="urn:microsoft.com/office/officeart/2005/8/layout/hierarchy5"/>
    <dgm:cxn modelId="{7C16EE7A-B6B0-486B-AE93-739665212393}" type="presParOf" srcId="{F9C59E29-58D8-43F0-AA76-998C1104646B}" destId="{4345527D-675F-43B0-8742-014783218617}" srcOrd="10" destOrd="0" presId="urn:microsoft.com/office/officeart/2005/8/layout/hierarchy5"/>
    <dgm:cxn modelId="{CA354E44-F5F3-4EF7-88AB-C23D5483A8BD}" type="presParOf" srcId="{4345527D-675F-43B0-8742-014783218617}" destId="{7A59BC89-5C76-4B51-BE37-F9F88750BBB3}" srcOrd="0" destOrd="0" presId="urn:microsoft.com/office/officeart/2005/8/layout/hierarchy5"/>
    <dgm:cxn modelId="{E615616A-FBAB-430A-9CBA-DA0772AD1C76}" type="presParOf" srcId="{F9C59E29-58D8-43F0-AA76-998C1104646B}" destId="{4B681334-9362-4162-AE4F-EC3B9BA4B25F}" srcOrd="11" destOrd="0" presId="urn:microsoft.com/office/officeart/2005/8/layout/hierarchy5"/>
    <dgm:cxn modelId="{8DA5D918-8F38-40D3-81AE-72D6CFBFDFE1}" type="presParOf" srcId="{4B681334-9362-4162-AE4F-EC3B9BA4B25F}" destId="{AC81875B-09DD-44C0-A1F8-D8AAE8E1119A}" srcOrd="0" destOrd="0" presId="urn:microsoft.com/office/officeart/2005/8/layout/hierarchy5"/>
    <dgm:cxn modelId="{E5E6D375-1D6B-4A84-AD5E-0A969E89BA08}" type="presParOf" srcId="{4B681334-9362-4162-AE4F-EC3B9BA4B25F}" destId="{A07EBDD7-AB09-4A07-940E-A926A59BD592}" srcOrd="1" destOrd="0" presId="urn:microsoft.com/office/officeart/2005/8/layout/hierarchy5"/>
    <dgm:cxn modelId="{C88AF737-5C82-415C-98EC-3C271FF8E339}" type="presParOf" srcId="{7EE7A9B1-DC9A-4A3F-B593-C106E7DC380B}" destId="{46519286-8E2B-4307-B281-F15AD1594710}" srcOrd="2" destOrd="0" presId="urn:microsoft.com/office/officeart/2005/8/layout/hierarchy5"/>
    <dgm:cxn modelId="{4FC4D678-7883-44D3-861D-ACDB0433D18F}" type="presParOf" srcId="{46519286-8E2B-4307-B281-F15AD1594710}" destId="{21FA32DF-6AEA-4890-807D-4DE701ACB722}" srcOrd="0" destOrd="0" presId="urn:microsoft.com/office/officeart/2005/8/layout/hierarchy5"/>
    <dgm:cxn modelId="{A09CF261-D731-4E5E-83C2-F10FF7DDCD45}" type="presParOf" srcId="{7EE7A9B1-DC9A-4A3F-B593-C106E7DC380B}" destId="{00D7D03D-DC9F-460A-9FFB-0504BDDE0BD5}" srcOrd="3" destOrd="0" presId="urn:microsoft.com/office/officeart/2005/8/layout/hierarchy5"/>
    <dgm:cxn modelId="{5B6A1796-7875-47E6-9B60-772CAAEC9A00}" type="presParOf" srcId="{00D7D03D-DC9F-460A-9FFB-0504BDDE0BD5}" destId="{C55FF284-CC36-482D-93C9-C707F80A0656}" srcOrd="0" destOrd="0" presId="urn:microsoft.com/office/officeart/2005/8/layout/hierarchy5"/>
    <dgm:cxn modelId="{24925377-1491-4708-ABAD-03E9AD8872D8}" type="presParOf" srcId="{00D7D03D-DC9F-460A-9FFB-0504BDDE0BD5}" destId="{AEFE2BC5-4327-4154-BC8A-CBBE6C2E8B94}" srcOrd="1" destOrd="0" presId="urn:microsoft.com/office/officeart/2005/8/layout/hierarchy5"/>
    <dgm:cxn modelId="{F8931B4A-8B90-4653-B9CB-DB7EB5156605}" type="presParOf" srcId="{7EE7A9B1-DC9A-4A3F-B593-C106E7DC380B}" destId="{2512721B-3A56-4A97-9CDD-2885FFDDB679}" srcOrd="4" destOrd="0" presId="urn:microsoft.com/office/officeart/2005/8/layout/hierarchy5"/>
    <dgm:cxn modelId="{B8FF4592-B219-40B0-9B3E-56E63413883C}" type="presParOf" srcId="{2512721B-3A56-4A97-9CDD-2885FFDDB679}" destId="{B5AE09D6-F75A-448C-B423-262327F66BD2}" srcOrd="0" destOrd="0" presId="urn:microsoft.com/office/officeart/2005/8/layout/hierarchy5"/>
    <dgm:cxn modelId="{9D07E06F-7874-4996-B1FC-0573877CA723}" type="presParOf" srcId="{7EE7A9B1-DC9A-4A3F-B593-C106E7DC380B}" destId="{853DC3D5-7D6E-4174-83A6-09EBBB20DC69}" srcOrd="5" destOrd="0" presId="urn:microsoft.com/office/officeart/2005/8/layout/hierarchy5"/>
    <dgm:cxn modelId="{6B0A6EC5-060A-4EBD-B323-9CB26A79563D}" type="presParOf" srcId="{853DC3D5-7D6E-4174-83A6-09EBBB20DC69}" destId="{E998441D-AC41-4655-A8B2-CF6EBF954649}" srcOrd="0" destOrd="0" presId="urn:microsoft.com/office/officeart/2005/8/layout/hierarchy5"/>
    <dgm:cxn modelId="{E2A9DDEA-D3F9-4404-915C-184FF0A85FCD}" type="presParOf" srcId="{853DC3D5-7D6E-4174-83A6-09EBBB20DC69}" destId="{0E0BB001-F5E5-4630-B1CC-BBB5B83BFB4C}" srcOrd="1" destOrd="0" presId="urn:microsoft.com/office/officeart/2005/8/layout/hierarchy5"/>
    <dgm:cxn modelId="{202AB0BE-8C0F-48D2-B577-9031CB3EA5BD}" type="presParOf" srcId="{18031407-D52C-40B9-AADC-C611CCD4E7C6}" destId="{BA658697-351B-4C78-8B81-A25A9F0C7EE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4F41C-59E5-4041-BF6B-8FEBB0C97BBB}">
      <dsp:nvSpPr>
        <dsp:cNvPr id="0" name=""/>
        <dsp:cNvSpPr/>
      </dsp:nvSpPr>
      <dsp:spPr>
        <a:xfrm>
          <a:off x="1008110" y="1512171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 Monitored Property is:</a:t>
          </a:r>
          <a:endParaRPr lang="en-GB" sz="1600" kern="1200" dirty="0"/>
        </a:p>
      </dsp:txBody>
      <dsp:txXfrm>
        <a:off x="1029952" y="1534013"/>
        <a:ext cx="1447809" cy="702062"/>
      </dsp:txXfrm>
    </dsp:sp>
    <dsp:sp modelId="{40A5322C-C24A-438A-97A7-1D1C47D2D035}">
      <dsp:nvSpPr>
        <dsp:cNvPr id="0" name=""/>
        <dsp:cNvSpPr/>
      </dsp:nvSpPr>
      <dsp:spPr>
        <a:xfrm rot="20044658">
          <a:off x="2458171" y="1691706"/>
          <a:ext cx="82361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23616" y="133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49389" y="1684431"/>
        <a:ext cx="41180" cy="41180"/>
      </dsp:txXfrm>
    </dsp:sp>
    <dsp:sp modelId="{9248461E-1D5C-4A4F-893D-DB04274DAFAD}">
      <dsp:nvSpPr>
        <dsp:cNvPr id="0" name=""/>
        <dsp:cNvSpPr/>
      </dsp:nvSpPr>
      <dsp:spPr>
        <a:xfrm>
          <a:off x="3240355" y="1152125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An Observable Property</a:t>
          </a:r>
          <a:endParaRPr lang="en-GB" sz="1600" kern="1200" dirty="0"/>
        </a:p>
      </dsp:txBody>
      <dsp:txXfrm>
        <a:off x="3262197" y="1173967"/>
        <a:ext cx="1447809" cy="702062"/>
      </dsp:txXfrm>
    </dsp:sp>
    <dsp:sp modelId="{68DDF179-05CB-4DF1-942E-2D4405365114}">
      <dsp:nvSpPr>
        <dsp:cNvPr id="0" name=""/>
        <dsp:cNvSpPr/>
      </dsp:nvSpPr>
      <dsp:spPr>
        <a:xfrm rot="20510860">
          <a:off x="4706793" y="1354837"/>
          <a:ext cx="100688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06889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85065" y="1342980"/>
        <a:ext cx="50344" cy="50344"/>
      </dsp:txXfrm>
    </dsp:sp>
    <dsp:sp modelId="{AA440F58-BC22-4C1D-932B-761D32B48287}">
      <dsp:nvSpPr>
        <dsp:cNvPr id="0" name=""/>
        <dsp:cNvSpPr/>
      </dsp:nvSpPr>
      <dsp:spPr>
        <a:xfrm>
          <a:off x="5688627" y="838434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of an Object Of Interest</a:t>
          </a:r>
          <a:endParaRPr lang="en-GB" sz="1600" kern="1200" dirty="0"/>
        </a:p>
      </dsp:txBody>
      <dsp:txXfrm>
        <a:off x="5710469" y="860276"/>
        <a:ext cx="1447809" cy="702062"/>
      </dsp:txXfrm>
    </dsp:sp>
    <dsp:sp modelId="{6FE00180-7AA7-4A53-BCE5-0516118ED7F2}">
      <dsp:nvSpPr>
        <dsp:cNvPr id="0" name=""/>
        <dsp:cNvSpPr/>
      </dsp:nvSpPr>
      <dsp:spPr>
        <a:xfrm rot="18582469">
          <a:off x="4461436" y="935620"/>
          <a:ext cx="14976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97603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72798" y="911495"/>
        <a:ext cx="74880" cy="74880"/>
      </dsp:txXfrm>
    </dsp:sp>
    <dsp:sp modelId="{E3AC85D5-007C-46FF-BC14-9F163DDD18C9}">
      <dsp:nvSpPr>
        <dsp:cNvPr id="0" name=""/>
        <dsp:cNvSpPr/>
      </dsp:nvSpPr>
      <dsp:spPr>
        <a:xfrm>
          <a:off x="5688627" y="0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is a Property</a:t>
          </a:r>
          <a:endParaRPr lang="en-GB" sz="1600" kern="1200" dirty="0"/>
        </a:p>
      </dsp:txBody>
      <dsp:txXfrm>
        <a:off x="5710469" y="21842"/>
        <a:ext cx="1447809" cy="702062"/>
      </dsp:txXfrm>
    </dsp:sp>
    <dsp:sp modelId="{3C13B4A0-CBC9-4E83-91C6-D5F40D1DB306}">
      <dsp:nvSpPr>
        <dsp:cNvPr id="0" name=""/>
        <dsp:cNvSpPr/>
      </dsp:nvSpPr>
      <dsp:spPr>
        <a:xfrm rot="1835511">
          <a:off x="4656583" y="1786882"/>
          <a:ext cx="10815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81505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70299" y="1773160"/>
        <a:ext cx="54075" cy="54075"/>
      </dsp:txXfrm>
    </dsp:sp>
    <dsp:sp modelId="{2B8B4ABE-10EF-4102-AA7D-32308BA7D4AE}">
      <dsp:nvSpPr>
        <dsp:cNvPr id="0" name=""/>
        <dsp:cNvSpPr/>
      </dsp:nvSpPr>
      <dsp:spPr>
        <a:xfrm>
          <a:off x="5662824" y="1702523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 a Unit Of Measure</a:t>
          </a:r>
          <a:endParaRPr lang="en-GB" sz="1600" kern="1200" dirty="0"/>
        </a:p>
      </dsp:txBody>
      <dsp:txXfrm>
        <a:off x="5684666" y="1724365"/>
        <a:ext cx="1447809" cy="702062"/>
      </dsp:txXfrm>
    </dsp:sp>
    <dsp:sp modelId="{586F743E-C751-48E3-AF76-65E20059544F}">
      <dsp:nvSpPr>
        <dsp:cNvPr id="0" name=""/>
        <dsp:cNvSpPr/>
      </dsp:nvSpPr>
      <dsp:spPr>
        <a:xfrm rot="4456582">
          <a:off x="3541804" y="3083027"/>
          <a:ext cx="32648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264858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092611" y="3014721"/>
        <a:ext cx="163242" cy="163242"/>
      </dsp:txXfrm>
    </dsp:sp>
    <dsp:sp modelId="{91AD806C-53ED-46BD-ACBC-FD7EA22A7C6C}">
      <dsp:nvSpPr>
        <dsp:cNvPr id="0" name=""/>
        <dsp:cNvSpPr/>
      </dsp:nvSpPr>
      <dsp:spPr>
        <a:xfrm>
          <a:off x="5616617" y="4294813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with Constraints</a:t>
          </a:r>
          <a:endParaRPr lang="en-GB" sz="1600" kern="1200" dirty="0"/>
        </a:p>
      </dsp:txBody>
      <dsp:txXfrm>
        <a:off x="5638459" y="4316655"/>
        <a:ext cx="1447809" cy="702062"/>
      </dsp:txXfrm>
    </dsp:sp>
    <dsp:sp modelId="{D7EDDB58-BD32-48AA-97CB-D3E7B61D5DAC}">
      <dsp:nvSpPr>
        <dsp:cNvPr id="0" name=""/>
        <dsp:cNvSpPr/>
      </dsp:nvSpPr>
      <dsp:spPr>
        <a:xfrm rot="4126740">
          <a:off x="3952063" y="2650979"/>
          <a:ext cx="24443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44340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113124" y="2603186"/>
        <a:ext cx="122217" cy="122217"/>
      </dsp:txXfrm>
    </dsp:sp>
    <dsp:sp modelId="{8388401A-20A3-468B-9454-C5C71205CA2C}">
      <dsp:nvSpPr>
        <dsp:cNvPr id="0" name=""/>
        <dsp:cNvSpPr/>
      </dsp:nvSpPr>
      <dsp:spPr>
        <a:xfrm>
          <a:off x="5616617" y="3430717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as a Statistical Measure</a:t>
          </a:r>
          <a:endParaRPr lang="en-GB" sz="1600" kern="1200" dirty="0"/>
        </a:p>
      </dsp:txBody>
      <dsp:txXfrm>
        <a:off x="5638459" y="3452559"/>
        <a:ext cx="1447809" cy="702062"/>
      </dsp:txXfrm>
    </dsp:sp>
    <dsp:sp modelId="{4345527D-675F-43B0-8742-014783218617}">
      <dsp:nvSpPr>
        <dsp:cNvPr id="0" name=""/>
        <dsp:cNvSpPr/>
      </dsp:nvSpPr>
      <dsp:spPr>
        <a:xfrm rot="3442537">
          <a:off x="4344837" y="2218931"/>
          <a:ext cx="16794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79478" y="13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142589" y="2190259"/>
        <a:ext cx="83973" cy="83973"/>
      </dsp:txXfrm>
    </dsp:sp>
    <dsp:sp modelId="{AC81875B-09DD-44C0-A1F8-D8AAE8E1119A}">
      <dsp:nvSpPr>
        <dsp:cNvPr id="0" name=""/>
        <dsp:cNvSpPr/>
      </dsp:nvSpPr>
      <dsp:spPr>
        <a:xfrm>
          <a:off x="5637304" y="2566620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from a Matrix</a:t>
          </a:r>
          <a:endParaRPr lang="en-GB" sz="1600" kern="1200" dirty="0"/>
        </a:p>
      </dsp:txBody>
      <dsp:txXfrm>
        <a:off x="5659146" y="2588462"/>
        <a:ext cx="1447809" cy="702062"/>
      </dsp:txXfrm>
    </dsp:sp>
    <dsp:sp modelId="{46519286-8E2B-4307-B281-F15AD1594710}">
      <dsp:nvSpPr>
        <dsp:cNvPr id="0" name=""/>
        <dsp:cNvSpPr/>
      </dsp:nvSpPr>
      <dsp:spPr>
        <a:xfrm rot="2033356">
          <a:off x="2423807" y="2120511"/>
          <a:ext cx="89234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92344" y="133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47671" y="2111517"/>
        <a:ext cx="44617" cy="44617"/>
      </dsp:txXfrm>
    </dsp:sp>
    <dsp:sp modelId="{C55FF284-CC36-482D-93C9-C707F80A0656}">
      <dsp:nvSpPr>
        <dsp:cNvPr id="0" name=""/>
        <dsp:cNvSpPr/>
      </dsp:nvSpPr>
      <dsp:spPr>
        <a:xfrm>
          <a:off x="3240355" y="2009734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at a geographic Feature Of Interest</a:t>
          </a:r>
          <a:endParaRPr lang="en-GB" sz="1600" kern="1200" dirty="0"/>
        </a:p>
      </dsp:txBody>
      <dsp:txXfrm>
        <a:off x="3262197" y="2031576"/>
        <a:ext cx="1447809" cy="702062"/>
      </dsp:txXfrm>
    </dsp:sp>
    <dsp:sp modelId="{2512721B-3A56-4A97-9CDD-2885FFDDB679}">
      <dsp:nvSpPr>
        <dsp:cNvPr id="0" name=""/>
        <dsp:cNvSpPr/>
      </dsp:nvSpPr>
      <dsp:spPr>
        <a:xfrm rot="3680312">
          <a:off x="2097775" y="2549315"/>
          <a:ext cx="15444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44409" y="133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31369" y="2524020"/>
        <a:ext cx="77220" cy="77220"/>
      </dsp:txXfrm>
    </dsp:sp>
    <dsp:sp modelId="{E998441D-AC41-4655-A8B2-CF6EBF954649}">
      <dsp:nvSpPr>
        <dsp:cNvPr id="0" name=""/>
        <dsp:cNvSpPr/>
      </dsp:nvSpPr>
      <dsp:spPr>
        <a:xfrm>
          <a:off x="3240355" y="2867343"/>
          <a:ext cx="1491493" cy="74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by a Standard Procedure</a:t>
          </a:r>
          <a:endParaRPr lang="en-GB" sz="1600" kern="1200" dirty="0"/>
        </a:p>
      </dsp:txBody>
      <dsp:txXfrm>
        <a:off x="3262197" y="2889185"/>
        <a:ext cx="1447809" cy="70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D3559-7870-456F-976B-D44469DB68AF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9B111-54E9-4683-9E68-BCEF371D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9AFC4-48E1-4A14-98B8-2606F87BF63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UKEOF + Semantic linking of complex properties, monitoring processes and facilities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400" dirty="0" smtClean="0"/>
              <a:t>“</a:t>
            </a:r>
            <a:r>
              <a:rPr lang="en-GB" sz="1400" dirty="0"/>
              <a:t>Semantic linking of complex properties, monitoring processes and facilities in web-based representations of the </a:t>
            </a:r>
            <a:r>
              <a:rPr lang="en-GB" sz="1400" dirty="0" smtClean="0"/>
              <a:t>environment”</a:t>
            </a:r>
          </a:p>
          <a:p>
            <a:r>
              <a:rPr lang="en-GB" sz="1000" cap="none" dirty="0" err="1" smtClean="0"/>
              <a:t>LeadBetter</a:t>
            </a:r>
            <a:r>
              <a:rPr lang="en-GB" sz="1000" cap="none" dirty="0" smtClean="0"/>
              <a:t> and </a:t>
            </a:r>
            <a:r>
              <a:rPr lang="en-GB" sz="1000" cap="none" dirty="0" err="1" smtClean="0"/>
              <a:t>Vodden</a:t>
            </a:r>
            <a:r>
              <a:rPr lang="en-GB" sz="1000" cap="none" dirty="0" smtClean="0"/>
              <a:t>, International Journal of Digital Earth, 2015.</a:t>
            </a:r>
            <a:endParaRPr lang="en-GB" sz="1000" cap="none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Proposed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Could trawl </a:t>
            </a:r>
            <a:r>
              <a:rPr lang="en-GB" sz="2800" dirty="0" smtClean="0"/>
              <a:t>the </a:t>
            </a:r>
            <a:r>
              <a:rPr lang="en-GB" sz="2800" dirty="0"/>
              <a:t>metadata to discover:</a:t>
            </a:r>
          </a:p>
          <a:p>
            <a:pPr lvl="1"/>
            <a:r>
              <a:rPr lang="en-GB" dirty="0"/>
              <a:t>What was monitored (the </a:t>
            </a:r>
            <a:r>
              <a:rPr lang="en-GB" dirty="0" err="1"/>
              <a:t>determinands</a:t>
            </a:r>
            <a:r>
              <a:rPr lang="en-GB" dirty="0"/>
              <a:t> &amp; units).</a:t>
            </a:r>
          </a:p>
          <a:p>
            <a:pPr lvl="1"/>
            <a:r>
              <a:rPr lang="en-GB" dirty="0"/>
              <a:t>Which monitoring facilities that the data came from</a:t>
            </a:r>
            <a:r>
              <a:rPr lang="en-GB" dirty="0" smtClean="0"/>
              <a:t>.</a:t>
            </a:r>
          </a:p>
          <a:p>
            <a:pPr lvl="1"/>
            <a:endParaRPr lang="en-GB" dirty="0"/>
          </a:p>
          <a:p>
            <a:r>
              <a:rPr lang="en-GB" sz="2800" dirty="0"/>
              <a:t>Extract metadata and mark up using defined vocabularies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/>
              <a:t>Transform to </a:t>
            </a:r>
            <a:r>
              <a:rPr lang="en-GB" sz="2800" b="1" dirty="0"/>
              <a:t>RDF</a:t>
            </a:r>
            <a:r>
              <a:rPr lang="en-GB" sz="2800" dirty="0"/>
              <a:t> &amp; load into a </a:t>
            </a:r>
            <a:r>
              <a:rPr lang="en-GB" sz="2800" b="1" dirty="0"/>
              <a:t>triple-store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/>
              <a:t>Use </a:t>
            </a:r>
            <a:r>
              <a:rPr lang="en-GB" sz="2800" b="1" dirty="0"/>
              <a:t>SPARQL</a:t>
            </a:r>
            <a:r>
              <a:rPr lang="en-GB" sz="2800" dirty="0"/>
              <a:t> &amp; </a:t>
            </a:r>
            <a:r>
              <a:rPr lang="en-GB" sz="2800" b="1" dirty="0"/>
              <a:t>linked data </a:t>
            </a:r>
            <a:r>
              <a:rPr lang="en-GB" sz="2800" dirty="0"/>
              <a:t>to query via </a:t>
            </a:r>
            <a:r>
              <a:rPr lang="en-GB" sz="2800" b="1" dirty="0"/>
              <a:t>SKOS</a:t>
            </a:r>
            <a:r>
              <a:rPr lang="en-GB" sz="2800" dirty="0"/>
              <a:t> defined concepts, and “broader/narrower” semantics.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Bridging the concepts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275856" y="1052736"/>
            <a:ext cx="22098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Dataset</a:t>
            </a:r>
          </a:p>
          <a:p>
            <a:pPr algn="ctr"/>
            <a:r>
              <a:rPr lang="en-GB" dirty="0" smtClean="0"/>
              <a:t>Metadata</a:t>
            </a:r>
          </a:p>
        </p:txBody>
      </p:sp>
      <p:sp>
        <p:nvSpPr>
          <p:cNvPr id="6" name="Oval 5"/>
          <p:cNvSpPr/>
          <p:nvPr/>
        </p:nvSpPr>
        <p:spPr>
          <a:xfrm>
            <a:off x="5942856" y="2195736"/>
            <a:ext cx="22098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INSPIRE Environmental Monitoring Facilities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51656" y="2119536"/>
            <a:ext cx="22098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INSPIRE O&amp;M</a:t>
            </a:r>
          </a:p>
          <a:p>
            <a:pPr algn="ctr"/>
            <a:r>
              <a:rPr lang="en-GB" dirty="0" smtClean="0"/>
              <a:t>Observable Properties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5456" y="4329336"/>
            <a:ext cx="2209800" cy="1371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SKOS</a:t>
            </a:r>
          </a:p>
          <a:p>
            <a:pPr algn="ctr"/>
            <a:r>
              <a:rPr lang="en-GB" dirty="0" smtClean="0"/>
              <a:t>Determinand &amp; Units</a:t>
            </a:r>
          </a:p>
          <a:p>
            <a:pPr algn="ctr"/>
            <a:r>
              <a:rPr lang="en-GB" dirty="0" smtClean="0"/>
              <a:t>Vocabularies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857256" y="4329336"/>
            <a:ext cx="2133600" cy="1371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Geo-location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15880" y="4634136"/>
            <a:ext cx="249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Where have we measured “X” 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3856" y="5015136"/>
            <a:ext cx="4114800" cy="1"/>
          </a:xfrm>
          <a:prstGeom prst="straightConnector1">
            <a:avLst/>
          </a:prstGeom>
          <a:ln w="25400"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2256" y="3567336"/>
            <a:ext cx="0" cy="60960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7656" y="1890936"/>
            <a:ext cx="609600" cy="30480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38056" y="1814736"/>
            <a:ext cx="457200" cy="38100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0656" y="3643536"/>
            <a:ext cx="304800" cy="53340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0857" y="3491136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Vocabularies are used to define</a:t>
            </a:r>
          </a:p>
          <a:p>
            <a:r>
              <a:rPr lang="en-GB" sz="1400" dirty="0" smtClean="0"/>
              <a:t>properties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3856" y="2271936"/>
            <a:ext cx="1258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Properties  are</a:t>
            </a:r>
          </a:p>
          <a:p>
            <a:r>
              <a:rPr lang="en-GB" sz="1400" dirty="0" smtClean="0"/>
              <a:t>recorded in</a:t>
            </a:r>
          </a:p>
          <a:p>
            <a:r>
              <a:rPr lang="en-GB" sz="1400" dirty="0" smtClean="0"/>
              <a:t>datasets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8456" y="2195736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Datasets originate from facilities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2456" y="3643536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Facilities</a:t>
            </a:r>
          </a:p>
          <a:p>
            <a:r>
              <a:rPr lang="en-GB" sz="1400" dirty="0" smtClean="0"/>
              <a:t>can be</a:t>
            </a:r>
          </a:p>
          <a:p>
            <a:r>
              <a:rPr lang="en-GB" sz="1400" dirty="0" smtClean="0"/>
              <a:t>located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937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Making use of: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Information from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UKEOF (INSPIRE EMF)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Metadata from catalogues (ISO19115)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NERC Vocabularies of parameters </a:t>
            </a:r>
            <a:r>
              <a:rPr lang="en-GB" smtClean="0"/>
              <a:t>and methods</a:t>
            </a:r>
          </a:p>
          <a:p>
            <a:endParaRPr lang="en-GB" dirty="0" smtClean="0"/>
          </a:p>
          <a:p>
            <a:r>
              <a:rPr lang="en-GB" dirty="0" smtClean="0"/>
              <a:t>Describing measurements: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Complex Properties Model (BODC development of INSPIRE extension to O&amp;M)</a:t>
            </a:r>
          </a:p>
          <a:p>
            <a:pPr marL="457200" indent="-45720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Linking complex properties to EMF instances:</a:t>
            </a:r>
          </a:p>
          <a:p>
            <a:pPr marL="457200" indent="-457200">
              <a:buFontTx/>
              <a:buChar char="-"/>
            </a:pPr>
            <a:r>
              <a:rPr lang="en-GB" dirty="0" smtClean="0"/>
              <a:t>Monitoring Properties “model”</a:t>
            </a:r>
          </a:p>
          <a:p>
            <a:pPr marL="457200" indent="-45720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Linking datasets to EMF monitoring activities:</a:t>
            </a:r>
          </a:p>
          <a:p>
            <a:r>
              <a:rPr lang="en-GB" dirty="0" smtClean="0"/>
              <a:t>- PROV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cpm:ObservableProperties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039" y="1054037"/>
            <a:ext cx="8915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An </a:t>
            </a:r>
            <a:r>
              <a:rPr lang="en-GB" b="1" smtClean="0"/>
              <a:t>observable property </a:t>
            </a:r>
            <a:r>
              <a:rPr lang="en-GB" smtClean="0"/>
              <a:t>is a compound concept made up of </a:t>
            </a:r>
            <a:r>
              <a:rPr lang="en-GB" b="1" i="1" smtClean="0"/>
              <a:t>“atomic” </a:t>
            </a:r>
            <a:r>
              <a:rPr lang="en-GB" smtClean="0"/>
              <a:t>component concepts.</a:t>
            </a:r>
          </a:p>
          <a:p>
            <a:r>
              <a:rPr lang="en-GB" smtClean="0"/>
              <a:t>There will always be:</a:t>
            </a:r>
          </a:p>
          <a:p>
            <a:pPr lvl="1"/>
            <a:r>
              <a:rPr lang="en-GB" sz="2200" smtClean="0"/>
              <a:t>An </a:t>
            </a:r>
            <a:r>
              <a:rPr lang="en-GB" sz="2200" b="1" smtClean="0"/>
              <a:t>Object of interest</a:t>
            </a:r>
          </a:p>
          <a:p>
            <a:pPr lvl="1"/>
            <a:r>
              <a:rPr lang="en-GB" sz="2200" smtClean="0"/>
              <a:t>The </a:t>
            </a:r>
            <a:r>
              <a:rPr lang="en-GB" sz="2200" b="1" smtClean="0"/>
              <a:t>Property</a:t>
            </a:r>
            <a:r>
              <a:rPr lang="en-GB" sz="2200" smtClean="0"/>
              <a:t> being measured</a:t>
            </a:r>
          </a:p>
          <a:p>
            <a:r>
              <a:rPr lang="en-GB" smtClean="0"/>
              <a:t>And optionally:</a:t>
            </a:r>
          </a:p>
          <a:p>
            <a:pPr lvl="1"/>
            <a:r>
              <a:rPr lang="en-GB" sz="2000" b="1" smtClean="0"/>
              <a:t>Units</a:t>
            </a:r>
            <a:r>
              <a:rPr lang="en-GB" sz="2000" smtClean="0"/>
              <a:t> of Measure</a:t>
            </a:r>
          </a:p>
          <a:p>
            <a:pPr lvl="1"/>
            <a:r>
              <a:rPr lang="en-GB" sz="2000" b="1" smtClean="0"/>
              <a:t>Constraints</a:t>
            </a:r>
          </a:p>
          <a:p>
            <a:pPr lvl="1"/>
            <a:r>
              <a:rPr lang="en-GB" sz="2000" b="1" smtClean="0"/>
              <a:t>Statistical Measures</a:t>
            </a:r>
          </a:p>
          <a:p>
            <a:pPr lvl="1"/>
            <a:r>
              <a:rPr lang="en-GB" sz="2000" smtClean="0"/>
              <a:t>A </a:t>
            </a:r>
            <a:r>
              <a:rPr lang="en-GB" sz="2000" b="1" smtClean="0"/>
              <a:t>Matrix</a:t>
            </a:r>
            <a:endParaRPr lang="en-GB" sz="2000" b="1" dirty="0" smtClean="0"/>
          </a:p>
        </p:txBody>
      </p:sp>
      <p:cxnSp>
        <p:nvCxnSpPr>
          <p:cNvPr id="6" name="Straight Arrow Connector 5"/>
          <p:cNvCxnSpPr>
            <a:stCxn id="11" idx="5"/>
            <a:endCxn id="23" idx="0"/>
          </p:cNvCxnSpPr>
          <p:nvPr/>
        </p:nvCxnSpPr>
        <p:spPr>
          <a:xfrm>
            <a:off x="7514458" y="3403163"/>
            <a:ext cx="1269581" cy="6226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5"/>
            <a:endCxn id="22" idx="0"/>
          </p:cNvCxnSpPr>
          <p:nvPr/>
        </p:nvCxnSpPr>
        <p:spPr>
          <a:xfrm>
            <a:off x="7514458" y="3403163"/>
            <a:ext cx="736181" cy="13084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5"/>
            <a:endCxn id="21" idx="0"/>
          </p:cNvCxnSpPr>
          <p:nvPr/>
        </p:nvCxnSpPr>
        <p:spPr>
          <a:xfrm flipH="1">
            <a:off x="7336239" y="3403163"/>
            <a:ext cx="178219" cy="17656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5"/>
            <a:endCxn id="20" idx="0"/>
          </p:cNvCxnSpPr>
          <p:nvPr/>
        </p:nvCxnSpPr>
        <p:spPr>
          <a:xfrm flipH="1">
            <a:off x="6498039" y="3403163"/>
            <a:ext cx="1016419" cy="13084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88239" y="5626037"/>
            <a:ext cx="2286000" cy="381000"/>
          </a:xfrm>
          <a:prstGeom prst="ellipse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* = </a:t>
            </a:r>
            <a:r>
              <a:rPr lang="en-GB" sz="1000" dirty="0" err="1" smtClean="0"/>
              <a:t>rdf:type</a:t>
            </a:r>
            <a:r>
              <a:rPr lang="en-GB" sz="1000" dirty="0" smtClean="0"/>
              <a:t> </a:t>
            </a:r>
            <a:r>
              <a:rPr lang="en-GB" sz="1000" dirty="0" err="1" smtClean="0"/>
              <a:t>skos</a:t>
            </a:r>
            <a:r>
              <a:rPr lang="en-GB" sz="1000" dirty="0" smtClean="0"/>
              <a:t>: Concept</a:t>
            </a:r>
            <a:endParaRPr lang="en-GB" sz="1000" dirty="0"/>
          </a:p>
        </p:txBody>
      </p:sp>
      <p:sp>
        <p:nvSpPr>
          <p:cNvPr id="11" name="Oval 10"/>
          <p:cNvSpPr/>
          <p:nvPr/>
        </p:nvSpPr>
        <p:spPr>
          <a:xfrm>
            <a:off x="5888439" y="2882837"/>
            <a:ext cx="1905000" cy="609600"/>
          </a:xfrm>
          <a:prstGeom prst="ellipse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cpm</a:t>
            </a:r>
            <a:r>
              <a:rPr lang="en-GB" sz="1000" dirty="0" smtClean="0"/>
              <a:t>: Observable Property</a:t>
            </a:r>
          </a:p>
          <a:p>
            <a:pPr algn="ctr"/>
            <a:r>
              <a:rPr lang="en-GB" sz="1000" dirty="0" smtClean="0"/>
              <a:t>*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9875" y="3929039"/>
            <a:ext cx="74016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 smtClean="0"/>
              <a:t>cpm</a:t>
            </a:r>
            <a:r>
              <a:rPr lang="en-GB" sz="1000" dirty="0" smtClean="0"/>
              <a:t>:</a:t>
            </a:r>
          </a:p>
          <a:p>
            <a:pPr algn="ctr"/>
            <a:r>
              <a:rPr lang="en-GB" sz="1000" dirty="0" err="1" smtClean="0"/>
              <a:t>UnitOf</a:t>
            </a:r>
            <a:endParaRPr lang="en-GB" sz="1000" dirty="0" smtClean="0"/>
          </a:p>
          <a:p>
            <a:pPr algn="ctr"/>
            <a:r>
              <a:rPr lang="en-GB" sz="1000" dirty="0" smtClean="0"/>
              <a:t>Measure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95567" y="4559237"/>
            <a:ext cx="7216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 smtClean="0"/>
              <a:t>cpm</a:t>
            </a:r>
            <a:r>
              <a:rPr lang="en-GB" sz="1000" dirty="0" smtClean="0"/>
              <a:t>:</a:t>
            </a:r>
          </a:p>
          <a:p>
            <a:pPr algn="ctr"/>
            <a:r>
              <a:rPr lang="en-GB" sz="1000" dirty="0" smtClean="0"/>
              <a:t>restriction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0051" y="3873437"/>
            <a:ext cx="676788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 smtClean="0"/>
              <a:t>cpm</a:t>
            </a:r>
            <a:r>
              <a:rPr lang="en-GB" sz="1000" dirty="0" smtClean="0"/>
              <a:t>:</a:t>
            </a:r>
          </a:p>
          <a:p>
            <a:pPr algn="ctr"/>
            <a:r>
              <a:rPr lang="en-GB" sz="1000" dirty="0" smtClean="0"/>
              <a:t>statistical</a:t>
            </a:r>
          </a:p>
          <a:p>
            <a:pPr algn="ctr"/>
            <a:r>
              <a:rPr lang="en-GB" sz="1000" dirty="0" smtClean="0"/>
              <a:t>Measure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2039" y="3416237"/>
            <a:ext cx="5212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err="1" smtClean="0"/>
              <a:t>cpm</a:t>
            </a:r>
            <a:r>
              <a:rPr lang="en-GB" sz="1000" dirty="0" smtClean="0"/>
              <a:t>:</a:t>
            </a:r>
          </a:p>
          <a:p>
            <a:r>
              <a:rPr lang="en-GB" sz="1000" dirty="0" smtClean="0"/>
              <a:t>matrix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6780" y="5168837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smtClean="0"/>
              <a:t>Mandatory</a:t>
            </a:r>
            <a:endParaRPr lang="en-GB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31051" y="5473637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smtClean="0"/>
              <a:t>Optional</a:t>
            </a:r>
            <a:endParaRPr lang="en-GB" sz="1100" i="1" dirty="0"/>
          </a:p>
        </p:txBody>
      </p:sp>
      <p:sp>
        <p:nvSpPr>
          <p:cNvPr id="18" name="Oval 17"/>
          <p:cNvSpPr/>
          <p:nvPr/>
        </p:nvSpPr>
        <p:spPr>
          <a:xfrm>
            <a:off x="3526239" y="4483037"/>
            <a:ext cx="914400" cy="685800"/>
          </a:xfrm>
          <a:prstGeom prst="ellipse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lt1"/>
                </a:solidFill>
              </a:rPr>
              <a:t>Object</a:t>
            </a:r>
          </a:p>
          <a:p>
            <a:pPr algn="ctr"/>
            <a:r>
              <a:rPr lang="en-GB" sz="1000" dirty="0" smtClean="0">
                <a:solidFill>
                  <a:schemeClr val="lt1"/>
                </a:solidFill>
              </a:rPr>
              <a:t>Of</a:t>
            </a:r>
          </a:p>
          <a:p>
            <a:pPr algn="ctr"/>
            <a:r>
              <a:rPr lang="en-GB" sz="1000" dirty="0" smtClean="0">
                <a:solidFill>
                  <a:schemeClr val="lt1"/>
                </a:solidFill>
              </a:rPr>
              <a:t>Interest</a:t>
            </a:r>
          </a:p>
          <a:p>
            <a:pPr algn="ctr"/>
            <a:r>
              <a:rPr lang="en-GB" sz="1000" dirty="0" smtClean="0">
                <a:solidFill>
                  <a:schemeClr val="lt1"/>
                </a:solidFill>
              </a:rPr>
              <a:t>*</a:t>
            </a:r>
            <a:endParaRPr lang="en-GB" sz="1000" dirty="0">
              <a:solidFill>
                <a:schemeClr val="l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16839" y="4483037"/>
            <a:ext cx="914400" cy="685800"/>
          </a:xfrm>
          <a:prstGeom prst="ellipse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lt1"/>
                </a:solidFill>
              </a:rPr>
              <a:t>Property</a:t>
            </a:r>
          </a:p>
          <a:p>
            <a:pPr algn="ctr"/>
            <a:r>
              <a:rPr lang="en-GB" sz="1000" dirty="0" smtClean="0">
                <a:solidFill>
                  <a:schemeClr val="lt1"/>
                </a:solidFill>
              </a:rPr>
              <a:t>*</a:t>
            </a:r>
            <a:endParaRPr lang="en-GB" sz="1000" dirty="0">
              <a:solidFill>
                <a:schemeClr val="l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40839" y="4711637"/>
            <a:ext cx="9144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UnitOf</a:t>
            </a:r>
            <a:endParaRPr lang="en-GB" sz="1000" dirty="0" smtClean="0"/>
          </a:p>
          <a:p>
            <a:pPr algn="ctr"/>
            <a:r>
              <a:rPr lang="en-GB" sz="1000" dirty="0" smtClean="0"/>
              <a:t>Measure</a:t>
            </a:r>
          </a:p>
          <a:p>
            <a:pPr algn="ctr"/>
            <a:r>
              <a:rPr lang="en-GB" sz="1000" dirty="0" smtClean="0"/>
              <a:t>*</a:t>
            </a:r>
            <a:endParaRPr lang="en-GB" sz="1000" dirty="0"/>
          </a:p>
        </p:txBody>
      </p:sp>
      <p:sp>
        <p:nvSpPr>
          <p:cNvPr id="21" name="Oval 20"/>
          <p:cNvSpPr/>
          <p:nvPr/>
        </p:nvSpPr>
        <p:spPr>
          <a:xfrm>
            <a:off x="6802839" y="5168837"/>
            <a:ext cx="1066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Constraint</a:t>
            </a:r>
          </a:p>
          <a:p>
            <a:pPr algn="ctr"/>
            <a:r>
              <a:rPr lang="en-GB" sz="1000" dirty="0" smtClean="0"/>
              <a:t>*</a:t>
            </a:r>
            <a:endParaRPr lang="en-GB" sz="1000" dirty="0"/>
          </a:p>
        </p:txBody>
      </p:sp>
      <p:sp>
        <p:nvSpPr>
          <p:cNvPr id="22" name="Oval 21"/>
          <p:cNvSpPr/>
          <p:nvPr/>
        </p:nvSpPr>
        <p:spPr>
          <a:xfrm>
            <a:off x="7717239" y="4711637"/>
            <a:ext cx="1066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Statistical</a:t>
            </a:r>
          </a:p>
          <a:p>
            <a:pPr algn="ctr"/>
            <a:r>
              <a:rPr lang="en-GB" sz="1000" dirty="0" smtClean="0"/>
              <a:t>Measure</a:t>
            </a:r>
          </a:p>
          <a:p>
            <a:pPr algn="ctr"/>
            <a:r>
              <a:rPr lang="en-GB" sz="1000" dirty="0" smtClean="0"/>
              <a:t>*</a:t>
            </a:r>
            <a:endParaRPr lang="en-GB" sz="1000" dirty="0"/>
          </a:p>
        </p:txBody>
      </p:sp>
      <p:sp>
        <p:nvSpPr>
          <p:cNvPr id="23" name="Oval 22"/>
          <p:cNvSpPr/>
          <p:nvPr/>
        </p:nvSpPr>
        <p:spPr>
          <a:xfrm>
            <a:off x="8403039" y="4025837"/>
            <a:ext cx="7620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Matrix</a:t>
            </a:r>
          </a:p>
          <a:p>
            <a:pPr algn="ctr"/>
            <a:r>
              <a:rPr lang="en-GB" sz="1000" dirty="0" smtClean="0"/>
              <a:t>*</a:t>
            </a:r>
            <a:endParaRPr lang="en-GB" sz="1000" dirty="0"/>
          </a:p>
        </p:txBody>
      </p:sp>
      <p:cxnSp>
        <p:nvCxnSpPr>
          <p:cNvPr id="24" name="Straight Arrow Connector 23"/>
          <p:cNvCxnSpPr>
            <a:stCxn id="11" idx="3"/>
            <a:endCxn id="18" idx="7"/>
          </p:cNvCxnSpPr>
          <p:nvPr/>
        </p:nvCxnSpPr>
        <p:spPr>
          <a:xfrm flipH="1">
            <a:off x="4306728" y="3403163"/>
            <a:ext cx="1860692" cy="1180307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9" idx="7"/>
          </p:cNvCxnSpPr>
          <p:nvPr/>
        </p:nvCxnSpPr>
        <p:spPr>
          <a:xfrm flipH="1">
            <a:off x="5297328" y="3403163"/>
            <a:ext cx="870092" cy="1180307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16839" y="3644837"/>
            <a:ext cx="635110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 smtClean="0"/>
              <a:t>cpm</a:t>
            </a:r>
            <a:r>
              <a:rPr lang="en-GB" sz="1000" dirty="0" smtClean="0"/>
              <a:t>:</a:t>
            </a:r>
          </a:p>
          <a:p>
            <a:pPr algn="ctr"/>
            <a:r>
              <a:rPr lang="en-GB" sz="1000" dirty="0" err="1" smtClean="0"/>
              <a:t>objectOf</a:t>
            </a:r>
            <a:endParaRPr lang="en-GB" sz="1000" dirty="0" smtClean="0"/>
          </a:p>
          <a:p>
            <a:pPr algn="ctr"/>
            <a:r>
              <a:rPr lang="en-GB" sz="1000" dirty="0" smtClean="0"/>
              <a:t>Interest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202639" y="3949637"/>
            <a:ext cx="7041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 smtClean="0"/>
              <a:t>cpm</a:t>
            </a:r>
            <a:r>
              <a:rPr lang="en-GB" sz="1000" dirty="0" smtClean="0"/>
              <a:t>:</a:t>
            </a:r>
          </a:p>
          <a:p>
            <a:pPr algn="ctr"/>
            <a:r>
              <a:rPr lang="en-GB" sz="1000" dirty="0" smtClean="0"/>
              <a:t>property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224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Standard model for complex properties: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90872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Begin with Compound Term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80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Isolate Feature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986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Isolate Method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18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Remainder = Measure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05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Identify Statistical Function (if present)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50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CEH “Monitoring </a:t>
            </a:r>
            <a:r>
              <a:rPr lang="en-GB" sz="3200" dirty="0" smtClean="0"/>
              <a:t>&amp; Observation </a:t>
            </a:r>
            <a:r>
              <a:rPr lang="en-GB" sz="3200" dirty="0" smtClean="0"/>
              <a:t>Systems”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8136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CEH runs a wide variety of monitoring activities: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Long term experimental catchments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Long-term biodiversity monitoring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Shorter term experiments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Lots of complex measurements</a:t>
            </a:r>
          </a:p>
        </p:txBody>
      </p:sp>
      <p:pic>
        <p:nvPicPr>
          <p:cNvPr id="1027" name="Picture 3" descr="N:\Linked Data &amp; ECN\CEHEF\presentation\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30" y="923553"/>
            <a:ext cx="8667750" cy="1857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429000"/>
            <a:ext cx="8231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- Informing </a:t>
            </a:r>
            <a:r>
              <a:rPr lang="en-GB" sz="2800" dirty="0"/>
              <a:t>decision making, identifying trends and tipping points</a:t>
            </a:r>
          </a:p>
          <a:p>
            <a:r>
              <a:rPr lang="en-GB" sz="2800" dirty="0" smtClean="0"/>
              <a:t>- Requires </a:t>
            </a:r>
            <a:r>
              <a:rPr lang="en-GB" sz="2800" dirty="0"/>
              <a:t>robust evidence drawn from data-rich systems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 smtClean="0"/>
              <a:t>- Not </a:t>
            </a:r>
            <a:r>
              <a:rPr lang="en-GB" sz="2800" dirty="0"/>
              <a:t>to mention understanding and justification of what we do and how much it costs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Identify Matrix (if present)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426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Identify Object Of Interest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41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Identify Unit Of Measure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ppb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93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is the Property 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ppb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???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849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Supply Missing/Implied Concepts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ppb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Concentration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839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Review  Concepts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dissolved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ppb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Concentration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284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Identify  Constraints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ppb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Concentration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942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Review Labels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ppb ??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Concentration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662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Adopt Preferred Labels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9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816932"/>
            <a:ext cx="151216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River Thames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816932"/>
            <a:ext cx="1152128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sampling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monthly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mean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water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micrograms per litre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dissolved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Concentration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20272" y="14034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  <p:sp>
        <p:nvSpPr>
          <p:cNvPr id="92" name="Rounded Rectangle 91"/>
          <p:cNvSpPr/>
          <p:nvPr/>
        </p:nvSpPr>
        <p:spPr>
          <a:xfrm>
            <a:off x="2051720" y="1196752"/>
            <a:ext cx="4968552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Monthly mean dissolved lead (ppb) in water taken from the river Thames by sampling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084168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367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Further Examples (3)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87824" y="2708920"/>
            <a:ext cx="30963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Empetrum</a:t>
            </a:r>
            <a:r>
              <a:rPr lang="en-GB" b="1" dirty="0" smtClean="0"/>
              <a:t> </a:t>
            </a:r>
            <a:r>
              <a:rPr lang="en-GB" b="1" dirty="0" err="1" smtClean="0"/>
              <a:t>nigrum</a:t>
            </a:r>
            <a:r>
              <a:rPr lang="en-GB" b="1" dirty="0" smtClean="0"/>
              <a:t> leading shoot length (millimetres)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92" idx="2"/>
            <a:endCxn id="5" idx="0"/>
          </p:cNvCxnSpPr>
          <p:nvPr/>
        </p:nvCxnSpPr>
        <p:spPr>
          <a:xfrm flipH="1">
            <a:off x="1007604" y="1916832"/>
            <a:ext cx="352839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2" idx="2"/>
            <a:endCxn id="7" idx="0"/>
          </p:cNvCxnSpPr>
          <p:nvPr/>
        </p:nvCxnSpPr>
        <p:spPr>
          <a:xfrm>
            <a:off x="4535996" y="1916832"/>
            <a:ext cx="370841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2636912"/>
            <a:ext cx="1512168" cy="6840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/>
              <a:t>Clocaenog</a:t>
            </a:r>
            <a:r>
              <a:rPr lang="en-GB" b="1" dirty="0" smtClean="0"/>
              <a:t> Forest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50" y="3284984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Feature</a:t>
            </a:r>
            <a:endParaRPr lang="en-GB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668344" y="2636912"/>
            <a:ext cx="1152128" cy="6840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quadrat</a:t>
            </a:r>
            <a:r>
              <a:rPr lang="en-GB" b="1" dirty="0" smtClean="0">
                <a:solidFill>
                  <a:schemeClr val="bg1"/>
                </a:solidFill>
              </a:rPr>
              <a:t> survey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2172" y="3284984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Method</a:t>
            </a:r>
            <a:endParaRPr lang="en-GB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122413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11" idx="0"/>
          </p:cNvCxnSpPr>
          <p:nvPr/>
        </p:nvCxnSpPr>
        <p:spPr>
          <a:xfrm flipH="1">
            <a:off x="1223628" y="3429000"/>
            <a:ext cx="33123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789" y="5157192"/>
            <a:ext cx="10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Statistical</a:t>
            </a:r>
          </a:p>
          <a:p>
            <a:pPr algn="ctr"/>
            <a:r>
              <a:rPr lang="en-GB" i="1" dirty="0" smtClean="0"/>
              <a:t>Function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6296" y="4509120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  <a:endCxn id="16" idx="0"/>
          </p:cNvCxnSpPr>
          <p:nvPr/>
        </p:nvCxnSpPr>
        <p:spPr>
          <a:xfrm>
            <a:off x="4535996" y="3429000"/>
            <a:ext cx="327636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52292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Matrix</a:t>
            </a:r>
            <a:endParaRPr lang="en-GB" i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47864" y="4509120"/>
            <a:ext cx="1152128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bg1"/>
                </a:solidFill>
              </a:rPr>
              <a:t>Empetrum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nigrum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940152" y="4509120"/>
            <a:ext cx="1152128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millimetres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4" idx="2"/>
            <a:endCxn id="37" idx="0"/>
          </p:cNvCxnSpPr>
          <p:nvPr/>
        </p:nvCxnSpPr>
        <p:spPr>
          <a:xfrm flipH="1">
            <a:off x="3923928" y="3429000"/>
            <a:ext cx="612068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2"/>
            <a:endCxn id="38" idx="0"/>
          </p:cNvCxnSpPr>
          <p:nvPr/>
        </p:nvCxnSpPr>
        <p:spPr>
          <a:xfrm>
            <a:off x="4535996" y="3429000"/>
            <a:ext cx="198022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046" y="514790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Property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5157192"/>
            <a:ext cx="101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Unit Of</a:t>
            </a:r>
          </a:p>
          <a:p>
            <a:pPr algn="ctr"/>
            <a:r>
              <a:rPr lang="en-GB" i="1" dirty="0" smtClean="0"/>
              <a:t>Measure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79712" y="4509120"/>
            <a:ext cx="122413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leading shoot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stCxn id="4" idx="2"/>
            <a:endCxn id="59" idx="0"/>
          </p:cNvCxnSpPr>
          <p:nvPr/>
        </p:nvCxnSpPr>
        <p:spPr>
          <a:xfrm flipH="1">
            <a:off x="2591780" y="3429000"/>
            <a:ext cx="19442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7704" y="5157192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Constraint</a:t>
            </a:r>
            <a:endParaRPr lang="en-GB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4644008" y="4498087"/>
            <a:ext cx="115212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length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48842" y="51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Object Of</a:t>
            </a:r>
          </a:p>
          <a:p>
            <a:pPr algn="ctr"/>
            <a:r>
              <a:rPr lang="en-GB" i="1" dirty="0" smtClean="0"/>
              <a:t> Interest</a:t>
            </a:r>
          </a:p>
        </p:txBody>
      </p:sp>
      <p:cxnSp>
        <p:nvCxnSpPr>
          <p:cNvPr id="27" name="Straight Arrow Connector 26"/>
          <p:cNvCxnSpPr>
            <a:stCxn id="4" idx="2"/>
            <a:endCxn id="64" idx="0"/>
          </p:cNvCxnSpPr>
          <p:nvPr/>
        </p:nvCxnSpPr>
        <p:spPr>
          <a:xfrm>
            <a:off x="4535996" y="3429000"/>
            <a:ext cx="684076" cy="10690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4288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Term</a:t>
            </a:r>
            <a:endParaRPr lang="en-GB" i="1" dirty="0"/>
          </a:p>
        </p:txBody>
      </p:sp>
      <p:sp>
        <p:nvSpPr>
          <p:cNvPr id="92" name="Rounded Rectangle 91"/>
          <p:cNvSpPr/>
          <p:nvPr/>
        </p:nvSpPr>
        <p:spPr>
          <a:xfrm>
            <a:off x="1907704" y="1196752"/>
            <a:ext cx="525658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Empetrum</a:t>
            </a:r>
            <a:r>
              <a:rPr lang="en-GB" b="1" dirty="0" smtClean="0"/>
              <a:t> </a:t>
            </a:r>
            <a:r>
              <a:rPr lang="en-GB" b="1" dirty="0" err="1" smtClean="0"/>
              <a:t>nigrum</a:t>
            </a:r>
            <a:r>
              <a:rPr lang="en-GB" b="1" dirty="0" smtClean="0"/>
              <a:t> leading shoot length (millimetres) in </a:t>
            </a:r>
            <a:r>
              <a:rPr lang="en-GB" b="1" dirty="0" err="1" smtClean="0"/>
              <a:t>Clocaenog</a:t>
            </a:r>
            <a:r>
              <a:rPr lang="en-GB" b="1" dirty="0" smtClean="0"/>
              <a:t> Forest from </a:t>
            </a:r>
            <a:r>
              <a:rPr lang="en-GB" b="1" dirty="0" err="1" smtClean="0"/>
              <a:t>quadrat</a:t>
            </a:r>
            <a:r>
              <a:rPr lang="en-GB" b="1" dirty="0" smtClean="0"/>
              <a:t> survey</a:t>
            </a:r>
            <a:endParaRPr lang="en-GB" b="1" dirty="0"/>
          </a:p>
        </p:txBody>
      </p:sp>
      <p:cxnSp>
        <p:nvCxnSpPr>
          <p:cNvPr id="95" name="Straight Arrow Connector 94"/>
          <p:cNvCxnSpPr>
            <a:stCxn id="92" idx="2"/>
            <a:endCxn id="4" idx="0"/>
          </p:cNvCxnSpPr>
          <p:nvPr/>
        </p:nvCxnSpPr>
        <p:spPr>
          <a:xfrm>
            <a:off x="4535996" y="1916832"/>
            <a:ext cx="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084168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Measure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960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Monitoring &amp; Observation Systems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498681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What do we want to know (currently):</a:t>
            </a:r>
            <a:endParaRPr lang="en-GB" sz="2800" i="1" dirty="0"/>
          </a:p>
        </p:txBody>
      </p:sp>
      <p:pic>
        <p:nvPicPr>
          <p:cNvPr id="1026" name="Picture 2" descr="N:\Linked Data &amp; ECN\CEHEF\presentation\moor-house-field-site-andy-s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89" y="1052736"/>
            <a:ext cx="7929287" cy="1999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444930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“Where have we measured X” 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2"/>
          <a:srcRect l="25593" t="8657" r="10226" b="10551"/>
          <a:stretch/>
        </p:blipFill>
        <p:spPr>
          <a:xfrm>
            <a:off x="377534" y="980728"/>
            <a:ext cx="8388932" cy="57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Searching for measurements of “Copper”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81" y="1034596"/>
            <a:ext cx="7536838" cy="42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5" y="1052736"/>
            <a:ext cx="8048469" cy="45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871538" indent="-514350"/>
            <a:r>
              <a:rPr lang="en-GB" dirty="0" smtClean="0"/>
              <a:t>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Approach based on international standards (W3C, OGC, INSPIRE)</a:t>
            </a:r>
          </a:p>
          <a:p>
            <a:r>
              <a:rPr lang="en-GB" dirty="0" smtClean="0"/>
              <a:t>Leveraging existing information sources:</a:t>
            </a:r>
          </a:p>
          <a:p>
            <a:pPr lvl="1"/>
            <a:r>
              <a:rPr lang="en-GB" dirty="0" smtClean="0"/>
              <a:t>Monitoring facilities</a:t>
            </a:r>
          </a:p>
          <a:p>
            <a:pPr lvl="1"/>
            <a:r>
              <a:rPr lang="en-GB" dirty="0" smtClean="0"/>
              <a:t>Datasets</a:t>
            </a:r>
          </a:p>
          <a:p>
            <a:pPr lvl="1"/>
            <a:r>
              <a:rPr lang="en-GB" dirty="0" smtClean="0"/>
              <a:t>Related information</a:t>
            </a:r>
          </a:p>
          <a:p>
            <a:r>
              <a:rPr lang="en-GB" dirty="0" smtClean="0"/>
              <a:t>Relatively low cost</a:t>
            </a:r>
          </a:p>
          <a:p>
            <a:r>
              <a:rPr lang="en-GB" dirty="0" smtClean="0"/>
              <a:t>Fewer licensing issues with metadata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871538" indent="-514350"/>
            <a:r>
              <a:rPr lang="en-GB" dirty="0" smtClean="0"/>
              <a:t>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“Only” metadata</a:t>
            </a:r>
          </a:p>
          <a:p>
            <a:r>
              <a:rPr lang="en-GB" dirty="0" smtClean="0"/>
              <a:t>Having discovered the right dataset, you still need access services to the data itself if you want to go further.</a:t>
            </a:r>
          </a:p>
          <a:p>
            <a:r>
              <a:rPr lang="en-GB" dirty="0" smtClean="0"/>
              <a:t>Spatial relationships are complex - but could potentially be better represented using these techniques (e.g. “</a:t>
            </a:r>
            <a:r>
              <a:rPr lang="en-GB" dirty="0" err="1" smtClean="0"/>
              <a:t>upstreamness</a:t>
            </a:r>
            <a:r>
              <a:rPr lang="en-GB" dirty="0" smtClean="0"/>
              <a:t>”).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871538" indent="-514350"/>
            <a:r>
              <a:rPr lang="en-GB" dirty="0" smtClean="0"/>
              <a:t>Moving on from the prototype: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871538" indent="-514350">
              <a:buNone/>
            </a:pPr>
            <a:endParaRPr lang="en-GB" dirty="0" smtClean="0"/>
          </a:p>
          <a:p>
            <a:r>
              <a:rPr lang="en-GB" dirty="0" smtClean="0"/>
              <a:t>Find a scalable infrastructure (how can we cope with millions of “facts”?</a:t>
            </a:r>
          </a:p>
          <a:p>
            <a:r>
              <a:rPr lang="en-GB" dirty="0" smtClean="0"/>
              <a:t>Bulk extract and mark-up tools will be needed</a:t>
            </a:r>
          </a:p>
          <a:p>
            <a:r>
              <a:rPr lang="en-GB" dirty="0" smtClean="0"/>
              <a:t>Properly answering “where?”</a:t>
            </a:r>
          </a:p>
          <a:p>
            <a:r>
              <a:rPr lang="en-GB" dirty="0" smtClean="0"/>
              <a:t>Develop trial applications to explore user interfaces.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Where have we measured “X” 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45005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i="1" dirty="0" smtClean="0"/>
              <a:t>What do you mean by “X” ?</a:t>
            </a:r>
          </a:p>
          <a:p>
            <a:pPr algn="ctr">
              <a:buNone/>
            </a:pPr>
            <a:r>
              <a:rPr lang="en-GB" i="1" dirty="0" smtClean="0"/>
              <a:t>What do you mean by “measured” ?</a:t>
            </a:r>
          </a:p>
          <a:p>
            <a:pPr algn="ctr">
              <a:buNone/>
            </a:pPr>
            <a:r>
              <a:rPr lang="en-GB" i="1" dirty="0" smtClean="0"/>
              <a:t>What do you mean by “where” ?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sz="2600" dirty="0" smtClean="0"/>
              <a:t>Need to know the environmental context.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9220" y="4739079"/>
            <a:ext cx="66184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As a first step, could we use </a:t>
            </a:r>
            <a:r>
              <a:rPr lang="en-GB" sz="3200" b="1" dirty="0" smtClean="0"/>
              <a:t>metadata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to approach the problem?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we have: UK EOF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2204864"/>
            <a:ext cx="6984776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Environmental Programmes</a:t>
            </a:r>
          </a:p>
          <a:p>
            <a:r>
              <a:rPr lang="en-GB" dirty="0" smtClean="0"/>
              <a:t>Monitoring Activities</a:t>
            </a:r>
          </a:p>
          <a:p>
            <a:r>
              <a:rPr lang="en-GB" dirty="0" smtClean="0"/>
              <a:t>Location of individual Facilities</a:t>
            </a:r>
            <a:endParaRPr lang="en-GB" dirty="0"/>
          </a:p>
        </p:txBody>
      </p:sp>
      <p:pic>
        <p:nvPicPr>
          <p:cNvPr id="5" name="Picture 6" descr="N:\Linked Data &amp; ECN\CEHEF\presentation\ukeof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015" y="980728"/>
            <a:ext cx="4670457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UKEOF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39661"/>
            <a:ext cx="5150415" cy="50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we have: data.gov.uk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2060848"/>
            <a:ext cx="6984776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Data Publishers</a:t>
            </a:r>
          </a:p>
          <a:p>
            <a:r>
              <a:rPr lang="en-GB" dirty="0" smtClean="0"/>
              <a:t>Datasets</a:t>
            </a:r>
          </a:p>
          <a:p>
            <a:r>
              <a:rPr lang="en-GB" dirty="0" smtClean="0"/>
              <a:t>Data access services</a:t>
            </a:r>
          </a:p>
        </p:txBody>
      </p:sp>
      <p:pic>
        <p:nvPicPr>
          <p:cNvPr id="7" name="Picture 11" descr="N:\Linked Data &amp; ECN\CEHEF\presentation\dg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4243756" cy="3055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Metadata example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906"/>
          <a:stretch/>
        </p:blipFill>
        <p:spPr>
          <a:xfrm>
            <a:off x="59815" y="935534"/>
            <a:ext cx="8976681" cy="50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N:\Linked Data &amp; ECN\CEHEF\presentation\sources\displayCAAPA2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1840433" cy="13840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2" descr="N:\Linked Data &amp; ECN\CEHEF\presentation\no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64704"/>
            <a:ext cx="2286074" cy="20056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N:\Linked Data &amp; ECN\CEHEF\presentation\Carbon_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302503"/>
            <a:ext cx="1152128" cy="686337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 smtClean="0"/>
              <a:t>How to connect and exploit these 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21091" y="1043444"/>
            <a:ext cx="11468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 = “DOC”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251520" y="2852936"/>
            <a:ext cx="2376264" cy="1286104"/>
            <a:chOff x="251520" y="2852936"/>
            <a:chExt cx="2376264" cy="1286104"/>
          </a:xfrm>
        </p:grpSpPr>
        <p:pic>
          <p:nvPicPr>
            <p:cNvPr id="1030" name="Picture 6" descr="N:\Linked Data &amp; ECN\CEHEF\presentation\ukeof-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3140968"/>
              <a:ext cx="2232248" cy="9980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1403648" y="2852936"/>
              <a:ext cx="122413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Activity</a:t>
              </a:r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35696" y="4581128"/>
            <a:ext cx="1728192" cy="1368152"/>
            <a:chOff x="2627784" y="4365104"/>
            <a:chExt cx="1728192" cy="1368152"/>
          </a:xfrm>
        </p:grpSpPr>
        <p:pic>
          <p:nvPicPr>
            <p:cNvPr id="1033" name="Picture 9" descr="N:\Linked Data &amp; ECN\CEHEF\presentation\185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0" y="4545124"/>
              <a:ext cx="1584176" cy="11881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5" name="TextBox 14"/>
            <p:cNvSpPr txBox="1"/>
            <p:nvPr/>
          </p:nvSpPr>
          <p:spPr>
            <a:xfrm>
              <a:off x="2627784" y="4365104"/>
              <a:ext cx="122413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Facility</a:t>
              </a:r>
              <a:endParaRPr lang="en-GB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23928" y="4536013"/>
            <a:ext cx="2316783" cy="1917323"/>
            <a:chOff x="3923928" y="4536013"/>
            <a:chExt cx="2316783" cy="1917323"/>
          </a:xfrm>
        </p:grpSpPr>
        <p:pic>
          <p:nvPicPr>
            <p:cNvPr id="1034" name="Picture 10" descr="N:\Linked Data &amp; ECN\CEHEF\presentation\191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5976" y="5040069"/>
              <a:ext cx="1884735" cy="14132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6" name="TextBox 15"/>
            <p:cNvSpPr txBox="1"/>
            <p:nvPr/>
          </p:nvSpPr>
          <p:spPr>
            <a:xfrm>
              <a:off x="3923928" y="4536013"/>
              <a:ext cx="144016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Monitored</a:t>
              </a:r>
            </a:p>
            <a:p>
              <a:pPr algn="ctr"/>
              <a:r>
                <a:rPr lang="en-GB" dirty="0" smtClean="0"/>
                <a:t>Property</a:t>
              </a:r>
              <a:endParaRPr lang="en-GB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 flipV="1">
            <a:off x="2771800" y="3068960"/>
            <a:ext cx="1008112" cy="7200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71800" y="3645024"/>
            <a:ext cx="1224136" cy="86409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9992" y="3717032"/>
            <a:ext cx="144016" cy="72008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60032" y="3429000"/>
            <a:ext cx="1080120" cy="57606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886390" y="3429000"/>
            <a:ext cx="2945368" cy="1615344"/>
            <a:chOff x="5886390" y="3429000"/>
            <a:chExt cx="2945368" cy="1615344"/>
          </a:xfrm>
        </p:grpSpPr>
        <p:pic>
          <p:nvPicPr>
            <p:cNvPr id="1035" name="Picture 11" descr="N:\Linked Data &amp; ECN\CEHEF\presentation\dgu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8224" y="3429000"/>
              <a:ext cx="2243534" cy="161534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3" name="TextBox 12"/>
            <p:cNvSpPr txBox="1"/>
            <p:nvPr/>
          </p:nvSpPr>
          <p:spPr>
            <a:xfrm>
              <a:off x="5886390" y="4077072"/>
              <a:ext cx="129702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Data Access</a:t>
              </a:r>
              <a:endParaRPr lang="en-GB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092984" y="1844824"/>
            <a:ext cx="24111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Thesaurus: “Substance”</a:t>
            </a:r>
            <a:endParaRPr lang="en-GB" dirty="0"/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4211960" y="2132856"/>
            <a:ext cx="72008" cy="57606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39952" y="278092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?</a:t>
            </a:r>
            <a:endParaRPr lang="en-GB" sz="4400" b="1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4788024" y="2348880"/>
            <a:ext cx="504056" cy="50405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6016" y="5373216"/>
            <a:ext cx="1484124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Organic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Carbon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9690" y="1268760"/>
            <a:ext cx="8942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123728" y="1844824"/>
            <a:ext cx="1944216" cy="100811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-PPT-presentation-template-MasterSlides_Essentials-new-nerc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604</TotalTime>
  <Words>1148</Words>
  <Application>Microsoft Office PowerPoint</Application>
  <PresentationFormat>On-screen Show (4:3)</PresentationFormat>
  <Paragraphs>498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CEH-PPT-presentation-template-MasterSlides_Essentials-new-nerc-logo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PEDD</dc:creator>
  <cp:lastModifiedBy>Fry, Matthew</cp:lastModifiedBy>
  <cp:revision>82</cp:revision>
  <dcterms:created xsi:type="dcterms:W3CDTF">2014-10-01T10:31:36Z</dcterms:created>
  <dcterms:modified xsi:type="dcterms:W3CDTF">2015-09-22T12:39:03Z</dcterms:modified>
</cp:coreProperties>
</file>