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s/slide10.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9.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8.xml" ContentType="application/vnd.openxmlformats-officedocument.presentationml.slideLayout+xml"/>
  <Override PartName="/ppt/slideLayouts/slideLayout6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emf" ContentType="image/x-emf"/>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8" r:id="rId2"/>
    <p:sldMasterId id="2147483660" r:id="rId3"/>
    <p:sldMasterId id="2147483662" r:id="rId4"/>
    <p:sldMasterId id="2147483704" r:id="rId5"/>
    <p:sldMasterId id="2147483733" r:id="rId6"/>
  </p:sldMasterIdLst>
  <p:notesMasterIdLst>
    <p:notesMasterId r:id="rId25"/>
  </p:notesMasterIdLst>
  <p:handoutMasterIdLst>
    <p:handoutMasterId r:id="rId26"/>
  </p:handoutMasterIdLst>
  <p:sldIdLst>
    <p:sldId id="328" r:id="rId7"/>
    <p:sldId id="459" r:id="rId8"/>
    <p:sldId id="460" r:id="rId9"/>
    <p:sldId id="476" r:id="rId10"/>
    <p:sldId id="461" r:id="rId11"/>
    <p:sldId id="462" r:id="rId12"/>
    <p:sldId id="463" r:id="rId13"/>
    <p:sldId id="474" r:id="rId14"/>
    <p:sldId id="465" r:id="rId15"/>
    <p:sldId id="466" r:id="rId16"/>
    <p:sldId id="467" r:id="rId17"/>
    <p:sldId id="477" r:id="rId18"/>
    <p:sldId id="468" r:id="rId19"/>
    <p:sldId id="475" r:id="rId20"/>
    <p:sldId id="471" r:id="rId21"/>
    <p:sldId id="473" r:id="rId22"/>
    <p:sldId id="384" r:id="rId23"/>
    <p:sldId id="470" r:id="rId24"/>
  </p:sldIdLst>
  <p:sldSz cx="9144000" cy="6858000" type="screen4x3"/>
  <p:notesSz cx="6858000" cy="9144000"/>
  <p:defaultTextStyle>
    <a:defPPr>
      <a:defRPr lang="en-A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EDCB"/>
    <a:srgbClr val="FFDDC1"/>
    <a:srgbClr val="FFFFFF"/>
    <a:srgbClr val="CAEE9C"/>
    <a:srgbClr val="FFC5C5"/>
    <a:srgbClr val="007F9B"/>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1383" autoAdjust="0"/>
    <p:restoredTop sz="86425" autoAdjust="0"/>
  </p:normalViewPr>
  <p:slideViewPr>
    <p:cSldViewPr>
      <p:cViewPr>
        <p:scale>
          <a:sx n="100" d="100"/>
          <a:sy n="100" d="100"/>
        </p:scale>
        <p:origin x="-72" y="210"/>
      </p:cViewPr>
      <p:guideLst>
        <p:guide orient="horz" pos="2160"/>
        <p:guide pos="2880"/>
      </p:guideLst>
    </p:cSldViewPr>
  </p:slideViewPr>
  <p:outlineViewPr>
    <p:cViewPr>
      <p:scale>
        <a:sx n="33" d="100"/>
        <a:sy n="33" d="100"/>
      </p:scale>
      <p:origin x="0" y="14871"/>
    </p:cViewPr>
  </p:outlineViewPr>
  <p:notesTextViewPr>
    <p:cViewPr>
      <p:scale>
        <a:sx n="100" d="100"/>
        <a:sy n="100" d="100"/>
      </p:scale>
      <p:origin x="0" y="0"/>
    </p:cViewPr>
  </p:notesTextViewPr>
  <p:sorterViewPr>
    <p:cViewPr>
      <p:scale>
        <a:sx n="80" d="100"/>
        <a:sy n="80" d="100"/>
      </p:scale>
      <p:origin x="0" y="0"/>
    </p:cViewPr>
  </p:sorterViewPr>
  <p:notesViewPr>
    <p:cSldViewPr>
      <p:cViewPr varScale="1">
        <p:scale>
          <a:sx n="66" d="100"/>
          <a:sy n="66" d="100"/>
        </p:scale>
        <p:origin x="0" y="0"/>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AU"/>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0822B87D-93FF-4700-A1F4-E34DF07EC39B}" type="datetimeFigureOut">
              <a:rPr lang="en-AU"/>
              <a:pPr>
                <a:defRPr/>
              </a:pPr>
              <a:t>12/08/2014</a:t>
            </a:fld>
            <a:endParaRPr lang="en-AU"/>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AU"/>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5D3CF2F3-2778-4A50-84FF-437EBBCAEB25}" type="slidenum">
              <a:rPr lang="en-AU"/>
              <a:pPr>
                <a:defRPr/>
              </a:pPr>
              <a:t>‹#›</a:t>
            </a:fld>
            <a:endParaRPr lang="en-AU"/>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15C2A18D-19A7-4C58-9621-BB17B5750FDA}" type="datetimeFigureOut">
              <a:rPr lang="en-AU"/>
              <a:pPr>
                <a:defRPr/>
              </a:pPr>
              <a:t>12/08/2014</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AU"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9B3AFCFB-5FBD-40BC-9128-C1A22C77A012}" type="slidenum">
              <a:rPr lang="en-AU"/>
              <a:pPr>
                <a:defRPr/>
              </a:pPr>
              <a:t>‹#›</a:t>
            </a:fld>
            <a:endParaRPr lang="en-AU"/>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AU" dirty="0" smtClean="0"/>
              <a:t>Example of the data mapped between the HH and NGIS  databases.</a:t>
            </a:r>
          </a:p>
          <a:p>
            <a:r>
              <a:rPr lang="en-AU" dirty="0" smtClean="0"/>
              <a:t>Pretty good:</a:t>
            </a:r>
          </a:p>
          <a:p>
            <a:r>
              <a:rPr lang="en-AU" dirty="0" smtClean="0"/>
              <a:t>	Mostly</a:t>
            </a:r>
            <a:r>
              <a:rPr lang="en-AU" baseline="0" dirty="0" smtClean="0"/>
              <a:t> </a:t>
            </a:r>
            <a:r>
              <a:rPr lang="en-AU" dirty="0" smtClean="0"/>
              <a:t>separates Units and methods from the observable property</a:t>
            </a:r>
          </a:p>
          <a:p>
            <a:r>
              <a:rPr lang="en-AU" dirty="0" smtClean="0"/>
              <a:t>	Maps to terms from other related vocabularies (CAS, IUPAC, WDTF)</a:t>
            </a:r>
          </a:p>
          <a:p>
            <a:r>
              <a:rPr lang="en-AU" dirty="0" smtClean="0"/>
              <a:t>	Some</a:t>
            </a:r>
            <a:r>
              <a:rPr lang="en-AU" baseline="0" dirty="0" smtClean="0"/>
              <a:t> grouping (simple hierarchy) and collections</a:t>
            </a:r>
          </a:p>
          <a:p>
            <a:endParaRPr lang="en-AU" baseline="0" dirty="0" smtClean="0"/>
          </a:p>
          <a:p>
            <a:pPr>
              <a:buFont typeface="Arial" pitchFamily="34" charset="0"/>
              <a:buChar char="•"/>
            </a:pPr>
            <a:r>
              <a:rPr lang="en-AU" dirty="0" smtClean="0"/>
              <a:t> Not modular</a:t>
            </a:r>
          </a:p>
          <a:p>
            <a:pPr lvl="1"/>
            <a:r>
              <a:rPr lang="en-US" dirty="0" smtClean="0"/>
              <a:t>difficult to incorporate vocabularies not governed by that discipline (e.g. ‘units of measure’</a:t>
            </a:r>
            <a:r>
              <a:rPr lang="en-AU" baseline="0" dirty="0" smtClean="0"/>
              <a:t>)</a:t>
            </a:r>
            <a:endParaRPr lang="en-AU" dirty="0" smtClean="0"/>
          </a:p>
          <a:p>
            <a:pPr>
              <a:buFont typeface="Arial" pitchFamily="34" charset="0"/>
              <a:buChar char="•"/>
            </a:pPr>
            <a:r>
              <a:rPr lang="en-AU" dirty="0" smtClean="0"/>
              <a:t> Inconsistent Governance</a:t>
            </a:r>
          </a:p>
          <a:p>
            <a:pPr lvl="1"/>
            <a:r>
              <a:rPr lang="en-US" dirty="0" smtClean="0"/>
              <a:t>same concepts (different terms?) appear in multiple vocabularies, </a:t>
            </a:r>
          </a:p>
          <a:p>
            <a:pPr lvl="1"/>
            <a:r>
              <a:rPr lang="en-US" dirty="0" smtClean="0"/>
              <a:t>no relationships between terms and collections from different data providers, </a:t>
            </a:r>
            <a:endParaRPr lang="en-AU" dirty="0" smtClean="0"/>
          </a:p>
          <a:p>
            <a:pPr>
              <a:buFont typeface="Arial" pitchFamily="34" charset="0"/>
              <a:buChar char="•"/>
            </a:pPr>
            <a:r>
              <a:rPr lang="en-AU" dirty="0" smtClean="0"/>
              <a:t> Not interoperable</a:t>
            </a:r>
          </a:p>
          <a:p>
            <a:pPr lvl="1"/>
            <a:r>
              <a:rPr lang="en-US" dirty="0" smtClean="0"/>
              <a:t>local, non-resolvable identifiers, </a:t>
            </a:r>
          </a:p>
          <a:p>
            <a:pPr lvl="1"/>
            <a:r>
              <a:rPr lang="en-US" dirty="0" smtClean="0"/>
              <a:t>lack of a formal definitions,</a:t>
            </a:r>
          </a:p>
          <a:p>
            <a:pPr lvl="1"/>
            <a:r>
              <a:rPr lang="en-US" dirty="0" smtClean="0"/>
              <a:t>lack of an ontology describing the relationship between concepts</a:t>
            </a:r>
          </a:p>
          <a:p>
            <a:pPr>
              <a:buFont typeface="Arial" pitchFamily="34" charset="0"/>
              <a:buChar char="•"/>
            </a:pPr>
            <a:r>
              <a:rPr lang="en-AU" dirty="0" smtClean="0"/>
              <a:t>Ambiguity</a:t>
            </a:r>
          </a:p>
          <a:p>
            <a:pPr lvl="1"/>
            <a:r>
              <a:rPr lang="en-US" dirty="0" smtClean="0"/>
              <a:t>concepts are poorly defined, </a:t>
            </a:r>
            <a:endParaRPr lang="en-AU" dirty="0"/>
          </a:p>
        </p:txBody>
      </p:sp>
      <p:sp>
        <p:nvSpPr>
          <p:cNvPr id="4" name="Slide Number Placeholder 3"/>
          <p:cNvSpPr>
            <a:spLocks noGrp="1"/>
          </p:cNvSpPr>
          <p:nvPr>
            <p:ph type="sldNum" sz="quarter" idx="10"/>
          </p:nvPr>
        </p:nvSpPr>
        <p:spPr/>
        <p:txBody>
          <a:bodyPr/>
          <a:lstStyle/>
          <a:p>
            <a:pPr>
              <a:defRPr/>
            </a:pPr>
            <a:fld id="{348E5230-3F12-4A60-B83A-70DD9883D08A}" type="slidenum">
              <a:rPr lang="en-US" smtClean="0">
                <a:solidFill>
                  <a:prstClr val="black"/>
                </a:solidFill>
              </a:rPr>
              <a:pPr>
                <a:defRPr/>
              </a:pPr>
              <a:t>2</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NVS is probably the most widely used large vocabulary service. </a:t>
            </a:r>
          </a:p>
          <a:p>
            <a:r>
              <a:rPr lang="en-US" dirty="0" smtClean="0"/>
              <a:t>The “P01” vocabulary contains an inventory</a:t>
            </a:r>
            <a:r>
              <a:rPr lang="en-US" baseline="0" dirty="0" smtClean="0"/>
              <a:t> of observed properties from the oceanography community. </a:t>
            </a:r>
          </a:p>
          <a:p>
            <a:r>
              <a:rPr lang="en-US" baseline="0" dirty="0" smtClean="0"/>
              <a:t>It contains 30,000+ entries, most of which have long names because they are very specific. </a:t>
            </a:r>
          </a:p>
          <a:p>
            <a:r>
              <a:rPr lang="en-US" baseline="0" dirty="0" smtClean="0"/>
              <a:t>More later … </a:t>
            </a:r>
            <a:endParaRPr lang="en-AU" dirty="0"/>
          </a:p>
        </p:txBody>
      </p:sp>
      <p:sp>
        <p:nvSpPr>
          <p:cNvPr id="4" name="Slide Number Placeholder 3"/>
          <p:cNvSpPr>
            <a:spLocks noGrp="1"/>
          </p:cNvSpPr>
          <p:nvPr>
            <p:ph type="sldNum" sz="quarter" idx="10"/>
          </p:nvPr>
        </p:nvSpPr>
        <p:spPr/>
        <p:txBody>
          <a:bodyPr/>
          <a:lstStyle/>
          <a:p>
            <a:pPr>
              <a:defRPr/>
            </a:pPr>
            <a:fld id="{9B3AFCFB-5FBD-40BC-9128-C1A22C77A012}" type="slidenum">
              <a:rPr lang="en-AU" smtClean="0"/>
              <a:pPr>
                <a:defRPr/>
              </a:pPr>
              <a:t>4</a:t>
            </a:fld>
            <a:endParaRPr lang="en-A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p:txBody>
          <a:bodyPr/>
          <a:lstStyle/>
          <a:p>
            <a:pPr>
              <a:defRPr/>
            </a:pPr>
            <a:fld id="{5521A414-44EE-410C-A1B8-579872A9817C}" type="slidenum">
              <a:rPr lang="en-US">
                <a:solidFill>
                  <a:prstClr val="black"/>
                </a:solidFill>
              </a:rPr>
              <a:pPr>
                <a:defRPr/>
              </a:pPr>
              <a:t>5</a:t>
            </a:fld>
            <a:endParaRPr lang="en-US">
              <a:solidFill>
                <a:prstClr val="black"/>
              </a:solidFill>
            </a:endParaRPr>
          </a:p>
        </p:txBody>
      </p:sp>
      <p:sp>
        <p:nvSpPr>
          <p:cNvPr id="1515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1556"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If we look at a ‘nitrogen’ example we have the</a:t>
            </a:r>
            <a:r>
              <a:rPr lang="en-AU" baseline="0" dirty="0" smtClean="0"/>
              <a:t> </a:t>
            </a:r>
            <a:r>
              <a:rPr lang="en-AU" baseline="0" dirty="0" err="1" smtClean="0"/>
              <a:t>ScaledQuantityKind</a:t>
            </a:r>
            <a:r>
              <a:rPr lang="en-AU" baseline="0" dirty="0" smtClean="0"/>
              <a:t> </a:t>
            </a:r>
            <a:r>
              <a:rPr lang="en-AU" dirty="0" smtClean="0"/>
              <a:t>“dissolved nitrogen concentration” which has the more general concept “nitrogen concentration”, which in turn is a specialization of “Concentration”.</a:t>
            </a:r>
          </a:p>
          <a:p>
            <a:endParaRPr lang="en-AU" dirty="0" smtClean="0"/>
          </a:p>
          <a:p>
            <a:r>
              <a:rPr lang="en-AU" dirty="0" smtClean="0"/>
              <a:t>“dissolved nitrogen concentration” can be measured in “</a:t>
            </a:r>
            <a:r>
              <a:rPr lang="en-AU" dirty="0" err="1" smtClean="0"/>
              <a:t>MolPerCent</a:t>
            </a:r>
            <a:r>
              <a:rPr lang="en-AU" dirty="0" smtClean="0"/>
              <a:t>” units, which can be used for “Concentration” </a:t>
            </a:r>
            <a:r>
              <a:rPr lang="en-AU" dirty="0" err="1" smtClean="0"/>
              <a:t>QuantityKinds</a:t>
            </a:r>
            <a:r>
              <a:rPr lang="en-AU" dirty="0" smtClean="0"/>
              <a:t>, or</a:t>
            </a:r>
            <a:r>
              <a:rPr lang="en-AU" baseline="0" dirty="0" smtClean="0"/>
              <a:t> “</a:t>
            </a:r>
            <a:r>
              <a:rPr lang="en-AU" baseline="0" dirty="0" err="1" smtClean="0"/>
              <a:t>MilliGramsPerLitre</a:t>
            </a:r>
            <a:r>
              <a:rPr lang="en-AU" baseline="0" dirty="0" smtClean="0"/>
              <a:t>” which can be used for “</a:t>
            </a:r>
            <a:r>
              <a:rPr lang="en-AU" baseline="0" dirty="0" err="1" smtClean="0"/>
              <a:t>AmountOfSubstancePerUnitVolume</a:t>
            </a:r>
            <a:r>
              <a:rPr lang="en-AU" baseline="0" dirty="0" smtClean="0"/>
              <a:t>” </a:t>
            </a:r>
            <a:r>
              <a:rPr lang="en-AU" baseline="0" dirty="0" err="1" smtClean="0"/>
              <a:t>QuantityKinds</a:t>
            </a:r>
            <a:r>
              <a:rPr lang="en-AU" baseline="0" dirty="0" smtClean="0"/>
              <a:t>.</a:t>
            </a:r>
          </a:p>
          <a:p>
            <a:endParaRPr lang="en-AU" baseline="0" dirty="0" smtClean="0"/>
          </a:p>
          <a:p>
            <a:r>
              <a:rPr lang="en-AU" dirty="0" smtClean="0"/>
              <a:t>“dissolved nitrogen concentration”  is a measure of the “nitrogen” </a:t>
            </a:r>
            <a:r>
              <a:rPr lang="en-AU" dirty="0" err="1" smtClean="0"/>
              <a:t>SubstanceOrTaxon</a:t>
            </a:r>
            <a:r>
              <a:rPr lang="en-AU" dirty="0" smtClean="0"/>
              <a:t>,</a:t>
            </a:r>
            <a:r>
              <a:rPr lang="en-AU" baseline="0" dirty="0" smtClean="0"/>
              <a:t> which is an </a:t>
            </a:r>
            <a:r>
              <a:rPr lang="en-AU" baseline="0" dirty="0" err="1" smtClean="0"/>
              <a:t>exactMatch</a:t>
            </a:r>
            <a:r>
              <a:rPr lang="en-AU" baseline="0" dirty="0" smtClean="0"/>
              <a:t> of the ChEBI “elemental nitrogen” concept.</a:t>
            </a:r>
            <a:endParaRPr lang="en-AU" dirty="0"/>
          </a:p>
        </p:txBody>
      </p:sp>
      <p:sp>
        <p:nvSpPr>
          <p:cNvPr id="4" name="Slide Number Placeholder 3"/>
          <p:cNvSpPr>
            <a:spLocks noGrp="1"/>
          </p:cNvSpPr>
          <p:nvPr>
            <p:ph type="sldNum" sz="quarter" idx="10"/>
          </p:nvPr>
        </p:nvSpPr>
        <p:spPr/>
        <p:txBody>
          <a:bodyPr/>
          <a:lstStyle/>
          <a:p>
            <a:pPr>
              <a:defRPr/>
            </a:pPr>
            <a:fld id="{348E5230-3F12-4A60-B83A-70DD9883D08A}" type="slidenum">
              <a:rPr lang="en-US" smtClean="0"/>
              <a:pPr>
                <a:defRPr/>
              </a:pPr>
              <a:t>10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dirty="0" smtClean="0">
                <a:solidFill>
                  <a:schemeClr val="tx1"/>
                </a:solidFill>
                <a:latin typeface="+mn-lt"/>
                <a:ea typeface="+mn-ea"/>
                <a:cs typeface="+mn-cs"/>
              </a:rPr>
              <a:t>A number of formal units of measure systems exist: </a:t>
            </a:r>
            <a:endParaRPr lang="en-AU"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‘The Unified Code For Units of Measure’ (UCUM; </a:t>
            </a:r>
            <a:r>
              <a:rPr lang="en-US" sz="1200" kern="1200" dirty="0" err="1" smtClean="0">
                <a:solidFill>
                  <a:schemeClr val="tx1"/>
                </a:solidFill>
                <a:latin typeface="+mn-lt"/>
                <a:ea typeface="+mn-ea"/>
                <a:cs typeface="+mn-cs"/>
              </a:rPr>
              <a:t>Schadow</a:t>
            </a:r>
            <a:r>
              <a:rPr lang="en-US" sz="1200" kern="1200" dirty="0" smtClean="0">
                <a:solidFill>
                  <a:schemeClr val="tx1"/>
                </a:solidFill>
                <a:latin typeface="+mn-lt"/>
                <a:ea typeface="+mn-ea"/>
                <a:cs typeface="+mn-cs"/>
              </a:rPr>
              <a:t> and McDonald, 2009), </a:t>
            </a:r>
            <a:endParaRPr lang="en-AU"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‘Ontology of units of measure’ (OM; </a:t>
            </a:r>
            <a:r>
              <a:rPr lang="en-US" sz="1200" kern="1200" dirty="0" err="1" smtClean="0">
                <a:solidFill>
                  <a:schemeClr val="tx1"/>
                </a:solidFill>
                <a:latin typeface="+mn-lt"/>
                <a:ea typeface="+mn-ea"/>
                <a:cs typeface="+mn-cs"/>
              </a:rPr>
              <a:t>Rijgersberg</a:t>
            </a:r>
            <a:r>
              <a:rPr lang="en-US" sz="1200" kern="1200" dirty="0" smtClean="0">
                <a:solidFill>
                  <a:schemeClr val="tx1"/>
                </a:solidFill>
                <a:latin typeface="+mn-lt"/>
                <a:ea typeface="+mn-ea"/>
                <a:cs typeface="+mn-cs"/>
              </a:rPr>
              <a:t> et al., 2013), </a:t>
            </a:r>
            <a:endParaRPr lang="en-AU"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‘Measurement Units Ontology’ (MUO; </a:t>
            </a:r>
            <a:r>
              <a:rPr lang="en-US" sz="1200" kern="1200" dirty="0" err="1" smtClean="0">
                <a:solidFill>
                  <a:schemeClr val="tx1"/>
                </a:solidFill>
                <a:latin typeface="+mn-lt"/>
                <a:ea typeface="+mn-ea"/>
                <a:cs typeface="+mn-cs"/>
              </a:rPr>
              <a:t>Berrueta</a:t>
            </a:r>
            <a:r>
              <a:rPr lang="en-US" sz="1200" kern="1200" dirty="0" smtClean="0">
                <a:solidFill>
                  <a:schemeClr val="tx1"/>
                </a:solidFill>
                <a:latin typeface="+mn-lt"/>
                <a:ea typeface="+mn-ea"/>
                <a:cs typeface="+mn-cs"/>
              </a:rPr>
              <a:t> and Polo, 2009), </a:t>
            </a:r>
            <a:endParaRPr lang="en-AU"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‘Ontology of Units of Measurement’ (UO), </a:t>
            </a:r>
            <a:endParaRPr lang="en-AU"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‘Semantic Web for Earth and Environmental Terminology’ (SWEET v2.2), </a:t>
            </a:r>
            <a:endParaRPr lang="en-AU" sz="1200" kern="1200" dirty="0" smtClean="0">
              <a:solidFill>
                <a:schemeClr val="tx1"/>
              </a:solidFill>
              <a:latin typeface="+mn-lt"/>
              <a:ea typeface="+mn-ea"/>
              <a:cs typeface="+mn-cs"/>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‘Quantities, Units, Dimensions, Values’ (QUDV; de </a:t>
            </a:r>
            <a:r>
              <a:rPr lang="en-US" sz="1200" kern="1200" dirty="0" err="1" smtClean="0">
                <a:solidFill>
                  <a:schemeClr val="tx1"/>
                </a:solidFill>
                <a:latin typeface="+mn-lt"/>
                <a:ea typeface="+mn-ea"/>
                <a:cs typeface="+mn-cs"/>
              </a:rPr>
              <a:t>Kooning</a:t>
            </a:r>
            <a:r>
              <a:rPr lang="en-US" sz="1200" kern="1200" dirty="0" smtClean="0">
                <a:solidFill>
                  <a:schemeClr val="tx1"/>
                </a:solidFill>
                <a:latin typeface="+mn-lt"/>
                <a:ea typeface="+mn-ea"/>
                <a:cs typeface="+mn-cs"/>
              </a:rPr>
              <a:t> et al. 2009) </a:t>
            </a:r>
          </a:p>
          <a:p>
            <a:pPr lvl="0"/>
            <a:r>
              <a:rPr lang="en-US" sz="1200" kern="1200" dirty="0" smtClean="0">
                <a:solidFill>
                  <a:schemeClr val="tx1"/>
                </a:solidFill>
                <a:latin typeface="+mn-lt"/>
                <a:ea typeface="+mn-ea"/>
                <a:cs typeface="+mn-cs"/>
              </a:rPr>
              <a:t>‘Quantities, Units, Dimensions and Data Types’ (QUDT; Hodgson and Keller, 2011). </a:t>
            </a:r>
            <a:endParaRPr lang="en-AU" sz="1200" kern="1200" dirty="0" smtClean="0">
              <a:solidFill>
                <a:schemeClr val="tx1"/>
              </a:solidFill>
              <a:latin typeface="+mn-lt"/>
              <a:ea typeface="+mn-ea"/>
              <a:cs typeface="+mn-cs"/>
            </a:endParaRPr>
          </a:p>
          <a:p>
            <a:pPr lvl="0"/>
            <a:endParaRPr lang="en-AU"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These all use different </a:t>
            </a:r>
            <a:r>
              <a:rPr lang="en-US" sz="1200" kern="1200" dirty="0" err="1" smtClean="0">
                <a:solidFill>
                  <a:schemeClr val="tx1"/>
                </a:solidFill>
                <a:latin typeface="+mn-lt"/>
                <a:ea typeface="+mn-ea"/>
                <a:cs typeface="+mn-cs"/>
              </a:rPr>
              <a:t>modelling</a:t>
            </a:r>
            <a:r>
              <a:rPr lang="en-US" sz="1200" kern="1200" dirty="0" smtClean="0">
                <a:solidFill>
                  <a:schemeClr val="tx1"/>
                </a:solidFill>
                <a:latin typeface="+mn-lt"/>
                <a:ea typeface="+mn-ea"/>
                <a:cs typeface="+mn-cs"/>
              </a:rPr>
              <a:t> approaches and formalisms ranging from simple vocabularies enumerating units of measures, to alignment of measurement related concepts to upper </a:t>
            </a:r>
            <a:r>
              <a:rPr lang="en-US" sz="1200" kern="1200" dirty="0" err="1" smtClean="0">
                <a:solidFill>
                  <a:schemeClr val="tx1"/>
                </a:solidFill>
                <a:latin typeface="+mn-lt"/>
                <a:ea typeface="+mn-ea"/>
                <a:cs typeface="+mn-cs"/>
              </a:rPr>
              <a:t>ontologies</a:t>
            </a:r>
            <a:r>
              <a:rPr lang="en-US" sz="1200" kern="1200" dirty="0" smtClean="0">
                <a:solidFill>
                  <a:schemeClr val="tx1"/>
                </a:solidFill>
                <a:latin typeface="+mn-lt"/>
                <a:ea typeface="+mn-ea"/>
                <a:cs typeface="+mn-cs"/>
              </a:rPr>
              <a:t>. They also differ in their coverage of the set of unit of measures. Of the established and well-governed unit of measure ontology options, QUDT is well-aligned with our understanding of the relationships between measurements and units of measure. </a:t>
            </a:r>
            <a:endParaRPr lang="en-AU" sz="1200" kern="1200" dirty="0" smtClean="0">
              <a:solidFill>
                <a:schemeClr val="tx1"/>
              </a:solidFill>
              <a:latin typeface="+mn-lt"/>
              <a:ea typeface="+mn-ea"/>
              <a:cs typeface="+mn-cs"/>
            </a:endParaRPr>
          </a:p>
          <a:p>
            <a:endParaRPr lang="en-AU" dirty="0" smtClean="0"/>
          </a:p>
          <a:p>
            <a:r>
              <a:rPr lang="en-AU" dirty="0" smtClean="0"/>
              <a:t>Our extension to QUDT recognised that </a:t>
            </a:r>
            <a:r>
              <a:rPr lang="en-AU" dirty="0" err="1" smtClean="0"/>
              <a:t>QuantityKinds</a:t>
            </a:r>
            <a:r>
              <a:rPr lang="en-AU" dirty="0" smtClean="0"/>
              <a:t> are the subset of all </a:t>
            </a:r>
            <a:r>
              <a:rPr lang="en-AU" dirty="0" err="1" smtClean="0"/>
              <a:t>PropertyKinds</a:t>
            </a:r>
            <a:r>
              <a:rPr lang="en-AU" dirty="0" smtClean="0"/>
              <a:t> that can be measured. We created the </a:t>
            </a:r>
            <a:r>
              <a:rPr lang="en-AU" dirty="0" err="1" smtClean="0"/>
              <a:t>ScaledQuantityKind</a:t>
            </a:r>
            <a:r>
              <a:rPr lang="en-AU" dirty="0" smtClean="0"/>
              <a:t> class as an equivalent class to allow specifying the units associated with the </a:t>
            </a:r>
            <a:r>
              <a:rPr lang="en-AU" dirty="0" err="1" smtClean="0"/>
              <a:t>QuantityKind</a:t>
            </a:r>
            <a:r>
              <a:rPr lang="en-AU" dirty="0" smtClean="0"/>
              <a:t> via the </a:t>
            </a:r>
            <a:r>
              <a:rPr lang="en-AU" dirty="0" err="1" smtClean="0"/>
              <a:t>qudt:unit</a:t>
            </a:r>
            <a:r>
              <a:rPr lang="en-AU" dirty="0" smtClean="0"/>
              <a:t> property. I understand that QUDT v2 intends to </a:t>
            </a:r>
            <a:r>
              <a:rPr lang="en-AU" baseline="0" dirty="0" smtClean="0"/>
              <a:t>add this property to </a:t>
            </a:r>
            <a:r>
              <a:rPr lang="en-AU" baseline="0" dirty="0" err="1" smtClean="0"/>
              <a:t>QuantityKind</a:t>
            </a:r>
            <a:r>
              <a:rPr lang="en-AU" baseline="0" dirty="0" smtClean="0"/>
              <a:t>, making </a:t>
            </a:r>
            <a:r>
              <a:rPr lang="en-AU" baseline="0" dirty="0" err="1" smtClean="0"/>
              <a:t>ScaledQuantityKind</a:t>
            </a:r>
            <a:r>
              <a:rPr lang="en-AU" baseline="0" dirty="0" smtClean="0"/>
              <a:t> redundant.</a:t>
            </a:r>
          </a:p>
          <a:p>
            <a:endParaRPr lang="en-AU" baseline="0" dirty="0" smtClean="0"/>
          </a:p>
          <a:p>
            <a:r>
              <a:rPr lang="en-AU" baseline="0" dirty="0" smtClean="0"/>
              <a:t>The </a:t>
            </a:r>
            <a:r>
              <a:rPr lang="en-AU" baseline="0" dirty="0" err="1" smtClean="0"/>
              <a:t>objectOfInterest</a:t>
            </a:r>
            <a:r>
              <a:rPr lang="en-AU" baseline="0" dirty="0" smtClean="0"/>
              <a:t> property allows specifying what the substance (or </a:t>
            </a:r>
            <a:r>
              <a:rPr lang="en-AU" baseline="0" dirty="0" err="1" smtClean="0"/>
              <a:t>taxon</a:t>
            </a:r>
            <a:r>
              <a:rPr lang="en-AU" baseline="0" dirty="0" smtClean="0"/>
              <a:t> if biological) is that is being measured.</a:t>
            </a:r>
          </a:p>
          <a:p>
            <a:r>
              <a:rPr lang="en-AU" dirty="0" smtClean="0"/>
              <a:t> </a:t>
            </a: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Vocabularies for the units of measure (instances of the ‘</a:t>
            </a:r>
            <a:r>
              <a:rPr lang="en-US" sz="1200" i="1" kern="1200" dirty="0" err="1" smtClean="0">
                <a:solidFill>
                  <a:schemeClr val="tx1"/>
                </a:solidFill>
                <a:latin typeface="+mn-lt"/>
                <a:ea typeface="+mn-ea"/>
                <a:cs typeface="+mn-cs"/>
              </a:rPr>
              <a:t>qudt:Unit</a:t>
            </a:r>
            <a:r>
              <a:rPr lang="en-US" sz="1200" kern="1200" dirty="0" smtClean="0">
                <a:solidFill>
                  <a:schemeClr val="tx1"/>
                </a:solidFill>
                <a:latin typeface="+mn-lt"/>
                <a:ea typeface="+mn-ea"/>
                <a:cs typeface="+mn-cs"/>
              </a:rPr>
              <a:t>’ concept) and the kinds of quantities (instances of the ‘</a:t>
            </a:r>
            <a:r>
              <a:rPr lang="en-US" sz="1200" i="1" kern="1200" dirty="0" err="1" smtClean="0">
                <a:solidFill>
                  <a:schemeClr val="tx1"/>
                </a:solidFill>
                <a:latin typeface="+mn-lt"/>
                <a:ea typeface="+mn-ea"/>
                <a:cs typeface="+mn-cs"/>
              </a:rPr>
              <a:t>qudt:QuantityKind</a:t>
            </a:r>
            <a:r>
              <a:rPr lang="en-US" sz="1200" kern="1200" dirty="0" smtClean="0">
                <a:solidFill>
                  <a:schemeClr val="tx1"/>
                </a:solidFill>
                <a:latin typeface="+mn-lt"/>
                <a:ea typeface="+mn-ea"/>
                <a:cs typeface="+mn-cs"/>
              </a:rPr>
              <a:t>’ concept) were imported from QUDT, supplemented with units of measure from the existing water quality vocabularies and any additional required quantity kinds.</a:t>
            </a:r>
            <a:endParaRPr lang="en-AU" sz="1200" kern="1200" dirty="0" smtClean="0">
              <a:solidFill>
                <a:schemeClr val="tx1"/>
              </a:solidFill>
              <a:latin typeface="+mn-lt"/>
              <a:ea typeface="+mn-ea"/>
              <a:cs typeface="+mn-cs"/>
            </a:endParaRPr>
          </a:p>
          <a:p>
            <a:endParaRPr lang="en-AU"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AU" sz="1200" kern="1200" dirty="0" smtClean="0">
                <a:solidFill>
                  <a:schemeClr val="tx1"/>
                </a:solidFill>
                <a:latin typeface="+mn-lt"/>
                <a:ea typeface="+mn-ea"/>
                <a:cs typeface="+mn-cs"/>
              </a:rPr>
              <a:t>QUDT contains 1484 instances of units of measure and 236 quantity kinds.  </a:t>
            </a:r>
          </a:p>
          <a:p>
            <a:pPr marL="0" marR="0" indent="0" algn="l" defTabSz="457200" rtl="0" eaLnBrk="0" fontAlgn="base" latinLnBrk="0" hangingPunct="0">
              <a:lnSpc>
                <a:spcPct val="100000"/>
              </a:lnSpc>
              <a:spcBef>
                <a:spcPct val="30000"/>
              </a:spcBef>
              <a:spcAft>
                <a:spcPct val="0"/>
              </a:spcAft>
              <a:buClrTx/>
              <a:buSzTx/>
              <a:buFontTx/>
              <a:buNone/>
              <a:tabLst/>
              <a:defRPr/>
            </a:pPr>
            <a:r>
              <a:rPr lang="en-AU" sz="1200" kern="1200" dirty="0" smtClean="0">
                <a:solidFill>
                  <a:schemeClr val="tx1"/>
                </a:solidFill>
                <a:latin typeface="+mn-lt"/>
                <a:ea typeface="+mn-ea"/>
                <a:cs typeface="+mn-cs"/>
              </a:rPr>
              <a:t>However, it is missing some units of measure and kinds of quantities required for the water quality data. To rectify this, we added 41 additional units of measure, and 17 quantity kinds, all in separate namespaces to the original QUDT. </a:t>
            </a:r>
          </a:p>
          <a:p>
            <a:pPr marL="0" marR="0" indent="0" algn="l" defTabSz="457200" rtl="0" eaLnBrk="0" fontAlgn="base" latinLnBrk="0" hangingPunct="0">
              <a:lnSpc>
                <a:spcPct val="100000"/>
              </a:lnSpc>
              <a:spcBef>
                <a:spcPct val="30000"/>
              </a:spcBef>
              <a:spcAft>
                <a:spcPct val="0"/>
              </a:spcAft>
              <a:buClrTx/>
              <a:buSzTx/>
              <a:buFontTx/>
              <a:buNone/>
              <a:tabLst/>
              <a:defRPr/>
            </a:pPr>
            <a:r>
              <a:rPr lang="en-AU" sz="1200" kern="1200" dirty="0" smtClean="0">
                <a:solidFill>
                  <a:schemeClr val="tx1"/>
                </a:solidFill>
                <a:latin typeface="+mn-lt"/>
                <a:ea typeface="+mn-ea"/>
                <a:cs typeface="+mn-cs"/>
              </a:rPr>
              <a:t>The conversion factors between these new units and the existing QUDT units still need to be defined using the QUDT mechanics.</a:t>
            </a:r>
          </a:p>
          <a:p>
            <a:endParaRPr lang="en-AU" dirty="0"/>
          </a:p>
        </p:txBody>
      </p:sp>
      <p:sp>
        <p:nvSpPr>
          <p:cNvPr id="4" name="Slide Number Placeholder 3"/>
          <p:cNvSpPr>
            <a:spLocks noGrp="1"/>
          </p:cNvSpPr>
          <p:nvPr>
            <p:ph type="sldNum" sz="quarter" idx="10"/>
          </p:nvPr>
        </p:nvSpPr>
        <p:spPr/>
        <p:txBody>
          <a:bodyPr/>
          <a:lstStyle/>
          <a:p>
            <a:pPr>
              <a:defRPr/>
            </a:pPr>
            <a:fld id="{348E5230-3F12-4A60-B83A-70DD9883D08A}" type="slidenum">
              <a:rPr lang="en-US" smtClean="0"/>
              <a:pPr>
                <a:defRPr/>
              </a:pPr>
              <a:t>11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Going back to the NVS parameters:</a:t>
            </a:r>
          </a:p>
          <a:p>
            <a:r>
              <a:rPr lang="en-US" dirty="0" smtClean="0"/>
              <a:t>The</a:t>
            </a:r>
            <a:r>
              <a:rPr lang="en-US" baseline="0" dirty="0" smtClean="0"/>
              <a:t> name is a combination of facets. </a:t>
            </a:r>
          </a:p>
          <a:p>
            <a:r>
              <a:rPr lang="en-US" baseline="0" dirty="0" smtClean="0"/>
              <a:t>For example, most of the ‘concentration of’ or ‘abundance of’ parameters are specified in terms of </a:t>
            </a:r>
          </a:p>
          <a:p>
            <a:pPr>
              <a:buFontTx/>
              <a:buChar char="-"/>
            </a:pPr>
            <a:r>
              <a:rPr lang="en-US" baseline="0" dirty="0" smtClean="0"/>
              <a:t>The substance (</a:t>
            </a:r>
            <a:r>
              <a:rPr lang="en-US" baseline="0" dirty="0" err="1" smtClean="0"/>
              <a:t>benzanthracene</a:t>
            </a:r>
            <a:r>
              <a:rPr lang="en-US" baseline="0" dirty="0" smtClean="0"/>
              <a:t>)</a:t>
            </a:r>
          </a:p>
          <a:p>
            <a:pPr>
              <a:buFontTx/>
              <a:buChar char="-"/>
            </a:pPr>
            <a:r>
              <a:rPr lang="en-US" baseline="0" dirty="0" smtClean="0"/>
              <a:t>The matrix (liver)</a:t>
            </a:r>
          </a:p>
          <a:p>
            <a:pPr>
              <a:buFontTx/>
              <a:buChar char="-"/>
            </a:pPr>
            <a:r>
              <a:rPr lang="en-US" baseline="0" dirty="0" smtClean="0"/>
              <a:t>Matrix context (</a:t>
            </a:r>
            <a:r>
              <a:rPr lang="en-US" baseline="0" dirty="0" err="1" smtClean="0"/>
              <a:t>Limanda</a:t>
            </a:r>
            <a:r>
              <a:rPr lang="en-US" baseline="0" dirty="0" smtClean="0"/>
              <a:t> </a:t>
            </a:r>
            <a:r>
              <a:rPr lang="en-US" baseline="0" dirty="0" err="1" smtClean="0"/>
              <a:t>limanda</a:t>
            </a:r>
            <a:r>
              <a:rPr lang="en-US" baseline="0" dirty="0" smtClean="0"/>
              <a:t> – male)</a:t>
            </a:r>
          </a:p>
          <a:p>
            <a:pPr>
              <a:buFontTx/>
              <a:buChar char="-"/>
            </a:pPr>
            <a:r>
              <a:rPr lang="en-US" baseline="0" dirty="0" smtClean="0"/>
              <a:t>Matrix relationship (per unit weight of biota) </a:t>
            </a:r>
          </a:p>
          <a:p>
            <a:pPr>
              <a:buFontTx/>
              <a:buChar char="-"/>
            </a:pPr>
            <a:r>
              <a:rPr lang="en-US" baseline="0" dirty="0" smtClean="0"/>
              <a:t>A method (sensor, instrument, protocol – not specified in this case) </a:t>
            </a:r>
          </a:p>
          <a:p>
            <a:pPr>
              <a:buFontTx/>
              <a:buChar char="-"/>
            </a:pPr>
            <a:endParaRPr lang="en-US" baseline="0" dirty="0" smtClean="0"/>
          </a:p>
          <a:p>
            <a:pPr>
              <a:buFontTx/>
              <a:buChar char="-"/>
            </a:pPr>
            <a:r>
              <a:rPr lang="en-US" baseline="0" dirty="0" smtClean="0"/>
              <a:t> With even small numbers of these facets, in combination you can get to a large number of specialized parameters</a:t>
            </a:r>
          </a:p>
          <a:p>
            <a:pPr>
              <a:buFontTx/>
              <a:buChar char="-"/>
            </a:pPr>
            <a:r>
              <a:rPr lang="en-US" baseline="0" dirty="0" smtClean="0"/>
              <a:t> Roy Lowry (NVS) refers to the combination of multiple facets as ‘one armed bandit wheels’ </a:t>
            </a:r>
          </a:p>
          <a:p>
            <a:pPr>
              <a:buFontTx/>
              <a:buChar char="-"/>
            </a:pPr>
            <a:endParaRPr lang="en-US" baseline="0" dirty="0" smtClean="0"/>
          </a:p>
          <a:p>
            <a:pPr>
              <a:buFontTx/>
              <a:buChar char="-"/>
            </a:pPr>
            <a:r>
              <a:rPr lang="en-US" baseline="0" dirty="0" smtClean="0"/>
              <a:t>In terms of the OP ontology, these facets are all ‘constraints’, but the specific ones used in NVS could be pointers to a refinement or specialization of OP. </a:t>
            </a:r>
            <a:endParaRPr lang="en-AU" dirty="0"/>
          </a:p>
        </p:txBody>
      </p:sp>
      <p:sp>
        <p:nvSpPr>
          <p:cNvPr id="4" name="Slide Number Placeholder 3"/>
          <p:cNvSpPr>
            <a:spLocks noGrp="1"/>
          </p:cNvSpPr>
          <p:nvPr>
            <p:ph type="sldNum" sz="quarter" idx="10"/>
          </p:nvPr>
        </p:nvSpPr>
        <p:spPr/>
        <p:txBody>
          <a:bodyPr/>
          <a:lstStyle/>
          <a:p>
            <a:pPr>
              <a:defRPr/>
            </a:pPr>
            <a:fld id="{9B3AFCFB-5FBD-40BC-9128-C1A22C77A012}" type="slidenum">
              <a:rPr lang="en-AU" smtClean="0"/>
              <a:pPr>
                <a:defRPr/>
              </a:pPr>
              <a:t>12</a:t>
            </a:fld>
            <a:endParaRPr lang="en-A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Looking</a:t>
            </a:r>
            <a:r>
              <a:rPr lang="en-US" sz="1200" kern="1200" baseline="0" dirty="0" smtClean="0">
                <a:solidFill>
                  <a:schemeClr val="tx1"/>
                </a:solidFill>
                <a:latin typeface="+mn-lt"/>
                <a:ea typeface="+mn-ea"/>
                <a:cs typeface="+mn-cs"/>
              </a:rPr>
              <a:t> at these properties:</a:t>
            </a: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The model for observable properties can be mapped to the model for Property Types described in Observations and Measurements v1.0.</a:t>
            </a: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The key concept from O&amp;M for our purposes is the </a:t>
            </a:r>
            <a:r>
              <a:rPr lang="en-US" sz="1200" b="1" kern="1200" dirty="0" err="1" smtClean="0">
                <a:solidFill>
                  <a:schemeClr val="tx1"/>
                </a:solidFill>
                <a:latin typeface="+mn-lt"/>
                <a:ea typeface="+mn-ea"/>
                <a:cs typeface="+mn-cs"/>
              </a:rPr>
              <a:t>ConstrainedPropertyType</a:t>
            </a:r>
            <a:r>
              <a:rPr lang="en-US" sz="1200" b="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class</a:t>
            </a:r>
            <a:r>
              <a:rPr lang="en-US" sz="1200" b="1" kern="1200" dirty="0" smtClean="0">
                <a:solidFill>
                  <a:schemeClr val="tx1"/>
                </a:solidFill>
                <a:latin typeface="+mn-lt"/>
                <a:ea typeface="+mn-ea"/>
                <a:cs typeface="+mn-cs"/>
              </a:rPr>
              <a:t>. </a:t>
            </a: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This specializes a generic </a:t>
            </a:r>
            <a:r>
              <a:rPr lang="en-US" sz="1200" b="1" kern="1200" dirty="0" err="1" smtClean="0">
                <a:solidFill>
                  <a:schemeClr val="tx1"/>
                </a:solidFill>
                <a:latin typeface="+mn-lt"/>
                <a:ea typeface="+mn-ea"/>
                <a:cs typeface="+mn-cs"/>
              </a:rPr>
              <a:t>PropertyType</a:t>
            </a:r>
            <a:r>
              <a:rPr lang="en-US" sz="1200" kern="1200" dirty="0" smtClean="0">
                <a:solidFill>
                  <a:schemeClr val="tx1"/>
                </a:solidFill>
                <a:latin typeface="+mn-lt"/>
                <a:ea typeface="+mn-ea"/>
                <a:cs typeface="+mn-cs"/>
              </a:rPr>
              <a:t> by modifying a </a:t>
            </a:r>
            <a:r>
              <a:rPr lang="en-US" sz="1200" b="1" kern="1200" dirty="0" smtClean="0">
                <a:solidFill>
                  <a:schemeClr val="tx1"/>
                </a:solidFill>
                <a:latin typeface="+mn-lt"/>
                <a:ea typeface="+mn-ea"/>
                <a:cs typeface="+mn-cs"/>
              </a:rPr>
              <a:t>base</a:t>
            </a:r>
            <a:r>
              <a:rPr lang="en-US" sz="1200" kern="1200" dirty="0" smtClean="0">
                <a:solidFill>
                  <a:schemeClr val="tx1"/>
                </a:solidFill>
                <a:latin typeface="+mn-lt"/>
                <a:ea typeface="+mn-ea"/>
                <a:cs typeface="+mn-cs"/>
              </a:rPr>
              <a:t> with the addition of constraints. </a:t>
            </a:r>
            <a:endParaRPr lang="en-AU"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In the implementation described here, ‘base’ is mapped to </a:t>
            </a:r>
            <a:r>
              <a:rPr lang="en-US" sz="1200" kern="1200" dirty="0" err="1" smtClean="0">
                <a:solidFill>
                  <a:schemeClr val="tx1"/>
                </a:solidFill>
                <a:latin typeface="+mn-lt"/>
                <a:ea typeface="+mn-ea"/>
                <a:cs typeface="+mn-cs"/>
              </a:rPr>
              <a:t>qudt:generalization</a:t>
            </a:r>
            <a:r>
              <a:rPr lang="en-US" sz="1200" kern="1200" dirty="0" smtClean="0">
                <a:solidFill>
                  <a:schemeClr val="tx1"/>
                </a:solidFill>
                <a:latin typeface="+mn-lt"/>
                <a:ea typeface="+mn-ea"/>
                <a:cs typeface="+mn-cs"/>
              </a:rPr>
              <a:t>, which we have asserted is equivalent to </a:t>
            </a:r>
            <a:r>
              <a:rPr lang="en-US" sz="1200" kern="1200" dirty="0" err="1" smtClean="0">
                <a:solidFill>
                  <a:schemeClr val="tx1"/>
                </a:solidFill>
                <a:latin typeface="+mn-lt"/>
                <a:ea typeface="+mn-ea"/>
                <a:cs typeface="+mn-cs"/>
              </a:rPr>
              <a:t>skos:broader</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singleConstraint</a:t>
            </a:r>
            <a:r>
              <a:rPr lang="en-US" sz="1200" kern="1200" dirty="0" smtClean="0">
                <a:solidFill>
                  <a:schemeClr val="tx1"/>
                </a:solidFill>
                <a:latin typeface="+mn-lt"/>
                <a:ea typeface="+mn-ea"/>
                <a:cs typeface="+mn-cs"/>
              </a:rPr>
              <a:t>’ is implemented as </a:t>
            </a:r>
            <a:r>
              <a:rPr lang="en-US" sz="1200" kern="1200" dirty="0" err="1" smtClean="0">
                <a:solidFill>
                  <a:schemeClr val="tx1"/>
                </a:solidFill>
                <a:latin typeface="+mn-lt"/>
                <a:ea typeface="+mn-ea"/>
                <a:cs typeface="+mn-cs"/>
              </a:rPr>
              <a:t>wqop:constraint</a:t>
            </a:r>
            <a:r>
              <a:rPr lang="en-US" sz="1200" kern="1200" dirty="0" smtClean="0">
                <a:solidFill>
                  <a:schemeClr val="tx1"/>
                </a:solidFill>
                <a:latin typeface="+mn-lt"/>
                <a:ea typeface="+mn-ea"/>
                <a:cs typeface="+mn-cs"/>
              </a:rPr>
              <a:t>, with a </a:t>
            </a:r>
            <a:r>
              <a:rPr lang="en-US" sz="1200" kern="1200" dirty="0" err="1" smtClean="0">
                <a:solidFill>
                  <a:schemeClr val="tx1"/>
                </a:solidFill>
                <a:latin typeface="+mn-lt"/>
                <a:ea typeface="+mn-ea"/>
                <a:cs typeface="+mn-cs"/>
              </a:rPr>
              <a:t>subProperty</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wqop:objectOfInterest</a:t>
            </a:r>
            <a:r>
              <a:rPr lang="en-US" sz="1200" kern="1200" dirty="0" smtClean="0">
                <a:solidFill>
                  <a:schemeClr val="tx1"/>
                </a:solidFill>
                <a:latin typeface="+mn-lt"/>
                <a:ea typeface="+mn-ea"/>
                <a:cs typeface="+mn-cs"/>
              </a:rPr>
              <a:t>.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So a </a:t>
            </a:r>
            <a:r>
              <a:rPr lang="en-US" sz="1200" kern="1200" dirty="0" err="1" smtClean="0">
                <a:solidFill>
                  <a:schemeClr val="tx1"/>
                </a:solidFill>
                <a:latin typeface="+mn-lt"/>
                <a:ea typeface="+mn-ea"/>
                <a:cs typeface="+mn-cs"/>
              </a:rPr>
              <a:t>ScaledQuantityKind</a:t>
            </a:r>
            <a:r>
              <a:rPr lang="en-US" sz="1200" kern="1200" dirty="0" smtClean="0">
                <a:solidFill>
                  <a:schemeClr val="tx1"/>
                </a:solidFill>
                <a:latin typeface="+mn-lt"/>
                <a:ea typeface="+mn-ea"/>
                <a:cs typeface="+mn-cs"/>
              </a:rPr>
              <a:t>, such as “nitrogen concentration”, may be a narrower concept</a:t>
            </a:r>
            <a:r>
              <a:rPr lang="en-US" sz="1200" kern="1200" baseline="0" dirty="0" smtClean="0">
                <a:solidFill>
                  <a:schemeClr val="tx1"/>
                </a:solidFill>
                <a:latin typeface="+mn-lt"/>
                <a:ea typeface="+mn-ea"/>
                <a:cs typeface="+mn-cs"/>
              </a:rPr>
              <a:t> of “concentration” with a “nitrogen” </a:t>
            </a:r>
            <a:r>
              <a:rPr lang="en-US" sz="1200" kern="1200" baseline="0" dirty="0" err="1" smtClean="0">
                <a:solidFill>
                  <a:schemeClr val="tx1"/>
                </a:solidFill>
                <a:latin typeface="+mn-lt"/>
                <a:ea typeface="+mn-ea"/>
                <a:cs typeface="+mn-cs"/>
              </a:rPr>
              <a:t>objectOfInterest</a:t>
            </a:r>
            <a:r>
              <a:rPr lang="en-US" sz="1200" kern="1200" baseline="0" dirty="0" smtClean="0">
                <a:solidFill>
                  <a:schemeClr val="tx1"/>
                </a:solidFill>
                <a:latin typeface="+mn-lt"/>
                <a:ea typeface="+mn-ea"/>
                <a:cs typeface="+mn-cs"/>
              </a:rPr>
              <a:t>.</a:t>
            </a:r>
            <a:endParaRPr lang="en-AU" dirty="0"/>
          </a:p>
        </p:txBody>
      </p:sp>
      <p:sp>
        <p:nvSpPr>
          <p:cNvPr id="4" name="Slide Number Placeholder 3"/>
          <p:cNvSpPr>
            <a:spLocks noGrp="1"/>
          </p:cNvSpPr>
          <p:nvPr>
            <p:ph type="sldNum" sz="quarter" idx="10"/>
          </p:nvPr>
        </p:nvSpPr>
        <p:spPr/>
        <p:txBody>
          <a:bodyPr/>
          <a:lstStyle/>
          <a:p>
            <a:pPr>
              <a:defRPr/>
            </a:pPr>
            <a:fld id="{348E5230-3F12-4A60-B83A-70DD9883D08A}" type="slidenum">
              <a:rPr lang="en-US" smtClean="0"/>
              <a:pPr>
                <a:defRPr/>
              </a:pPr>
              <a:t>15</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Also links to </a:t>
            </a:r>
          </a:p>
          <a:p>
            <a:pPr>
              <a:buFontTx/>
              <a:buChar char="-"/>
            </a:pPr>
            <a:r>
              <a:rPr lang="en-AU" dirty="0" smtClean="0"/>
              <a:t>SWEET</a:t>
            </a:r>
          </a:p>
          <a:p>
            <a:pPr>
              <a:buFontTx/>
              <a:buChar char="-"/>
            </a:pPr>
            <a:r>
              <a:rPr lang="en-AU" dirty="0" err="1" smtClean="0"/>
              <a:t>DBPedia</a:t>
            </a:r>
            <a:endParaRPr lang="en-AU" dirty="0" smtClean="0"/>
          </a:p>
          <a:p>
            <a:pPr>
              <a:buFontTx/>
              <a:buChar char="-"/>
            </a:pPr>
            <a:r>
              <a:rPr lang="en-AU" dirty="0" smtClean="0"/>
              <a:t>QUDT units and quantity</a:t>
            </a:r>
            <a:r>
              <a:rPr lang="en-AU" baseline="0" dirty="0" smtClean="0"/>
              <a:t> instances</a:t>
            </a:r>
          </a:p>
          <a:p>
            <a:pPr>
              <a:buFontTx/>
              <a:buChar char="-"/>
            </a:pPr>
            <a:r>
              <a:rPr lang="en-AU" baseline="0" dirty="0" smtClean="0"/>
              <a:t>X-walk to NERC</a:t>
            </a:r>
          </a:p>
          <a:p>
            <a:pPr lvl="1">
              <a:buFontTx/>
              <a:buChar char="-"/>
            </a:pPr>
            <a:r>
              <a:rPr lang="en-AU" baseline="0" dirty="0" smtClean="0"/>
              <a:t>*match predicates</a:t>
            </a:r>
            <a:endParaRPr lang="en-AU" dirty="0"/>
          </a:p>
        </p:txBody>
      </p:sp>
      <p:sp>
        <p:nvSpPr>
          <p:cNvPr id="4" name="Slide Number Placeholder 3"/>
          <p:cNvSpPr>
            <a:spLocks noGrp="1"/>
          </p:cNvSpPr>
          <p:nvPr>
            <p:ph type="sldNum" sz="quarter" idx="10"/>
          </p:nvPr>
        </p:nvSpPr>
        <p:spPr/>
        <p:txBody>
          <a:bodyPr/>
          <a:lstStyle/>
          <a:p>
            <a:pPr>
              <a:defRPr/>
            </a:pPr>
            <a:fld id="{9B3AFCFB-5FBD-40BC-9128-C1A22C77A012}" type="slidenum">
              <a:rPr lang="en-AU" smtClean="0"/>
              <a:pPr>
                <a:defRPr/>
              </a:pPr>
              <a:t>16</a:t>
            </a:fld>
            <a:endParaRPr lang="en-A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Most of the identified objects in our water quality vocabulary are chemical entities. It was therefore important to align these with chemistry definitions, which we took from the </a:t>
            </a:r>
            <a:r>
              <a:rPr lang="en-US" sz="1200" i="1" kern="1200" dirty="0" smtClean="0">
                <a:solidFill>
                  <a:schemeClr val="tx1"/>
                </a:solidFill>
                <a:latin typeface="+mn-lt"/>
                <a:ea typeface="+mn-ea"/>
                <a:cs typeface="+mn-cs"/>
              </a:rPr>
              <a:t>Chemistry Entities of Biological Interest </a:t>
            </a:r>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ChEBI</a:t>
            </a:r>
            <a:r>
              <a:rPr lang="en-US" sz="1200" kern="1200" dirty="0" smtClean="0">
                <a:solidFill>
                  <a:schemeClr val="tx1"/>
                </a:solidFill>
                <a:latin typeface="+mn-lt"/>
                <a:ea typeface="+mn-ea"/>
                <a:cs typeface="+mn-cs"/>
              </a:rPr>
              <a:t>) ontology.</a:t>
            </a:r>
          </a:p>
          <a:p>
            <a:r>
              <a:rPr lang="en-US" sz="1200" kern="1200" dirty="0" smtClean="0">
                <a:solidFill>
                  <a:schemeClr val="tx1"/>
                </a:solidFill>
                <a:latin typeface="+mn-lt"/>
                <a:ea typeface="+mn-ea"/>
                <a:cs typeface="+mn-cs"/>
              </a:rPr>
              <a:t>This</a:t>
            </a:r>
            <a:r>
              <a:rPr lang="en-AU" sz="1200" kern="1200" dirty="0" smtClean="0">
                <a:solidFill>
                  <a:schemeClr val="tx1"/>
                </a:solidFill>
                <a:latin typeface="+mn-lt"/>
                <a:ea typeface="+mn-ea"/>
                <a:cs typeface="+mn-cs"/>
              </a:rPr>
              <a:t> provides access to definitions, synonyms, relationships and properties created as a result of considerable domain expertise input. </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However, the chemical entities and substances in </a:t>
            </a:r>
            <a:r>
              <a:rPr lang="en-US" sz="1200" kern="1200" dirty="0" err="1" smtClean="0">
                <a:solidFill>
                  <a:schemeClr val="tx1"/>
                </a:solidFill>
                <a:latin typeface="+mn-lt"/>
                <a:ea typeface="+mn-ea"/>
                <a:cs typeface="+mn-cs"/>
              </a:rPr>
              <a:t>ChEBI</a:t>
            </a:r>
            <a:r>
              <a:rPr lang="en-US" sz="1200" kern="1200" dirty="0" smtClean="0">
                <a:solidFill>
                  <a:schemeClr val="tx1"/>
                </a:solidFill>
                <a:latin typeface="+mn-lt"/>
                <a:ea typeface="+mn-ea"/>
                <a:cs typeface="+mn-cs"/>
              </a:rPr>
              <a:t> are defined as OWL Classes. </a:t>
            </a:r>
          </a:p>
          <a:p>
            <a:r>
              <a:rPr lang="en-US" sz="1200" kern="1200" dirty="0" smtClean="0">
                <a:solidFill>
                  <a:schemeClr val="tx1"/>
                </a:solidFill>
                <a:latin typeface="+mn-lt"/>
                <a:ea typeface="+mn-ea"/>
                <a:cs typeface="+mn-cs"/>
              </a:rPr>
              <a:t>This presents a challenge as our observable property model includes properties which are to apply at the level of instances or ‘individuals’, rather than classes. </a:t>
            </a:r>
          </a:p>
          <a:p>
            <a:endParaRPr lang="en-US" sz="1200" kern="1200" dirty="0" smtClean="0">
              <a:solidFill>
                <a:schemeClr val="tx1"/>
              </a:solidFill>
              <a:latin typeface="+mn-lt"/>
              <a:ea typeface="+mn-ea"/>
              <a:cs typeface="+mn-cs"/>
            </a:endParaRPr>
          </a:p>
          <a:p>
            <a:r>
              <a:rPr lang="en-AU" sz="1200" kern="1200" dirty="0" smtClean="0">
                <a:solidFill>
                  <a:schemeClr val="tx1"/>
                </a:solidFill>
                <a:latin typeface="+mn-lt"/>
                <a:ea typeface="+mn-ea"/>
                <a:cs typeface="+mn-cs"/>
              </a:rPr>
              <a:t>There are two potential responses to this:</a:t>
            </a:r>
          </a:p>
          <a:p>
            <a:pPr lvl="0"/>
            <a:r>
              <a:rPr lang="en-AU" sz="1200" kern="1200" dirty="0" smtClean="0">
                <a:solidFill>
                  <a:schemeClr val="tx1"/>
                </a:solidFill>
                <a:latin typeface="+mn-lt"/>
                <a:ea typeface="+mn-ea"/>
                <a:cs typeface="+mn-cs"/>
              </a:rPr>
              <a:t>1. Mirror the relevant external ChEBI </a:t>
            </a:r>
            <a:r>
              <a:rPr lang="en-AU" sz="1200" kern="1200" dirty="0" err="1" smtClean="0">
                <a:solidFill>
                  <a:schemeClr val="tx1"/>
                </a:solidFill>
                <a:latin typeface="+mn-lt"/>
                <a:ea typeface="+mn-ea"/>
                <a:cs typeface="+mn-cs"/>
              </a:rPr>
              <a:t>owl:Classes</a:t>
            </a:r>
            <a:r>
              <a:rPr lang="en-AU" sz="1200" kern="1200" dirty="0" smtClean="0">
                <a:solidFill>
                  <a:schemeClr val="tx1"/>
                </a:solidFill>
                <a:latin typeface="+mn-lt"/>
                <a:ea typeface="+mn-ea"/>
                <a:cs typeface="+mn-cs"/>
              </a:rPr>
              <a:t> as </a:t>
            </a:r>
            <a:r>
              <a:rPr lang="en-AU" sz="1200" kern="1200" dirty="0" err="1" smtClean="0">
                <a:solidFill>
                  <a:schemeClr val="tx1"/>
                </a:solidFill>
                <a:latin typeface="+mn-lt"/>
                <a:ea typeface="+mn-ea"/>
                <a:cs typeface="+mn-cs"/>
              </a:rPr>
              <a:t>skos:Concepts</a:t>
            </a:r>
            <a:r>
              <a:rPr lang="en-AU" sz="1200" kern="1200" dirty="0" smtClean="0">
                <a:solidFill>
                  <a:schemeClr val="tx1"/>
                </a:solidFill>
                <a:latin typeface="+mn-lt"/>
                <a:ea typeface="+mn-ea"/>
                <a:cs typeface="+mn-cs"/>
              </a:rPr>
              <a:t> in a new namespace, convert required properties such as:</a:t>
            </a:r>
            <a:br>
              <a:rPr lang="en-AU" sz="1200" kern="1200" dirty="0" smtClean="0">
                <a:solidFill>
                  <a:schemeClr val="tx1"/>
                </a:solidFill>
                <a:latin typeface="+mn-lt"/>
                <a:ea typeface="+mn-ea"/>
                <a:cs typeface="+mn-cs"/>
              </a:rPr>
            </a:br>
            <a:r>
              <a:rPr lang="en-US" sz="1200" i="1" kern="1200" dirty="0" err="1" smtClean="0">
                <a:solidFill>
                  <a:schemeClr val="tx1"/>
                </a:solidFill>
                <a:latin typeface="+mn-lt"/>
                <a:ea typeface="+mn-ea"/>
                <a:cs typeface="+mn-cs"/>
              </a:rPr>
              <a:t>rdfs:subClassOf</a:t>
            </a:r>
            <a:r>
              <a:rPr lang="en-US" sz="1200" kern="1200" dirty="0" smtClean="0">
                <a:solidFill>
                  <a:schemeClr val="tx1"/>
                </a:solidFill>
                <a:latin typeface="+mn-lt"/>
                <a:ea typeface="+mn-ea"/>
                <a:cs typeface="+mn-cs"/>
              </a:rPr>
              <a:t> converted to </a:t>
            </a:r>
            <a:r>
              <a:rPr lang="en-US" sz="1200" i="1" kern="1200" dirty="0" err="1" smtClean="0">
                <a:solidFill>
                  <a:schemeClr val="tx1"/>
                </a:solidFill>
                <a:latin typeface="+mn-lt"/>
                <a:ea typeface="+mn-ea"/>
                <a:cs typeface="+mn-cs"/>
              </a:rPr>
              <a:t>skos:broader</a:t>
            </a:r>
            <a:r>
              <a:rPr lang="en-US" sz="1200" i="1" kern="1200" dirty="0" smtClean="0">
                <a:solidFill>
                  <a:schemeClr val="tx1"/>
                </a:solidFill>
                <a:latin typeface="+mn-lt"/>
                <a:ea typeface="+mn-ea"/>
                <a:cs typeface="+mn-cs"/>
              </a:rPr>
              <a:t>;</a:t>
            </a:r>
            <a:endParaRPr lang="en-AU" sz="1200" kern="1200" dirty="0" smtClean="0">
              <a:solidFill>
                <a:schemeClr val="tx1"/>
              </a:solidFill>
              <a:latin typeface="+mn-lt"/>
              <a:ea typeface="+mn-ea"/>
              <a:cs typeface="+mn-cs"/>
            </a:endParaRPr>
          </a:p>
          <a:p>
            <a:pPr lvl="0"/>
            <a:r>
              <a:rPr lang="en-US" sz="1200" i="1" kern="1200" dirty="0" smtClean="0">
                <a:solidFill>
                  <a:schemeClr val="tx1"/>
                </a:solidFill>
                <a:latin typeface="+mn-lt"/>
                <a:ea typeface="+mn-ea"/>
                <a:cs typeface="+mn-cs"/>
              </a:rPr>
              <a:t>obo2:Definition</a:t>
            </a:r>
            <a:r>
              <a:rPr lang="en-US" sz="1200" kern="1200" dirty="0" smtClean="0">
                <a:solidFill>
                  <a:schemeClr val="tx1"/>
                </a:solidFill>
                <a:latin typeface="+mn-lt"/>
                <a:ea typeface="+mn-ea"/>
                <a:cs typeface="+mn-cs"/>
              </a:rPr>
              <a:t> converted to </a:t>
            </a:r>
            <a:r>
              <a:rPr lang="en-US" sz="1200" i="1" kern="1200" dirty="0" err="1" smtClean="0">
                <a:solidFill>
                  <a:schemeClr val="tx1"/>
                </a:solidFill>
                <a:latin typeface="+mn-lt"/>
                <a:ea typeface="+mn-ea"/>
                <a:cs typeface="+mn-cs"/>
              </a:rPr>
              <a:t>skos:definition</a:t>
            </a:r>
            <a:r>
              <a:rPr lang="en-US" sz="1200" i="1" kern="1200" dirty="0" smtClean="0">
                <a:solidFill>
                  <a:schemeClr val="tx1"/>
                </a:solidFill>
                <a:latin typeface="+mn-lt"/>
                <a:ea typeface="+mn-ea"/>
                <a:cs typeface="+mn-cs"/>
              </a:rPr>
              <a:t>;</a:t>
            </a:r>
            <a:endParaRPr lang="en-AU" sz="1200" kern="1200" dirty="0" smtClean="0">
              <a:solidFill>
                <a:schemeClr val="tx1"/>
              </a:solidFill>
              <a:latin typeface="+mn-lt"/>
              <a:ea typeface="+mn-ea"/>
              <a:cs typeface="+mn-cs"/>
            </a:endParaRPr>
          </a:p>
          <a:p>
            <a:pPr lvl="0"/>
            <a:r>
              <a:rPr lang="en-US" sz="1200" i="1" kern="1200" dirty="0" err="1" smtClean="0">
                <a:solidFill>
                  <a:schemeClr val="tx1"/>
                </a:solidFill>
                <a:latin typeface="+mn-lt"/>
                <a:ea typeface="+mn-ea"/>
                <a:cs typeface="+mn-cs"/>
              </a:rPr>
              <a:t>rdfs:label</a:t>
            </a:r>
            <a:r>
              <a:rPr lang="en-US" sz="1200" kern="1200" dirty="0" smtClean="0">
                <a:solidFill>
                  <a:schemeClr val="tx1"/>
                </a:solidFill>
                <a:latin typeface="+mn-lt"/>
                <a:ea typeface="+mn-ea"/>
                <a:cs typeface="+mn-cs"/>
              </a:rPr>
              <a:t> converted to </a:t>
            </a:r>
            <a:r>
              <a:rPr lang="en-US" sz="1200" i="1" kern="1200" dirty="0" err="1" smtClean="0">
                <a:solidFill>
                  <a:schemeClr val="tx1"/>
                </a:solidFill>
                <a:latin typeface="+mn-lt"/>
                <a:ea typeface="+mn-ea"/>
                <a:cs typeface="+mn-cs"/>
              </a:rPr>
              <a:t>skos:prefLabel</a:t>
            </a:r>
            <a:r>
              <a:rPr lang="en-US" sz="1200" i="1" kern="1200" dirty="0" smtClean="0">
                <a:solidFill>
                  <a:schemeClr val="tx1"/>
                </a:solidFill>
                <a:latin typeface="+mn-lt"/>
                <a:ea typeface="+mn-ea"/>
                <a:cs typeface="+mn-cs"/>
              </a:rPr>
              <a:t>;</a:t>
            </a:r>
            <a:endParaRPr lang="en-AU" sz="1200" kern="1200" dirty="0" smtClean="0">
              <a:solidFill>
                <a:schemeClr val="tx1"/>
              </a:solidFill>
              <a:latin typeface="+mn-lt"/>
              <a:ea typeface="+mn-ea"/>
              <a:cs typeface="+mn-cs"/>
            </a:endParaRPr>
          </a:p>
          <a:p>
            <a:pPr marL="228600" lvl="0" indent="-228600">
              <a:buNone/>
            </a:pPr>
            <a:endParaRPr lang="en-AU" sz="1200" kern="1200" dirty="0" smtClean="0">
              <a:solidFill>
                <a:schemeClr val="tx1"/>
              </a:solidFill>
              <a:latin typeface="+mn-lt"/>
              <a:ea typeface="+mn-ea"/>
              <a:cs typeface="+mn-cs"/>
            </a:endParaRPr>
          </a:p>
          <a:p>
            <a:pPr marL="228600" lvl="0" indent="-228600">
              <a:buNone/>
            </a:pPr>
            <a:r>
              <a:rPr lang="en-AU" sz="1200" kern="1200" dirty="0" smtClean="0">
                <a:solidFill>
                  <a:schemeClr val="tx1"/>
                </a:solidFill>
                <a:latin typeface="+mn-lt"/>
                <a:ea typeface="+mn-ea"/>
                <a:cs typeface="+mn-cs"/>
              </a:rPr>
              <a:t>use</a:t>
            </a:r>
            <a:r>
              <a:rPr lang="en-AU" sz="1200" kern="1200" baseline="0" dirty="0" smtClean="0">
                <a:solidFill>
                  <a:schemeClr val="tx1"/>
                </a:solidFill>
                <a:latin typeface="+mn-lt"/>
                <a:ea typeface="+mn-ea"/>
                <a:cs typeface="+mn-cs"/>
              </a:rPr>
              <a:t> </a:t>
            </a:r>
            <a:r>
              <a:rPr lang="en-AU" sz="1200" kern="1200" baseline="0" dirty="0" err="1" smtClean="0">
                <a:solidFill>
                  <a:schemeClr val="tx1"/>
                </a:solidFill>
                <a:latin typeface="+mn-lt"/>
                <a:ea typeface="+mn-ea"/>
                <a:cs typeface="+mn-cs"/>
              </a:rPr>
              <a:t>skos:exactMatch</a:t>
            </a:r>
            <a:r>
              <a:rPr lang="en-AU" sz="1200" kern="1200" baseline="0" dirty="0" smtClean="0">
                <a:solidFill>
                  <a:schemeClr val="tx1"/>
                </a:solidFill>
                <a:latin typeface="+mn-lt"/>
                <a:ea typeface="+mn-ea"/>
                <a:cs typeface="+mn-cs"/>
              </a:rPr>
              <a:t> to map between the ChEBI and Water Quality </a:t>
            </a:r>
            <a:r>
              <a:rPr lang="en-AU" sz="1200" kern="1200" baseline="0" dirty="0" err="1" smtClean="0">
                <a:solidFill>
                  <a:schemeClr val="tx1"/>
                </a:solidFill>
                <a:latin typeface="+mn-lt"/>
                <a:ea typeface="+mn-ea"/>
                <a:cs typeface="+mn-cs"/>
              </a:rPr>
              <a:t>skos:Concepts</a:t>
            </a:r>
            <a:endParaRPr lang="en-AU" sz="1200" kern="1200" dirty="0" smtClean="0">
              <a:solidFill>
                <a:schemeClr val="tx1"/>
              </a:solidFill>
              <a:latin typeface="+mn-lt"/>
              <a:ea typeface="+mn-ea"/>
              <a:cs typeface="+mn-cs"/>
            </a:endParaRPr>
          </a:p>
          <a:p>
            <a:r>
              <a:rPr lang="en-US" sz="1200" i="1" kern="1200" dirty="0" err="1" smtClean="0">
                <a:solidFill>
                  <a:schemeClr val="tx1"/>
                </a:solidFill>
                <a:latin typeface="+mn-lt"/>
                <a:ea typeface="+mn-ea"/>
                <a:cs typeface="+mn-cs"/>
              </a:rPr>
              <a:t>prov:hadPrimarySource</a:t>
            </a:r>
            <a:r>
              <a:rPr lang="en-US" sz="1200" i="1" kern="120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was</a:t>
            </a:r>
            <a:r>
              <a:rPr lang="en-US" sz="1200" i="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added to provide a reference to the URI of the original </a:t>
            </a:r>
            <a:r>
              <a:rPr lang="en-US" sz="1200" kern="1200" dirty="0" err="1" smtClean="0">
                <a:solidFill>
                  <a:schemeClr val="tx1"/>
                </a:solidFill>
                <a:latin typeface="+mn-lt"/>
                <a:ea typeface="+mn-ea"/>
                <a:cs typeface="+mn-cs"/>
              </a:rPr>
              <a:t>ChEBI</a:t>
            </a:r>
            <a:r>
              <a:rPr lang="en-US" sz="1200" kern="1200" dirty="0" smtClean="0">
                <a:solidFill>
                  <a:schemeClr val="tx1"/>
                </a:solidFill>
                <a:latin typeface="+mn-lt"/>
                <a:ea typeface="+mn-ea"/>
                <a:cs typeface="+mn-cs"/>
              </a:rPr>
              <a:t> </a:t>
            </a:r>
            <a:r>
              <a:rPr lang="en-US" sz="1200" i="1" kern="1200" dirty="0" err="1" smtClean="0">
                <a:solidFill>
                  <a:schemeClr val="tx1"/>
                </a:solidFill>
                <a:latin typeface="+mn-lt"/>
                <a:ea typeface="+mn-ea"/>
                <a:cs typeface="+mn-cs"/>
              </a:rPr>
              <a:t>owl:Class</a:t>
            </a:r>
            <a:r>
              <a:rPr lang="en-US" sz="1200" kern="1200" dirty="0" smtClean="0">
                <a:solidFill>
                  <a:schemeClr val="tx1"/>
                </a:solidFill>
                <a:latin typeface="+mn-lt"/>
                <a:ea typeface="+mn-ea"/>
                <a:cs typeface="+mn-cs"/>
              </a:rPr>
              <a:t>.</a:t>
            </a:r>
            <a:endParaRPr lang="en-US" sz="1200" i="1" kern="1200" dirty="0" smtClean="0">
              <a:solidFill>
                <a:schemeClr val="tx1"/>
              </a:solidFill>
              <a:latin typeface="+mn-lt"/>
              <a:ea typeface="+mn-ea"/>
              <a:cs typeface="+mn-cs"/>
            </a:endParaRPr>
          </a:p>
          <a:p>
            <a:endParaRPr lang="en-AU" sz="1200" kern="1200" dirty="0" smtClean="0">
              <a:solidFill>
                <a:schemeClr val="tx1"/>
              </a:solidFill>
              <a:latin typeface="+mn-lt"/>
              <a:ea typeface="+mn-ea"/>
              <a:cs typeface="+mn-cs"/>
            </a:endParaRPr>
          </a:p>
          <a:p>
            <a:r>
              <a:rPr lang="en-AU" sz="1200" kern="1200" dirty="0" smtClean="0">
                <a:solidFill>
                  <a:schemeClr val="tx1"/>
                </a:solidFill>
                <a:latin typeface="+mn-lt"/>
                <a:ea typeface="+mn-ea"/>
                <a:cs typeface="+mn-cs"/>
              </a:rPr>
              <a:t>2. The alternative approach we probably should have taken was to accept the use of SKOS relations between instances and classes, and rely on the ‘punning’ capability of OWL2-DL </a:t>
            </a:r>
          </a:p>
          <a:p>
            <a:endParaRPr lang="en-AU" sz="1200" kern="1200" dirty="0" smtClean="0">
              <a:solidFill>
                <a:schemeClr val="tx1"/>
              </a:solidFill>
              <a:latin typeface="+mn-lt"/>
              <a:ea typeface="+mn-ea"/>
              <a:cs typeface="+mn-cs"/>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AU" sz="1200" kern="1200" dirty="0" smtClean="0">
                <a:solidFill>
                  <a:schemeClr val="tx1"/>
                </a:solidFill>
                <a:latin typeface="+mn-lt"/>
                <a:ea typeface="+mn-ea"/>
                <a:cs typeface="+mn-cs"/>
              </a:rPr>
              <a:t>Linking to the ontology, rather than replicating it, ensures that governance and currency concerns are addressed.</a:t>
            </a:r>
          </a:p>
        </p:txBody>
      </p:sp>
      <p:sp>
        <p:nvSpPr>
          <p:cNvPr id="4" name="Slide Number Placeholder 3"/>
          <p:cNvSpPr>
            <a:spLocks noGrp="1"/>
          </p:cNvSpPr>
          <p:nvPr>
            <p:ph type="sldNum" sz="quarter" idx="10"/>
          </p:nvPr>
        </p:nvSpPr>
        <p:spPr/>
        <p:txBody>
          <a:bodyPr/>
          <a:lstStyle/>
          <a:p>
            <a:pPr>
              <a:defRPr/>
            </a:pPr>
            <a:fld id="{348E5230-3F12-4A60-B83A-70DD9883D08A}" type="slidenum">
              <a:rPr lang="en-US" smtClean="0"/>
              <a:pPr>
                <a:defRPr/>
              </a:pPr>
              <a:t>18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5069" name="Title Placeholder 1"/>
          <p:cNvSpPr>
            <a:spLocks noGrp="1"/>
          </p:cNvSpPr>
          <p:nvPr>
            <p:ph type="ctrTitle"/>
          </p:nvPr>
        </p:nvSpPr>
        <p:spPr>
          <a:xfrm>
            <a:off x="358775" y="3105150"/>
            <a:ext cx="8461375" cy="1096963"/>
          </a:xfrm>
        </p:spPr>
        <p:txBody>
          <a:bodyPr anchor="b"/>
          <a:lstStyle>
            <a:lvl1pPr>
              <a:defRPr sz="4400" smtClean="0">
                <a:solidFill>
                  <a:schemeClr val="bg1"/>
                </a:solidFill>
              </a:defRPr>
            </a:lvl1pPr>
          </a:lstStyle>
          <a:p>
            <a:r>
              <a:rPr lang="en-US" smtClean="0"/>
              <a:t>Click to edit Master title style</a:t>
            </a:r>
            <a:endParaRPr lang="en-AU" smtClean="0"/>
          </a:p>
        </p:txBody>
      </p:sp>
      <p:sp>
        <p:nvSpPr>
          <p:cNvPr id="45070" name="Text Placeholder 2"/>
          <p:cNvSpPr>
            <a:spLocks noGrp="1"/>
          </p:cNvSpPr>
          <p:nvPr>
            <p:ph type="subTitle" idx="1"/>
          </p:nvPr>
        </p:nvSpPr>
        <p:spPr>
          <a:xfrm>
            <a:off x="358775" y="4257675"/>
            <a:ext cx="8461375" cy="396875"/>
          </a:xfrm>
        </p:spPr>
        <p:txBody>
          <a:bodyPr/>
          <a:lstStyle>
            <a:lvl1pPr marL="0" indent="0">
              <a:buFont typeface="Arial" charset="0"/>
              <a:buNone/>
              <a:defRPr sz="2200" b="1" smtClean="0">
                <a:solidFill>
                  <a:schemeClr val="bg1"/>
                </a:solidFill>
              </a:defRPr>
            </a:lvl1pPr>
          </a:lstStyle>
          <a:p>
            <a:r>
              <a:rPr lang="en-US" smtClean="0"/>
              <a:t>Click to edit Master subtitle style</a:t>
            </a:r>
            <a:endParaRPr lang="en-AU" smtClean="0"/>
          </a:p>
        </p:txBody>
      </p:sp>
      <p:sp>
        <p:nvSpPr>
          <p:cNvPr id="36" name="AutoShape 4"/>
          <p:cNvSpPr>
            <a:spLocks noChangeAspect="1" noChangeArrowheads="1" noTextEdit="1"/>
          </p:cNvSpPr>
          <p:nvPr/>
        </p:nvSpPr>
        <p:spPr bwMode="auto">
          <a:xfrm>
            <a:off x="3175" y="3325813"/>
            <a:ext cx="9161463" cy="801687"/>
          </a:xfrm>
          <a:prstGeom prst="rect">
            <a:avLst/>
          </a:prstGeom>
          <a:noFill/>
          <a:ln>
            <a:noFill/>
          </a:ln>
          <a:extLst/>
        </p:spPr>
        <p:txBody>
          <a:bodyPr/>
          <a:lstStyle/>
          <a:p>
            <a:pPr fontAlgn="auto">
              <a:spcBef>
                <a:spcPts val="0"/>
              </a:spcBef>
              <a:spcAft>
                <a:spcPts val="0"/>
              </a:spcAft>
              <a:defRPr/>
            </a:pPr>
            <a:endParaRPr lang="en-AU">
              <a:latin typeface="+mn-lt"/>
            </a:endParaRPr>
          </a:p>
        </p:txBody>
      </p:sp>
      <p:sp>
        <p:nvSpPr>
          <p:cNvPr id="43" name="AutoShape 81"/>
          <p:cNvSpPr>
            <a:spLocks noChangeAspect="1" noChangeArrowheads="1" noTextEdit="1"/>
          </p:cNvSpPr>
          <p:nvPr/>
        </p:nvSpPr>
        <p:spPr bwMode="auto">
          <a:xfrm>
            <a:off x="1588" y="3321050"/>
            <a:ext cx="9169400" cy="849313"/>
          </a:xfrm>
          <a:prstGeom prst="rect">
            <a:avLst/>
          </a:prstGeom>
          <a:noFill/>
          <a:ln w="9525">
            <a:noFill/>
            <a:miter lim="800000"/>
            <a:headEnd/>
            <a:tailEnd/>
          </a:ln>
        </p:spPr>
        <p:txBody>
          <a:bodyPr/>
          <a:lstStyle/>
          <a:p>
            <a:pPr fontAlgn="auto">
              <a:spcBef>
                <a:spcPts val="0"/>
              </a:spcBef>
              <a:spcAft>
                <a:spcPts val="0"/>
              </a:spcAft>
              <a:defRPr/>
            </a:pPr>
            <a:endParaRPr lang="en-US">
              <a:latin typeface="+mn-lt"/>
            </a:endParaRPr>
          </a:p>
        </p:txBody>
      </p:sp>
      <p:grpSp>
        <p:nvGrpSpPr>
          <p:cNvPr id="45102" name="Group 25"/>
          <p:cNvGrpSpPr>
            <a:grpSpLocks/>
          </p:cNvGrpSpPr>
          <p:nvPr/>
        </p:nvGrpSpPr>
        <p:grpSpPr bwMode="auto">
          <a:xfrm>
            <a:off x="1588" y="5500688"/>
            <a:ext cx="9170987" cy="1357312"/>
            <a:chOff x="1497" y="5500319"/>
            <a:chExt cx="9170984" cy="1357681"/>
          </a:xfrm>
        </p:grpSpPr>
        <p:sp>
          <p:nvSpPr>
            <p:cNvPr id="20" name="Rectangle 19"/>
            <p:cNvSpPr/>
            <p:nvPr/>
          </p:nvSpPr>
          <p:spPr>
            <a:xfrm>
              <a:off x="1497" y="5940176"/>
              <a:ext cx="9158284" cy="9178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AU"/>
            </a:p>
          </p:txBody>
        </p:sp>
        <p:sp>
          <p:nvSpPr>
            <p:cNvPr id="21" name="Freeform 7"/>
            <p:cNvSpPr>
              <a:spLocks noEditPoints="1"/>
            </p:cNvSpPr>
            <p:nvPr/>
          </p:nvSpPr>
          <p:spPr bwMode="auto">
            <a:xfrm>
              <a:off x="1497" y="5563836"/>
              <a:ext cx="9170984" cy="932115"/>
            </a:xfrm>
            <a:custGeom>
              <a:avLst/>
              <a:gdLst/>
              <a:ahLst/>
              <a:cxnLst>
                <a:cxn ang="0">
                  <a:pos x="2313" y="117"/>
                </a:cxn>
                <a:cxn ang="0">
                  <a:pos x="0" y="117"/>
                </a:cxn>
                <a:cxn ang="0">
                  <a:pos x="0" y="137"/>
                </a:cxn>
                <a:cxn ang="0">
                  <a:pos x="2030" y="137"/>
                </a:cxn>
                <a:cxn ang="0">
                  <a:pos x="2313" y="117"/>
                </a:cxn>
                <a:cxn ang="0">
                  <a:pos x="2880" y="0"/>
                </a:cxn>
                <a:cxn ang="0">
                  <a:pos x="2880" y="0"/>
                </a:cxn>
                <a:cxn ang="0">
                  <a:pos x="2880" y="117"/>
                </a:cxn>
                <a:cxn ang="0">
                  <a:pos x="2313" y="117"/>
                </a:cxn>
                <a:cxn ang="0">
                  <a:pos x="2784" y="293"/>
                </a:cxn>
                <a:cxn ang="0">
                  <a:pos x="2880" y="293"/>
                </a:cxn>
                <a:cxn ang="0">
                  <a:pos x="2880" y="0"/>
                </a:cxn>
              </a:cxnLst>
              <a:rect l="0" t="0" r="r" b="b"/>
              <a:pathLst>
                <a:path w="2880" h="293">
                  <a:moveTo>
                    <a:pt x="2313" y="117"/>
                  </a:moveTo>
                  <a:cubicBezTo>
                    <a:pt x="0" y="117"/>
                    <a:pt x="0" y="117"/>
                    <a:pt x="0" y="117"/>
                  </a:cubicBezTo>
                  <a:cubicBezTo>
                    <a:pt x="0" y="137"/>
                    <a:pt x="0" y="137"/>
                    <a:pt x="0" y="137"/>
                  </a:cubicBezTo>
                  <a:cubicBezTo>
                    <a:pt x="2030" y="137"/>
                    <a:pt x="2030" y="137"/>
                    <a:pt x="2030" y="137"/>
                  </a:cubicBezTo>
                  <a:cubicBezTo>
                    <a:pt x="2214" y="137"/>
                    <a:pt x="2274" y="132"/>
                    <a:pt x="2313" y="117"/>
                  </a:cubicBezTo>
                  <a:moveTo>
                    <a:pt x="2880" y="0"/>
                  </a:moveTo>
                  <a:cubicBezTo>
                    <a:pt x="2880" y="0"/>
                    <a:pt x="2880" y="0"/>
                    <a:pt x="2880" y="0"/>
                  </a:cubicBezTo>
                  <a:cubicBezTo>
                    <a:pt x="2880" y="117"/>
                    <a:pt x="2880" y="117"/>
                    <a:pt x="2880" y="117"/>
                  </a:cubicBezTo>
                  <a:cubicBezTo>
                    <a:pt x="2313" y="117"/>
                    <a:pt x="2313" y="117"/>
                    <a:pt x="2313" y="117"/>
                  </a:cubicBezTo>
                  <a:cubicBezTo>
                    <a:pt x="2411" y="197"/>
                    <a:pt x="2542" y="293"/>
                    <a:pt x="2784" y="293"/>
                  </a:cubicBezTo>
                  <a:cubicBezTo>
                    <a:pt x="2842" y="293"/>
                    <a:pt x="2880" y="293"/>
                    <a:pt x="2880" y="293"/>
                  </a:cubicBezTo>
                  <a:cubicBezTo>
                    <a:pt x="2880" y="0"/>
                    <a:pt x="2880" y="0"/>
                    <a:pt x="2880" y="0"/>
                  </a:cubicBezTo>
                </a:path>
              </a:pathLst>
            </a:custGeom>
            <a:solidFill>
              <a:srgbClr val="BFBFBF"/>
            </a:solidFill>
            <a:ln w="9525">
              <a:noFill/>
              <a:round/>
              <a:headEnd/>
              <a:tailEnd/>
            </a:ln>
          </p:spPr>
          <p:txBody>
            <a:bodyPr/>
            <a:lstStyle/>
            <a:p>
              <a:pPr defTabSz="457200">
                <a:defRPr/>
              </a:pPr>
              <a:endParaRPr lang="en-AU"/>
            </a:p>
          </p:txBody>
        </p:sp>
        <p:sp>
          <p:nvSpPr>
            <p:cNvPr id="22" name="Freeform 8"/>
            <p:cNvSpPr>
              <a:spLocks noEditPoints="1"/>
            </p:cNvSpPr>
            <p:nvPr/>
          </p:nvSpPr>
          <p:spPr bwMode="auto">
            <a:xfrm>
              <a:off x="1497" y="5500319"/>
              <a:ext cx="9170984" cy="435093"/>
            </a:xfrm>
            <a:custGeom>
              <a:avLst/>
              <a:gdLst/>
              <a:ahLst/>
              <a:cxnLst>
                <a:cxn ang="0">
                  <a:pos x="2880" y="20"/>
                </a:cxn>
                <a:cxn ang="0">
                  <a:pos x="2789" y="20"/>
                </a:cxn>
                <a:cxn ang="0">
                  <a:pos x="2313" y="137"/>
                </a:cxn>
                <a:cxn ang="0">
                  <a:pos x="2313" y="137"/>
                </a:cxn>
                <a:cxn ang="0">
                  <a:pos x="2880" y="137"/>
                </a:cxn>
                <a:cxn ang="0">
                  <a:pos x="2880" y="20"/>
                </a:cxn>
                <a:cxn ang="0">
                  <a:pos x="1860" y="0"/>
                </a:cxn>
                <a:cxn ang="0">
                  <a:pos x="0" y="0"/>
                </a:cxn>
                <a:cxn ang="0">
                  <a:pos x="0" y="137"/>
                </a:cxn>
                <a:cxn ang="0">
                  <a:pos x="2313" y="137"/>
                </a:cxn>
                <a:cxn ang="0">
                  <a:pos x="2313" y="137"/>
                </a:cxn>
                <a:cxn ang="0">
                  <a:pos x="2313" y="137"/>
                </a:cxn>
                <a:cxn ang="0">
                  <a:pos x="2313" y="137"/>
                </a:cxn>
                <a:cxn ang="0">
                  <a:pos x="1860" y="0"/>
                </a:cxn>
              </a:cxnLst>
              <a:rect l="0" t="0" r="r" b="b"/>
              <a:pathLst>
                <a:path w="2880" h="137">
                  <a:moveTo>
                    <a:pt x="2880" y="20"/>
                  </a:moveTo>
                  <a:cubicBezTo>
                    <a:pt x="2789" y="20"/>
                    <a:pt x="2789" y="20"/>
                    <a:pt x="2789" y="20"/>
                  </a:cubicBezTo>
                  <a:cubicBezTo>
                    <a:pt x="2500" y="20"/>
                    <a:pt x="2393" y="107"/>
                    <a:pt x="2313" y="137"/>
                  </a:cubicBezTo>
                  <a:cubicBezTo>
                    <a:pt x="2313" y="137"/>
                    <a:pt x="2313" y="137"/>
                    <a:pt x="2313" y="137"/>
                  </a:cubicBezTo>
                  <a:cubicBezTo>
                    <a:pt x="2880" y="137"/>
                    <a:pt x="2880" y="137"/>
                    <a:pt x="2880" y="137"/>
                  </a:cubicBezTo>
                  <a:cubicBezTo>
                    <a:pt x="2880" y="20"/>
                    <a:pt x="2880" y="20"/>
                    <a:pt x="2880" y="20"/>
                  </a:cubicBezTo>
                  <a:moveTo>
                    <a:pt x="1860" y="0"/>
                  </a:moveTo>
                  <a:cubicBezTo>
                    <a:pt x="0" y="0"/>
                    <a:pt x="0" y="0"/>
                    <a:pt x="0" y="0"/>
                  </a:cubicBezTo>
                  <a:cubicBezTo>
                    <a:pt x="0" y="137"/>
                    <a:pt x="0" y="137"/>
                    <a:pt x="0" y="137"/>
                  </a:cubicBezTo>
                  <a:cubicBezTo>
                    <a:pt x="2313" y="137"/>
                    <a:pt x="2313" y="137"/>
                    <a:pt x="2313" y="137"/>
                  </a:cubicBezTo>
                  <a:cubicBezTo>
                    <a:pt x="2313" y="137"/>
                    <a:pt x="2313" y="137"/>
                    <a:pt x="2313" y="137"/>
                  </a:cubicBezTo>
                  <a:cubicBezTo>
                    <a:pt x="2313" y="137"/>
                    <a:pt x="2313" y="137"/>
                    <a:pt x="2313" y="137"/>
                  </a:cubicBezTo>
                  <a:cubicBezTo>
                    <a:pt x="2313" y="137"/>
                    <a:pt x="2313" y="137"/>
                    <a:pt x="2313" y="137"/>
                  </a:cubicBezTo>
                  <a:cubicBezTo>
                    <a:pt x="2216" y="57"/>
                    <a:pt x="2053" y="0"/>
                    <a:pt x="1860" y="0"/>
                  </a:cubicBezTo>
                </a:path>
              </a:pathLst>
            </a:custGeom>
            <a:solidFill>
              <a:schemeClr val="accent1">
                <a:lumMod val="75000"/>
              </a:schemeClr>
            </a:solidFill>
            <a:ln w="9525">
              <a:noFill/>
              <a:round/>
              <a:headEnd/>
              <a:tailEnd/>
            </a:ln>
          </p:spPr>
          <p:txBody>
            <a:bodyPr/>
            <a:lstStyle/>
            <a:p>
              <a:pPr defTabSz="457200">
                <a:defRPr/>
              </a:pPr>
              <a:endParaRPr lang="en-AU"/>
            </a:p>
          </p:txBody>
        </p:sp>
        <p:sp>
          <p:nvSpPr>
            <p:cNvPr id="23" name="Freeform 9"/>
            <p:cNvSpPr>
              <a:spLocks/>
            </p:cNvSpPr>
            <p:nvPr/>
          </p:nvSpPr>
          <p:spPr bwMode="auto">
            <a:xfrm>
              <a:off x="1497" y="5563836"/>
              <a:ext cx="7365998" cy="431917"/>
            </a:xfrm>
            <a:custGeom>
              <a:avLst/>
              <a:gdLst/>
              <a:ahLst/>
              <a:cxnLst>
                <a:cxn ang="0">
                  <a:pos x="2313" y="117"/>
                </a:cxn>
                <a:cxn ang="0">
                  <a:pos x="1860" y="0"/>
                </a:cxn>
                <a:cxn ang="0">
                  <a:pos x="0" y="0"/>
                </a:cxn>
                <a:cxn ang="0">
                  <a:pos x="0" y="136"/>
                </a:cxn>
                <a:cxn ang="0">
                  <a:pos x="2030" y="136"/>
                </a:cxn>
                <a:cxn ang="0">
                  <a:pos x="2313" y="117"/>
                </a:cxn>
              </a:cxnLst>
              <a:rect l="0" t="0" r="r" b="b"/>
              <a:pathLst>
                <a:path w="2313" h="136">
                  <a:moveTo>
                    <a:pt x="2313" y="117"/>
                  </a:moveTo>
                  <a:cubicBezTo>
                    <a:pt x="2204" y="55"/>
                    <a:pt x="2053" y="0"/>
                    <a:pt x="1860" y="0"/>
                  </a:cubicBezTo>
                  <a:cubicBezTo>
                    <a:pt x="0" y="0"/>
                    <a:pt x="0" y="0"/>
                    <a:pt x="0" y="0"/>
                  </a:cubicBezTo>
                  <a:cubicBezTo>
                    <a:pt x="0" y="136"/>
                    <a:pt x="0" y="136"/>
                    <a:pt x="0" y="136"/>
                  </a:cubicBezTo>
                  <a:cubicBezTo>
                    <a:pt x="2030" y="136"/>
                    <a:pt x="2030" y="136"/>
                    <a:pt x="2030" y="136"/>
                  </a:cubicBezTo>
                  <a:cubicBezTo>
                    <a:pt x="2214" y="136"/>
                    <a:pt x="2274" y="132"/>
                    <a:pt x="2313" y="117"/>
                  </a:cubicBezTo>
                </a:path>
              </a:pathLst>
            </a:custGeom>
            <a:solidFill>
              <a:schemeClr val="accent2"/>
            </a:solidFill>
            <a:ln w="9525">
              <a:noFill/>
              <a:round/>
              <a:headEnd/>
              <a:tailEnd/>
            </a:ln>
          </p:spPr>
          <p:txBody>
            <a:bodyPr/>
            <a:lstStyle/>
            <a:p>
              <a:pPr defTabSz="457200">
                <a:defRPr/>
              </a:pPr>
              <a:endParaRPr lang="en-AU"/>
            </a:p>
          </p:txBody>
        </p:sp>
        <p:sp>
          <p:nvSpPr>
            <p:cNvPr id="24" name="Freeform 10"/>
            <p:cNvSpPr>
              <a:spLocks/>
            </p:cNvSpPr>
            <p:nvPr/>
          </p:nvSpPr>
          <p:spPr bwMode="auto">
            <a:xfrm>
              <a:off x="7367495" y="5563836"/>
              <a:ext cx="1804986" cy="868598"/>
            </a:xfrm>
            <a:custGeom>
              <a:avLst/>
              <a:gdLst/>
              <a:ahLst/>
              <a:cxnLst>
                <a:cxn ang="0">
                  <a:pos x="476" y="0"/>
                </a:cxn>
                <a:cxn ang="0">
                  <a:pos x="0" y="117"/>
                </a:cxn>
                <a:cxn ang="0">
                  <a:pos x="471" y="273"/>
                </a:cxn>
                <a:cxn ang="0">
                  <a:pos x="567" y="273"/>
                </a:cxn>
                <a:cxn ang="0">
                  <a:pos x="567" y="0"/>
                </a:cxn>
                <a:cxn ang="0">
                  <a:pos x="476" y="0"/>
                </a:cxn>
              </a:cxnLst>
              <a:rect l="0" t="0" r="r" b="b"/>
              <a:pathLst>
                <a:path w="567" h="273">
                  <a:moveTo>
                    <a:pt x="476" y="0"/>
                  </a:moveTo>
                  <a:cubicBezTo>
                    <a:pt x="187" y="0"/>
                    <a:pt x="80" y="87"/>
                    <a:pt x="0" y="117"/>
                  </a:cubicBezTo>
                  <a:cubicBezTo>
                    <a:pt x="128" y="190"/>
                    <a:pt x="229" y="273"/>
                    <a:pt x="471" y="273"/>
                  </a:cubicBezTo>
                  <a:cubicBezTo>
                    <a:pt x="529" y="273"/>
                    <a:pt x="567" y="273"/>
                    <a:pt x="567" y="273"/>
                  </a:cubicBezTo>
                  <a:cubicBezTo>
                    <a:pt x="567" y="0"/>
                    <a:pt x="567" y="0"/>
                    <a:pt x="567" y="0"/>
                  </a:cubicBezTo>
                  <a:lnTo>
                    <a:pt x="476" y="0"/>
                  </a:lnTo>
                  <a:close/>
                </a:path>
              </a:pathLst>
            </a:custGeom>
            <a:solidFill>
              <a:srgbClr val="FFFFFF"/>
            </a:solidFill>
            <a:ln w="9525">
              <a:noFill/>
              <a:round/>
              <a:headEnd/>
              <a:tailEnd/>
            </a:ln>
          </p:spPr>
          <p:txBody>
            <a:bodyPr/>
            <a:lstStyle/>
            <a:p>
              <a:pPr defTabSz="457200">
                <a:defRPr/>
              </a:pPr>
              <a:endParaRPr lang="en-AU"/>
            </a:p>
          </p:txBody>
        </p:sp>
        <p:pic>
          <p:nvPicPr>
            <p:cNvPr id="45108" name="Picture 78"/>
            <p:cNvPicPr>
              <a:picLocks noChangeAspect="1" noChangeArrowheads="1"/>
            </p:cNvPicPr>
            <p:nvPr/>
          </p:nvPicPr>
          <p:blipFill>
            <a:blip r:embed="rId2" cstate="print"/>
            <a:srcRect/>
            <a:stretch>
              <a:fillRect/>
            </a:stretch>
          </p:blipFill>
          <p:spPr bwMode="auto">
            <a:xfrm>
              <a:off x="8169275" y="5675743"/>
              <a:ext cx="655638" cy="655637"/>
            </a:xfrm>
            <a:prstGeom prst="rect">
              <a:avLst/>
            </a:prstGeom>
            <a:noFill/>
            <a:ln w="9525">
              <a:noFill/>
              <a:miter lim="800000"/>
              <a:headEnd/>
              <a:tailEnd/>
            </a:ln>
          </p:spPr>
        </p:pic>
        <p:grpSp>
          <p:nvGrpSpPr>
            <p:cNvPr id="26" name="Group 19"/>
            <p:cNvGrpSpPr/>
            <p:nvPr/>
          </p:nvGrpSpPr>
          <p:grpSpPr>
            <a:xfrm>
              <a:off x="360000" y="5807505"/>
              <a:ext cx="814388" cy="95250"/>
              <a:chOff x="3495675" y="5969000"/>
              <a:chExt cx="814388" cy="95250"/>
            </a:xfrm>
            <a:solidFill>
              <a:schemeClr val="accent1"/>
            </a:solidFill>
          </p:grpSpPr>
          <p:sp>
            <p:nvSpPr>
              <p:cNvPr id="27" name="Freeform 26"/>
              <p:cNvSpPr>
                <a:spLocks/>
              </p:cNvSpPr>
              <p:nvPr/>
            </p:nvSpPr>
            <p:spPr bwMode="auto">
              <a:xfrm>
                <a:off x="349567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1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1" y="7"/>
                      <a:pt x="0" y="0"/>
                    </a:cubicBezTo>
                    <a:cubicBezTo>
                      <a:pt x="5" y="0"/>
                      <a:pt x="5" y="0"/>
                      <a:pt x="5" y="0"/>
                    </a:cubicBezTo>
                    <a:cubicBezTo>
                      <a:pt x="6" y="5"/>
                      <a:pt x="7" y="9"/>
                      <a:pt x="8" y="13"/>
                    </a:cubicBezTo>
                    <a:cubicBezTo>
                      <a:pt x="8"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1" y="13"/>
                      <a:pt x="21" y="13"/>
                      <a:pt x="21"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defTabSz="457200">
                  <a:defRPr/>
                </a:pPr>
                <a:endParaRPr lang="en-AU"/>
              </a:p>
            </p:txBody>
          </p:sp>
          <p:sp>
            <p:nvSpPr>
              <p:cNvPr id="28" name="Freeform 27"/>
              <p:cNvSpPr>
                <a:spLocks/>
              </p:cNvSpPr>
              <p:nvPr/>
            </p:nvSpPr>
            <p:spPr bwMode="auto">
              <a:xfrm>
                <a:off x="360362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2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2" y="7"/>
                      <a:pt x="0" y="0"/>
                    </a:cubicBezTo>
                    <a:cubicBezTo>
                      <a:pt x="5" y="0"/>
                      <a:pt x="5" y="0"/>
                      <a:pt x="5" y="0"/>
                    </a:cubicBezTo>
                    <a:cubicBezTo>
                      <a:pt x="6" y="5"/>
                      <a:pt x="7" y="9"/>
                      <a:pt x="8" y="13"/>
                    </a:cubicBezTo>
                    <a:cubicBezTo>
                      <a:pt x="8"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2" y="13"/>
                      <a:pt x="22" y="13"/>
                      <a:pt x="22"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defTabSz="457200">
                  <a:defRPr/>
                </a:pPr>
                <a:endParaRPr lang="en-AU"/>
              </a:p>
            </p:txBody>
          </p:sp>
          <p:sp>
            <p:nvSpPr>
              <p:cNvPr id="29" name="Freeform 28"/>
              <p:cNvSpPr>
                <a:spLocks/>
              </p:cNvSpPr>
              <p:nvPr/>
            </p:nvSpPr>
            <p:spPr bwMode="auto">
              <a:xfrm>
                <a:off x="371157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2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2" y="7"/>
                      <a:pt x="0" y="0"/>
                    </a:cubicBezTo>
                    <a:cubicBezTo>
                      <a:pt x="5" y="0"/>
                      <a:pt x="5" y="0"/>
                      <a:pt x="5" y="0"/>
                    </a:cubicBezTo>
                    <a:cubicBezTo>
                      <a:pt x="6" y="5"/>
                      <a:pt x="7" y="9"/>
                      <a:pt x="8" y="13"/>
                    </a:cubicBezTo>
                    <a:cubicBezTo>
                      <a:pt x="9"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2" y="13"/>
                      <a:pt x="22" y="13"/>
                      <a:pt x="22"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defTabSz="457200">
                  <a:defRPr/>
                </a:pPr>
                <a:endParaRPr lang="en-AU"/>
              </a:p>
            </p:txBody>
          </p:sp>
          <p:sp>
            <p:nvSpPr>
              <p:cNvPr id="30" name="Oval 29"/>
              <p:cNvSpPr>
                <a:spLocks noChangeArrowheads="1"/>
              </p:cNvSpPr>
              <p:nvPr/>
            </p:nvSpPr>
            <p:spPr bwMode="auto">
              <a:xfrm>
                <a:off x="3819525" y="6042025"/>
                <a:ext cx="19050" cy="22225"/>
              </a:xfrm>
              <a:prstGeom prst="ellipse">
                <a:avLst/>
              </a:prstGeom>
              <a:grpFill/>
              <a:ln>
                <a:noFill/>
              </a:ln>
              <a:extLst/>
            </p:spPr>
            <p:txBody>
              <a:bodyPr/>
              <a:lstStyle/>
              <a:p>
                <a:pPr defTabSz="457200">
                  <a:defRPr/>
                </a:pPr>
                <a:endParaRPr lang="en-AU"/>
              </a:p>
            </p:txBody>
          </p:sp>
          <p:sp>
            <p:nvSpPr>
              <p:cNvPr id="31" name="Freeform 30"/>
              <p:cNvSpPr>
                <a:spLocks/>
              </p:cNvSpPr>
              <p:nvPr/>
            </p:nvSpPr>
            <p:spPr bwMode="auto">
              <a:xfrm>
                <a:off x="3851275" y="5997575"/>
                <a:ext cx="50800" cy="66675"/>
              </a:xfrm>
              <a:custGeom>
                <a:avLst/>
                <a:gdLst>
                  <a:gd name="T0" fmla="*/ 16 w 16"/>
                  <a:gd name="T1" fmla="*/ 20 h 21"/>
                  <a:gd name="T2" fmla="*/ 10 w 16"/>
                  <a:gd name="T3" fmla="*/ 21 h 21"/>
                  <a:gd name="T4" fmla="*/ 0 w 16"/>
                  <a:gd name="T5" fmla="*/ 11 h 21"/>
                  <a:gd name="T6" fmla="*/ 10 w 16"/>
                  <a:gd name="T7" fmla="*/ 0 h 21"/>
                  <a:gd name="T8" fmla="*/ 16 w 16"/>
                  <a:gd name="T9" fmla="*/ 1 h 21"/>
                  <a:gd name="T10" fmla="*/ 14 w 16"/>
                  <a:gd name="T11" fmla="*/ 5 h 21"/>
                  <a:gd name="T12" fmla="*/ 11 w 16"/>
                  <a:gd name="T13" fmla="*/ 4 h 21"/>
                  <a:gd name="T14" fmla="*/ 6 w 16"/>
                  <a:gd name="T15" fmla="*/ 10 h 21"/>
                  <a:gd name="T16" fmla="*/ 11 w 16"/>
                  <a:gd name="T17" fmla="*/ 17 h 21"/>
                  <a:gd name="T18" fmla="*/ 15 w 16"/>
                  <a:gd name="T19" fmla="*/ 16 h 21"/>
                  <a:gd name="T20" fmla="*/ 16 w 16"/>
                  <a:gd name="T21" fmla="*/ 2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21">
                    <a:moveTo>
                      <a:pt x="16" y="20"/>
                    </a:moveTo>
                    <a:cubicBezTo>
                      <a:pt x="14" y="21"/>
                      <a:pt x="12" y="21"/>
                      <a:pt x="10" y="21"/>
                    </a:cubicBezTo>
                    <a:cubicBezTo>
                      <a:pt x="3" y="21"/>
                      <a:pt x="0" y="17"/>
                      <a:pt x="0" y="11"/>
                    </a:cubicBezTo>
                    <a:cubicBezTo>
                      <a:pt x="0" y="4"/>
                      <a:pt x="4" y="0"/>
                      <a:pt x="10" y="0"/>
                    </a:cubicBezTo>
                    <a:cubicBezTo>
                      <a:pt x="12" y="0"/>
                      <a:pt x="14" y="0"/>
                      <a:pt x="16" y="1"/>
                    </a:cubicBezTo>
                    <a:cubicBezTo>
                      <a:pt x="14" y="5"/>
                      <a:pt x="14" y="5"/>
                      <a:pt x="14" y="5"/>
                    </a:cubicBezTo>
                    <a:cubicBezTo>
                      <a:pt x="13" y="4"/>
                      <a:pt x="12" y="4"/>
                      <a:pt x="11" y="4"/>
                    </a:cubicBezTo>
                    <a:cubicBezTo>
                      <a:pt x="7" y="4"/>
                      <a:pt x="6" y="6"/>
                      <a:pt x="6" y="10"/>
                    </a:cubicBezTo>
                    <a:cubicBezTo>
                      <a:pt x="6" y="15"/>
                      <a:pt x="7" y="17"/>
                      <a:pt x="11" y="17"/>
                    </a:cubicBezTo>
                    <a:cubicBezTo>
                      <a:pt x="12" y="17"/>
                      <a:pt x="14" y="17"/>
                      <a:pt x="15" y="16"/>
                    </a:cubicBezTo>
                    <a:lnTo>
                      <a:pt x="16" y="20"/>
                    </a:lnTo>
                    <a:close/>
                  </a:path>
                </a:pathLst>
              </a:custGeom>
              <a:grpFill/>
              <a:ln>
                <a:noFill/>
              </a:ln>
              <a:extLst/>
            </p:spPr>
            <p:txBody>
              <a:bodyPr/>
              <a:lstStyle/>
              <a:p>
                <a:pPr defTabSz="457200">
                  <a:defRPr/>
                </a:pPr>
                <a:endParaRPr lang="en-AU"/>
              </a:p>
            </p:txBody>
          </p:sp>
          <p:sp>
            <p:nvSpPr>
              <p:cNvPr id="32" name="Freeform 31"/>
              <p:cNvSpPr>
                <a:spLocks/>
              </p:cNvSpPr>
              <p:nvPr/>
            </p:nvSpPr>
            <p:spPr bwMode="auto">
              <a:xfrm>
                <a:off x="3911600" y="5997575"/>
                <a:ext cx="47625" cy="66675"/>
              </a:xfrm>
              <a:custGeom>
                <a:avLst/>
                <a:gdLst>
                  <a:gd name="T0" fmla="*/ 6 w 15"/>
                  <a:gd name="T1" fmla="*/ 21 h 21"/>
                  <a:gd name="T2" fmla="*/ 0 w 15"/>
                  <a:gd name="T3" fmla="*/ 20 h 21"/>
                  <a:gd name="T4" fmla="*/ 1 w 15"/>
                  <a:gd name="T5" fmla="*/ 16 h 21"/>
                  <a:gd name="T6" fmla="*/ 6 w 15"/>
                  <a:gd name="T7" fmla="*/ 17 h 21"/>
                  <a:gd name="T8" fmla="*/ 9 w 15"/>
                  <a:gd name="T9" fmla="*/ 15 h 21"/>
                  <a:gd name="T10" fmla="*/ 6 w 15"/>
                  <a:gd name="T11" fmla="*/ 12 h 21"/>
                  <a:gd name="T12" fmla="*/ 0 w 15"/>
                  <a:gd name="T13" fmla="*/ 6 h 21"/>
                  <a:gd name="T14" fmla="*/ 8 w 15"/>
                  <a:gd name="T15" fmla="*/ 0 h 21"/>
                  <a:gd name="T16" fmla="*/ 13 w 15"/>
                  <a:gd name="T17" fmla="*/ 0 h 21"/>
                  <a:gd name="T18" fmla="*/ 13 w 15"/>
                  <a:gd name="T19" fmla="*/ 4 h 21"/>
                  <a:gd name="T20" fmla="*/ 9 w 15"/>
                  <a:gd name="T21" fmla="*/ 4 h 21"/>
                  <a:gd name="T22" fmla="*/ 6 w 15"/>
                  <a:gd name="T23" fmla="*/ 6 h 21"/>
                  <a:gd name="T24" fmla="*/ 9 w 15"/>
                  <a:gd name="T25" fmla="*/ 9 h 21"/>
                  <a:gd name="T26" fmla="*/ 15 w 15"/>
                  <a:gd name="T27" fmla="*/ 14 h 21"/>
                  <a:gd name="T28" fmla="*/ 6 w 15"/>
                  <a:gd name="T2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21">
                    <a:moveTo>
                      <a:pt x="6" y="21"/>
                    </a:moveTo>
                    <a:cubicBezTo>
                      <a:pt x="4" y="21"/>
                      <a:pt x="2" y="21"/>
                      <a:pt x="0" y="20"/>
                    </a:cubicBezTo>
                    <a:cubicBezTo>
                      <a:pt x="1" y="16"/>
                      <a:pt x="1" y="16"/>
                      <a:pt x="1" y="16"/>
                    </a:cubicBezTo>
                    <a:cubicBezTo>
                      <a:pt x="3" y="17"/>
                      <a:pt x="5" y="17"/>
                      <a:pt x="6" y="17"/>
                    </a:cubicBezTo>
                    <a:cubicBezTo>
                      <a:pt x="8" y="17"/>
                      <a:pt x="9" y="16"/>
                      <a:pt x="9" y="15"/>
                    </a:cubicBezTo>
                    <a:cubicBezTo>
                      <a:pt x="9" y="14"/>
                      <a:pt x="8" y="13"/>
                      <a:pt x="6" y="12"/>
                    </a:cubicBezTo>
                    <a:cubicBezTo>
                      <a:pt x="3" y="11"/>
                      <a:pt x="0" y="10"/>
                      <a:pt x="0" y="6"/>
                    </a:cubicBezTo>
                    <a:cubicBezTo>
                      <a:pt x="0" y="2"/>
                      <a:pt x="3" y="0"/>
                      <a:pt x="8" y="0"/>
                    </a:cubicBezTo>
                    <a:cubicBezTo>
                      <a:pt x="10" y="0"/>
                      <a:pt x="12" y="0"/>
                      <a:pt x="13" y="0"/>
                    </a:cubicBezTo>
                    <a:cubicBezTo>
                      <a:pt x="13" y="4"/>
                      <a:pt x="13" y="4"/>
                      <a:pt x="13" y="4"/>
                    </a:cubicBezTo>
                    <a:cubicBezTo>
                      <a:pt x="11" y="4"/>
                      <a:pt x="10" y="4"/>
                      <a:pt x="9" y="4"/>
                    </a:cubicBezTo>
                    <a:cubicBezTo>
                      <a:pt x="6" y="4"/>
                      <a:pt x="6" y="5"/>
                      <a:pt x="6" y="6"/>
                    </a:cubicBezTo>
                    <a:cubicBezTo>
                      <a:pt x="6" y="7"/>
                      <a:pt x="7" y="8"/>
                      <a:pt x="9" y="9"/>
                    </a:cubicBezTo>
                    <a:cubicBezTo>
                      <a:pt x="13" y="10"/>
                      <a:pt x="15" y="11"/>
                      <a:pt x="15" y="14"/>
                    </a:cubicBezTo>
                    <a:cubicBezTo>
                      <a:pt x="15" y="18"/>
                      <a:pt x="11" y="21"/>
                      <a:pt x="6" y="21"/>
                    </a:cubicBezTo>
                  </a:path>
                </a:pathLst>
              </a:custGeom>
              <a:grpFill/>
              <a:ln>
                <a:noFill/>
              </a:ln>
              <a:extLst/>
            </p:spPr>
            <p:txBody>
              <a:bodyPr/>
              <a:lstStyle/>
              <a:p>
                <a:pPr defTabSz="457200">
                  <a:defRPr/>
                </a:pPr>
                <a:endParaRPr lang="en-AU"/>
              </a:p>
            </p:txBody>
          </p:sp>
          <p:sp>
            <p:nvSpPr>
              <p:cNvPr id="33" name="Freeform 32"/>
              <p:cNvSpPr>
                <a:spLocks noEditPoints="1"/>
              </p:cNvSpPr>
              <p:nvPr/>
            </p:nvSpPr>
            <p:spPr bwMode="auto">
              <a:xfrm>
                <a:off x="3965575" y="5969000"/>
                <a:ext cx="28575" cy="95250"/>
              </a:xfrm>
              <a:custGeom>
                <a:avLst/>
                <a:gdLst>
                  <a:gd name="T0" fmla="*/ 4 w 9"/>
                  <a:gd name="T1" fmla="*/ 30 h 30"/>
                  <a:gd name="T2" fmla="*/ 4 w 9"/>
                  <a:gd name="T3" fmla="*/ 13 h 30"/>
                  <a:gd name="T4" fmla="*/ 0 w 9"/>
                  <a:gd name="T5" fmla="*/ 13 h 30"/>
                  <a:gd name="T6" fmla="*/ 0 w 9"/>
                  <a:gd name="T7" fmla="*/ 9 h 30"/>
                  <a:gd name="T8" fmla="*/ 9 w 9"/>
                  <a:gd name="T9" fmla="*/ 9 h 30"/>
                  <a:gd name="T10" fmla="*/ 9 w 9"/>
                  <a:gd name="T11" fmla="*/ 30 h 30"/>
                  <a:gd name="T12" fmla="*/ 4 w 9"/>
                  <a:gd name="T13" fmla="*/ 30 h 30"/>
                  <a:gd name="T14" fmla="*/ 6 w 9"/>
                  <a:gd name="T15" fmla="*/ 6 h 30"/>
                  <a:gd name="T16" fmla="*/ 3 w 9"/>
                  <a:gd name="T17" fmla="*/ 3 h 30"/>
                  <a:gd name="T18" fmla="*/ 6 w 9"/>
                  <a:gd name="T19" fmla="*/ 0 h 30"/>
                  <a:gd name="T20" fmla="*/ 9 w 9"/>
                  <a:gd name="T21" fmla="*/ 3 h 30"/>
                  <a:gd name="T22" fmla="*/ 6 w 9"/>
                  <a:gd name="T23"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30">
                    <a:moveTo>
                      <a:pt x="4" y="30"/>
                    </a:moveTo>
                    <a:cubicBezTo>
                      <a:pt x="4" y="13"/>
                      <a:pt x="4" y="13"/>
                      <a:pt x="4" y="13"/>
                    </a:cubicBezTo>
                    <a:cubicBezTo>
                      <a:pt x="0" y="13"/>
                      <a:pt x="0" y="13"/>
                      <a:pt x="0" y="13"/>
                    </a:cubicBezTo>
                    <a:cubicBezTo>
                      <a:pt x="0" y="9"/>
                      <a:pt x="0" y="9"/>
                      <a:pt x="0" y="9"/>
                    </a:cubicBezTo>
                    <a:cubicBezTo>
                      <a:pt x="9" y="9"/>
                      <a:pt x="9" y="9"/>
                      <a:pt x="9" y="9"/>
                    </a:cubicBezTo>
                    <a:cubicBezTo>
                      <a:pt x="9" y="30"/>
                      <a:pt x="9" y="30"/>
                      <a:pt x="9" y="30"/>
                    </a:cubicBezTo>
                    <a:lnTo>
                      <a:pt x="4" y="30"/>
                    </a:lnTo>
                    <a:close/>
                    <a:moveTo>
                      <a:pt x="6" y="6"/>
                    </a:moveTo>
                    <a:cubicBezTo>
                      <a:pt x="4" y="6"/>
                      <a:pt x="3" y="5"/>
                      <a:pt x="3" y="3"/>
                    </a:cubicBezTo>
                    <a:cubicBezTo>
                      <a:pt x="3" y="1"/>
                      <a:pt x="4" y="0"/>
                      <a:pt x="6" y="0"/>
                    </a:cubicBezTo>
                    <a:cubicBezTo>
                      <a:pt x="8" y="0"/>
                      <a:pt x="9" y="1"/>
                      <a:pt x="9" y="3"/>
                    </a:cubicBezTo>
                    <a:cubicBezTo>
                      <a:pt x="9" y="5"/>
                      <a:pt x="8" y="6"/>
                      <a:pt x="6" y="6"/>
                    </a:cubicBezTo>
                  </a:path>
                </a:pathLst>
              </a:custGeom>
              <a:grpFill/>
              <a:ln>
                <a:noFill/>
              </a:ln>
              <a:extLst/>
            </p:spPr>
            <p:txBody>
              <a:bodyPr/>
              <a:lstStyle/>
              <a:p>
                <a:pPr defTabSz="457200">
                  <a:defRPr/>
                </a:pPr>
                <a:endParaRPr lang="en-AU"/>
              </a:p>
            </p:txBody>
          </p:sp>
          <p:sp>
            <p:nvSpPr>
              <p:cNvPr id="34" name="Freeform 33"/>
              <p:cNvSpPr>
                <a:spLocks/>
              </p:cNvSpPr>
              <p:nvPr/>
            </p:nvSpPr>
            <p:spPr bwMode="auto">
              <a:xfrm>
                <a:off x="4013200" y="5997575"/>
                <a:ext cx="39687" cy="66675"/>
              </a:xfrm>
              <a:custGeom>
                <a:avLst/>
                <a:gdLst>
                  <a:gd name="T0" fmla="*/ 11 w 12"/>
                  <a:gd name="T1" fmla="*/ 5 h 21"/>
                  <a:gd name="T2" fmla="*/ 9 w 12"/>
                  <a:gd name="T3" fmla="*/ 5 h 21"/>
                  <a:gd name="T4" fmla="*/ 5 w 12"/>
                  <a:gd name="T5" fmla="*/ 8 h 21"/>
                  <a:gd name="T6" fmla="*/ 5 w 12"/>
                  <a:gd name="T7" fmla="*/ 21 h 21"/>
                  <a:gd name="T8" fmla="*/ 0 w 12"/>
                  <a:gd name="T9" fmla="*/ 21 h 21"/>
                  <a:gd name="T10" fmla="*/ 0 w 12"/>
                  <a:gd name="T11" fmla="*/ 0 h 21"/>
                  <a:gd name="T12" fmla="*/ 4 w 12"/>
                  <a:gd name="T13" fmla="*/ 0 h 21"/>
                  <a:gd name="T14" fmla="*/ 4 w 12"/>
                  <a:gd name="T15" fmla="*/ 4 h 21"/>
                  <a:gd name="T16" fmla="*/ 10 w 12"/>
                  <a:gd name="T17" fmla="*/ 0 h 21"/>
                  <a:gd name="T18" fmla="*/ 12 w 12"/>
                  <a:gd name="T19" fmla="*/ 0 h 21"/>
                  <a:gd name="T20" fmla="*/ 11 w 12"/>
                  <a:gd name="T21"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21">
                    <a:moveTo>
                      <a:pt x="11" y="5"/>
                    </a:moveTo>
                    <a:cubicBezTo>
                      <a:pt x="11" y="5"/>
                      <a:pt x="10" y="5"/>
                      <a:pt x="9" y="5"/>
                    </a:cubicBezTo>
                    <a:cubicBezTo>
                      <a:pt x="8" y="5"/>
                      <a:pt x="7" y="6"/>
                      <a:pt x="5" y="8"/>
                    </a:cubicBezTo>
                    <a:cubicBezTo>
                      <a:pt x="5" y="21"/>
                      <a:pt x="5" y="21"/>
                      <a:pt x="5" y="21"/>
                    </a:cubicBezTo>
                    <a:cubicBezTo>
                      <a:pt x="0" y="21"/>
                      <a:pt x="0" y="21"/>
                      <a:pt x="0" y="21"/>
                    </a:cubicBezTo>
                    <a:cubicBezTo>
                      <a:pt x="0" y="0"/>
                      <a:pt x="0" y="0"/>
                      <a:pt x="0" y="0"/>
                    </a:cubicBezTo>
                    <a:cubicBezTo>
                      <a:pt x="4" y="0"/>
                      <a:pt x="4" y="0"/>
                      <a:pt x="4" y="0"/>
                    </a:cubicBezTo>
                    <a:cubicBezTo>
                      <a:pt x="4" y="4"/>
                      <a:pt x="4" y="4"/>
                      <a:pt x="4" y="4"/>
                    </a:cubicBezTo>
                    <a:cubicBezTo>
                      <a:pt x="6" y="1"/>
                      <a:pt x="8" y="0"/>
                      <a:pt x="10" y="0"/>
                    </a:cubicBezTo>
                    <a:cubicBezTo>
                      <a:pt x="11" y="0"/>
                      <a:pt x="11" y="0"/>
                      <a:pt x="12" y="0"/>
                    </a:cubicBezTo>
                    <a:lnTo>
                      <a:pt x="11" y="5"/>
                    </a:lnTo>
                    <a:close/>
                  </a:path>
                </a:pathLst>
              </a:custGeom>
              <a:grpFill/>
              <a:ln>
                <a:noFill/>
              </a:ln>
              <a:extLst/>
            </p:spPr>
            <p:txBody>
              <a:bodyPr/>
              <a:lstStyle/>
              <a:p>
                <a:pPr defTabSz="457200">
                  <a:defRPr/>
                </a:pPr>
                <a:endParaRPr lang="en-AU"/>
              </a:p>
            </p:txBody>
          </p:sp>
          <p:sp>
            <p:nvSpPr>
              <p:cNvPr id="35" name="Freeform 34"/>
              <p:cNvSpPr>
                <a:spLocks noEditPoints="1"/>
              </p:cNvSpPr>
              <p:nvPr/>
            </p:nvSpPr>
            <p:spPr bwMode="auto">
              <a:xfrm>
                <a:off x="4062413" y="5997575"/>
                <a:ext cx="66675" cy="66675"/>
              </a:xfrm>
              <a:custGeom>
                <a:avLst/>
                <a:gdLst>
                  <a:gd name="T0" fmla="*/ 10 w 21"/>
                  <a:gd name="T1" fmla="*/ 21 h 21"/>
                  <a:gd name="T2" fmla="*/ 0 w 21"/>
                  <a:gd name="T3" fmla="*/ 11 h 21"/>
                  <a:gd name="T4" fmla="*/ 10 w 21"/>
                  <a:gd name="T5" fmla="*/ 0 h 21"/>
                  <a:gd name="T6" fmla="*/ 21 w 21"/>
                  <a:gd name="T7" fmla="*/ 10 h 21"/>
                  <a:gd name="T8" fmla="*/ 10 w 21"/>
                  <a:gd name="T9" fmla="*/ 21 h 21"/>
                  <a:gd name="T10" fmla="*/ 10 w 21"/>
                  <a:gd name="T11" fmla="*/ 4 h 21"/>
                  <a:gd name="T12" fmla="*/ 5 w 21"/>
                  <a:gd name="T13" fmla="*/ 10 h 21"/>
                  <a:gd name="T14" fmla="*/ 10 w 21"/>
                  <a:gd name="T15" fmla="*/ 17 h 21"/>
                  <a:gd name="T16" fmla="*/ 15 w 21"/>
                  <a:gd name="T17" fmla="*/ 11 h 21"/>
                  <a:gd name="T18" fmla="*/ 10 w 21"/>
                  <a:gd name="T19" fmla="*/ 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10" y="21"/>
                    </a:moveTo>
                    <a:cubicBezTo>
                      <a:pt x="3" y="21"/>
                      <a:pt x="0" y="17"/>
                      <a:pt x="0" y="11"/>
                    </a:cubicBezTo>
                    <a:cubicBezTo>
                      <a:pt x="0" y="4"/>
                      <a:pt x="3" y="0"/>
                      <a:pt x="10" y="0"/>
                    </a:cubicBezTo>
                    <a:cubicBezTo>
                      <a:pt x="17" y="0"/>
                      <a:pt x="21" y="4"/>
                      <a:pt x="21" y="10"/>
                    </a:cubicBezTo>
                    <a:cubicBezTo>
                      <a:pt x="21" y="17"/>
                      <a:pt x="17" y="21"/>
                      <a:pt x="10" y="21"/>
                    </a:cubicBezTo>
                    <a:moveTo>
                      <a:pt x="10" y="4"/>
                    </a:moveTo>
                    <a:cubicBezTo>
                      <a:pt x="7" y="4"/>
                      <a:pt x="5" y="7"/>
                      <a:pt x="5" y="10"/>
                    </a:cubicBezTo>
                    <a:cubicBezTo>
                      <a:pt x="5" y="14"/>
                      <a:pt x="6" y="17"/>
                      <a:pt x="10" y="17"/>
                    </a:cubicBezTo>
                    <a:cubicBezTo>
                      <a:pt x="14" y="17"/>
                      <a:pt x="15" y="14"/>
                      <a:pt x="15" y="11"/>
                    </a:cubicBezTo>
                    <a:cubicBezTo>
                      <a:pt x="15" y="6"/>
                      <a:pt x="14" y="4"/>
                      <a:pt x="10" y="4"/>
                    </a:cubicBezTo>
                  </a:path>
                </a:pathLst>
              </a:custGeom>
              <a:grpFill/>
              <a:ln>
                <a:noFill/>
              </a:ln>
              <a:extLst/>
            </p:spPr>
            <p:txBody>
              <a:bodyPr/>
              <a:lstStyle/>
              <a:p>
                <a:pPr defTabSz="457200">
                  <a:defRPr/>
                </a:pPr>
                <a:endParaRPr lang="en-AU"/>
              </a:p>
            </p:txBody>
          </p:sp>
          <p:sp>
            <p:nvSpPr>
              <p:cNvPr id="2" name="Oval 35"/>
              <p:cNvSpPr>
                <a:spLocks noChangeArrowheads="1"/>
              </p:cNvSpPr>
              <p:nvPr/>
            </p:nvSpPr>
            <p:spPr bwMode="auto">
              <a:xfrm>
                <a:off x="4141788" y="6042025"/>
                <a:ext cx="19050" cy="22225"/>
              </a:xfrm>
              <a:prstGeom prst="ellipse">
                <a:avLst/>
              </a:prstGeom>
              <a:grpFill/>
              <a:ln>
                <a:noFill/>
              </a:ln>
              <a:extLst/>
            </p:spPr>
            <p:txBody>
              <a:bodyPr/>
              <a:lstStyle/>
              <a:p>
                <a:pPr defTabSz="457200">
                  <a:defRPr/>
                </a:pPr>
                <a:endParaRPr lang="en-AU"/>
              </a:p>
            </p:txBody>
          </p:sp>
          <p:sp>
            <p:nvSpPr>
              <p:cNvPr id="37" name="Freeform 36"/>
              <p:cNvSpPr>
                <a:spLocks noEditPoints="1"/>
              </p:cNvSpPr>
              <p:nvPr/>
            </p:nvSpPr>
            <p:spPr bwMode="auto">
              <a:xfrm>
                <a:off x="4176713" y="5997575"/>
                <a:ext cx="57150" cy="66675"/>
              </a:xfrm>
              <a:custGeom>
                <a:avLst/>
                <a:gdLst>
                  <a:gd name="T0" fmla="*/ 14 w 18"/>
                  <a:gd name="T1" fmla="*/ 21 h 21"/>
                  <a:gd name="T2" fmla="*/ 13 w 18"/>
                  <a:gd name="T3" fmla="*/ 19 h 21"/>
                  <a:gd name="T4" fmla="*/ 7 w 18"/>
                  <a:gd name="T5" fmla="*/ 21 h 21"/>
                  <a:gd name="T6" fmla="*/ 0 w 18"/>
                  <a:gd name="T7" fmla="*/ 15 h 21"/>
                  <a:gd name="T8" fmla="*/ 10 w 18"/>
                  <a:gd name="T9" fmla="*/ 8 h 21"/>
                  <a:gd name="T10" fmla="*/ 13 w 18"/>
                  <a:gd name="T11" fmla="*/ 8 h 21"/>
                  <a:gd name="T12" fmla="*/ 13 w 18"/>
                  <a:gd name="T13" fmla="*/ 7 h 21"/>
                  <a:gd name="T14" fmla="*/ 8 w 18"/>
                  <a:gd name="T15" fmla="*/ 4 h 21"/>
                  <a:gd name="T16" fmla="*/ 2 w 18"/>
                  <a:gd name="T17" fmla="*/ 5 h 21"/>
                  <a:gd name="T18" fmla="*/ 2 w 18"/>
                  <a:gd name="T19" fmla="*/ 1 h 21"/>
                  <a:gd name="T20" fmla="*/ 9 w 18"/>
                  <a:gd name="T21" fmla="*/ 0 h 21"/>
                  <a:gd name="T22" fmla="*/ 18 w 18"/>
                  <a:gd name="T23" fmla="*/ 7 h 21"/>
                  <a:gd name="T24" fmla="*/ 18 w 18"/>
                  <a:gd name="T25" fmla="*/ 21 h 21"/>
                  <a:gd name="T26" fmla="*/ 14 w 18"/>
                  <a:gd name="T27" fmla="*/ 21 h 21"/>
                  <a:gd name="T28" fmla="*/ 13 w 18"/>
                  <a:gd name="T29" fmla="*/ 12 h 21"/>
                  <a:gd name="T30" fmla="*/ 10 w 18"/>
                  <a:gd name="T31" fmla="*/ 12 h 21"/>
                  <a:gd name="T32" fmla="*/ 5 w 18"/>
                  <a:gd name="T33" fmla="*/ 15 h 21"/>
                  <a:gd name="T34" fmla="*/ 8 w 18"/>
                  <a:gd name="T35" fmla="*/ 17 h 21"/>
                  <a:gd name="T36" fmla="*/ 13 w 18"/>
                  <a:gd name="T37" fmla="*/ 15 h 21"/>
                  <a:gd name="T38" fmla="*/ 13 w 18"/>
                  <a:gd name="T39" fmla="*/ 1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 h="21">
                    <a:moveTo>
                      <a:pt x="14" y="21"/>
                    </a:moveTo>
                    <a:cubicBezTo>
                      <a:pt x="13" y="19"/>
                      <a:pt x="13" y="19"/>
                      <a:pt x="13" y="19"/>
                    </a:cubicBezTo>
                    <a:cubicBezTo>
                      <a:pt x="12" y="20"/>
                      <a:pt x="10" y="21"/>
                      <a:pt x="7" y="21"/>
                    </a:cubicBezTo>
                    <a:cubicBezTo>
                      <a:pt x="3" y="21"/>
                      <a:pt x="0" y="19"/>
                      <a:pt x="0" y="15"/>
                    </a:cubicBezTo>
                    <a:cubicBezTo>
                      <a:pt x="0" y="10"/>
                      <a:pt x="4" y="8"/>
                      <a:pt x="10" y="8"/>
                    </a:cubicBezTo>
                    <a:cubicBezTo>
                      <a:pt x="13" y="8"/>
                      <a:pt x="13" y="8"/>
                      <a:pt x="13" y="8"/>
                    </a:cubicBezTo>
                    <a:cubicBezTo>
                      <a:pt x="13" y="7"/>
                      <a:pt x="13" y="7"/>
                      <a:pt x="13" y="7"/>
                    </a:cubicBezTo>
                    <a:cubicBezTo>
                      <a:pt x="13" y="5"/>
                      <a:pt x="12" y="4"/>
                      <a:pt x="8" y="4"/>
                    </a:cubicBezTo>
                    <a:cubicBezTo>
                      <a:pt x="6" y="4"/>
                      <a:pt x="4" y="4"/>
                      <a:pt x="2" y="5"/>
                    </a:cubicBezTo>
                    <a:cubicBezTo>
                      <a:pt x="2" y="1"/>
                      <a:pt x="2" y="1"/>
                      <a:pt x="2" y="1"/>
                    </a:cubicBezTo>
                    <a:cubicBezTo>
                      <a:pt x="4" y="0"/>
                      <a:pt x="6" y="0"/>
                      <a:pt x="9" y="0"/>
                    </a:cubicBezTo>
                    <a:cubicBezTo>
                      <a:pt x="15" y="0"/>
                      <a:pt x="18" y="2"/>
                      <a:pt x="18" y="7"/>
                    </a:cubicBezTo>
                    <a:cubicBezTo>
                      <a:pt x="18" y="21"/>
                      <a:pt x="18" y="21"/>
                      <a:pt x="18" y="21"/>
                    </a:cubicBezTo>
                    <a:lnTo>
                      <a:pt x="14" y="21"/>
                    </a:lnTo>
                    <a:close/>
                    <a:moveTo>
                      <a:pt x="13" y="12"/>
                    </a:moveTo>
                    <a:cubicBezTo>
                      <a:pt x="10" y="12"/>
                      <a:pt x="10" y="12"/>
                      <a:pt x="10" y="12"/>
                    </a:cubicBezTo>
                    <a:cubicBezTo>
                      <a:pt x="7" y="12"/>
                      <a:pt x="5" y="13"/>
                      <a:pt x="5" y="15"/>
                    </a:cubicBezTo>
                    <a:cubicBezTo>
                      <a:pt x="5" y="16"/>
                      <a:pt x="6" y="17"/>
                      <a:pt x="8" y="17"/>
                    </a:cubicBezTo>
                    <a:cubicBezTo>
                      <a:pt x="10" y="17"/>
                      <a:pt x="11" y="17"/>
                      <a:pt x="13" y="15"/>
                    </a:cubicBezTo>
                    <a:lnTo>
                      <a:pt x="13" y="12"/>
                    </a:lnTo>
                    <a:close/>
                  </a:path>
                </a:pathLst>
              </a:custGeom>
              <a:grpFill/>
              <a:ln>
                <a:noFill/>
              </a:ln>
              <a:extLst/>
            </p:spPr>
            <p:txBody>
              <a:bodyPr/>
              <a:lstStyle/>
              <a:p>
                <a:pPr defTabSz="457200">
                  <a:defRPr/>
                </a:pPr>
                <a:endParaRPr lang="en-AU"/>
              </a:p>
            </p:txBody>
          </p:sp>
          <p:sp>
            <p:nvSpPr>
              <p:cNvPr id="38" name="Freeform 37"/>
              <p:cNvSpPr>
                <a:spLocks/>
              </p:cNvSpPr>
              <p:nvPr/>
            </p:nvSpPr>
            <p:spPr bwMode="auto">
              <a:xfrm>
                <a:off x="4252913" y="5997575"/>
                <a:ext cx="57150" cy="66675"/>
              </a:xfrm>
              <a:custGeom>
                <a:avLst/>
                <a:gdLst>
                  <a:gd name="T0" fmla="*/ 14 w 18"/>
                  <a:gd name="T1" fmla="*/ 21 h 21"/>
                  <a:gd name="T2" fmla="*/ 14 w 18"/>
                  <a:gd name="T3" fmla="*/ 18 h 21"/>
                  <a:gd name="T4" fmla="*/ 7 w 18"/>
                  <a:gd name="T5" fmla="*/ 21 h 21"/>
                  <a:gd name="T6" fmla="*/ 0 w 18"/>
                  <a:gd name="T7" fmla="*/ 13 h 21"/>
                  <a:gd name="T8" fmla="*/ 0 w 18"/>
                  <a:gd name="T9" fmla="*/ 0 h 21"/>
                  <a:gd name="T10" fmla="*/ 5 w 18"/>
                  <a:gd name="T11" fmla="*/ 0 h 21"/>
                  <a:gd name="T12" fmla="*/ 5 w 18"/>
                  <a:gd name="T13" fmla="*/ 12 h 21"/>
                  <a:gd name="T14" fmla="*/ 8 w 18"/>
                  <a:gd name="T15" fmla="*/ 17 h 21"/>
                  <a:gd name="T16" fmla="*/ 13 w 18"/>
                  <a:gd name="T17" fmla="*/ 14 h 21"/>
                  <a:gd name="T18" fmla="*/ 13 w 18"/>
                  <a:gd name="T19" fmla="*/ 0 h 21"/>
                  <a:gd name="T20" fmla="*/ 18 w 18"/>
                  <a:gd name="T21" fmla="*/ 0 h 21"/>
                  <a:gd name="T22" fmla="*/ 18 w 18"/>
                  <a:gd name="T23" fmla="*/ 21 h 21"/>
                  <a:gd name="T24" fmla="*/ 14 w 18"/>
                  <a:gd name="T25"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21">
                    <a:moveTo>
                      <a:pt x="14" y="21"/>
                    </a:moveTo>
                    <a:cubicBezTo>
                      <a:pt x="14" y="18"/>
                      <a:pt x="14" y="18"/>
                      <a:pt x="14" y="18"/>
                    </a:cubicBezTo>
                    <a:cubicBezTo>
                      <a:pt x="12" y="20"/>
                      <a:pt x="10" y="21"/>
                      <a:pt x="7" y="21"/>
                    </a:cubicBezTo>
                    <a:cubicBezTo>
                      <a:pt x="2" y="21"/>
                      <a:pt x="0" y="18"/>
                      <a:pt x="0" y="13"/>
                    </a:cubicBezTo>
                    <a:cubicBezTo>
                      <a:pt x="0" y="0"/>
                      <a:pt x="0" y="0"/>
                      <a:pt x="0" y="0"/>
                    </a:cubicBezTo>
                    <a:cubicBezTo>
                      <a:pt x="5" y="0"/>
                      <a:pt x="5" y="0"/>
                      <a:pt x="5" y="0"/>
                    </a:cubicBezTo>
                    <a:cubicBezTo>
                      <a:pt x="5" y="12"/>
                      <a:pt x="5" y="12"/>
                      <a:pt x="5" y="12"/>
                    </a:cubicBezTo>
                    <a:cubicBezTo>
                      <a:pt x="5" y="15"/>
                      <a:pt x="6" y="17"/>
                      <a:pt x="8" y="17"/>
                    </a:cubicBezTo>
                    <a:cubicBezTo>
                      <a:pt x="10" y="17"/>
                      <a:pt x="11" y="16"/>
                      <a:pt x="13" y="14"/>
                    </a:cubicBezTo>
                    <a:cubicBezTo>
                      <a:pt x="13" y="0"/>
                      <a:pt x="13" y="0"/>
                      <a:pt x="13" y="0"/>
                    </a:cubicBezTo>
                    <a:cubicBezTo>
                      <a:pt x="18" y="0"/>
                      <a:pt x="18" y="0"/>
                      <a:pt x="18" y="0"/>
                    </a:cubicBezTo>
                    <a:cubicBezTo>
                      <a:pt x="18" y="21"/>
                      <a:pt x="18" y="21"/>
                      <a:pt x="18" y="21"/>
                    </a:cubicBezTo>
                    <a:lnTo>
                      <a:pt x="14" y="21"/>
                    </a:lnTo>
                    <a:close/>
                  </a:path>
                </a:pathLst>
              </a:custGeom>
              <a:grpFill/>
              <a:ln>
                <a:noFill/>
              </a:ln>
              <a:extLst/>
            </p:spPr>
            <p:txBody>
              <a:bodyPr/>
              <a:lstStyle/>
              <a:p>
                <a:pPr defTabSz="457200">
                  <a:defRPr/>
                </a:pPr>
                <a:endParaRPr lang="en-AU"/>
              </a:p>
            </p:txBody>
          </p:sp>
        </p:grpSp>
      </p:gr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0808" y="1304926"/>
            <a:ext cx="8229600" cy="4932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360363" y="270000"/>
            <a:ext cx="8460000" cy="900000"/>
          </a:xfrm>
        </p:spPr>
        <p:txBody>
          <a:bodyPr>
            <a:noAutofit/>
          </a:bodyPr>
          <a:lstStyle>
            <a:lvl1pPr marL="0" indent="0">
              <a:lnSpc>
                <a:spcPct val="85000"/>
              </a:lnSpc>
              <a:spcBef>
                <a:spcPts val="0"/>
              </a:spcBef>
              <a:spcAft>
                <a:spcPts val="283"/>
              </a:spcAft>
              <a:buNone/>
              <a:defRPr sz="2800" b="1">
                <a:solidFill>
                  <a:schemeClr val="accent2"/>
                </a:solidFill>
              </a:defRPr>
            </a:lvl1pPr>
            <a:lvl2pPr marL="0" indent="0">
              <a:lnSpc>
                <a:spcPct val="85000"/>
              </a:lnSpc>
              <a:spcBef>
                <a:spcPts val="0"/>
              </a:spcBef>
              <a:buNone/>
              <a:defRPr sz="2200" b="1">
                <a:solidFill>
                  <a:schemeClr val="accent1">
                    <a:lumMod val="75000"/>
                  </a:schemeClr>
                </a:solidFill>
              </a:defRPr>
            </a:lvl2pPr>
            <a:lvl3pPr>
              <a:buNone/>
              <a:defRPr sz="2800">
                <a:solidFill>
                  <a:srgbClr val="00A9CE"/>
                </a:solidFill>
              </a:defRPr>
            </a:lvl3pPr>
            <a:lvl4pPr>
              <a:buNone/>
              <a:defRPr sz="2800">
                <a:solidFill>
                  <a:srgbClr val="00A9CE"/>
                </a:solidFill>
              </a:defRPr>
            </a:lvl4pPr>
            <a:lvl5pPr>
              <a:buNone/>
              <a:defRPr sz="2800">
                <a:solidFill>
                  <a:srgbClr val="00A9CE"/>
                </a:solidFill>
              </a:defRPr>
            </a:lvl5pPr>
          </a:lstStyle>
          <a:p>
            <a:pPr lvl="0"/>
            <a:r>
              <a:rPr lang="en-US" smtClean="0"/>
              <a:t>Click to edit Master text styles</a:t>
            </a:r>
          </a:p>
          <a:p>
            <a:pPr lvl="1"/>
            <a:r>
              <a:rPr lang="en-US" smtClean="0"/>
              <a:t>Second level</a:t>
            </a:r>
          </a:p>
        </p:txBody>
      </p:sp>
      <p:sp>
        <p:nvSpPr>
          <p:cNvPr id="11" name="Text Placeholder 10"/>
          <p:cNvSpPr>
            <a:spLocks noGrp="1"/>
          </p:cNvSpPr>
          <p:nvPr>
            <p:ph type="body" sz="quarter" idx="15"/>
          </p:nvPr>
        </p:nvSpPr>
        <p:spPr>
          <a:xfrm>
            <a:off x="360363" y="1276350"/>
            <a:ext cx="8459787" cy="4559300"/>
          </a:xfrm>
        </p:spPr>
        <p:txBody>
          <a:bodyPr>
            <a:noAutofit/>
          </a:bodyPr>
          <a:lstStyle>
            <a:lvl1pPr marL="378000" indent="-378000">
              <a:buFont typeface="+mj-lt"/>
              <a:buAutoNum type="arabicPeriod"/>
              <a:defRPr/>
            </a:lvl1pPr>
            <a:lvl2pPr marL="648000" indent="-270000">
              <a:defRPr/>
            </a:lvl2pPr>
            <a:lvl3pPr marL="648000" indent="-270000">
              <a:defRPr/>
            </a:lvl3pPr>
            <a:lvl4pPr marL="648000" indent="-270000">
              <a:defRPr/>
            </a:lvl4pPr>
            <a:lvl5pPr marL="648000" indent="-270000">
              <a:defRPr/>
            </a:lvl5pPr>
            <a:lvl6pPr marL="648000" indent="-270000">
              <a:defRPr/>
            </a:lvl6pPr>
            <a:lvl7pPr marL="648000" indent="-270000">
              <a:defRPr/>
            </a:lvl7pPr>
            <a:lvl8pPr marL="648000" indent="-270000">
              <a:defRPr/>
            </a:lvl8pPr>
            <a:lvl9pPr marL="648000" indent="-270000">
              <a:defRPr/>
            </a:lvl9pPr>
          </a:lstStyle>
          <a:p>
            <a:pPr lvl="0"/>
            <a:r>
              <a:rPr lang="en-US" smtClean="0"/>
              <a:t>Click to edit Master text styles</a:t>
            </a:r>
          </a:p>
          <a:p>
            <a:pPr lvl="1"/>
            <a:r>
              <a:rPr lang="en-US" smtClean="0"/>
              <a:t>Second level</a:t>
            </a:r>
          </a:p>
        </p:txBody>
      </p:sp>
      <p:sp>
        <p:nvSpPr>
          <p:cNvPr id="5" name="Footer Placeholder 3"/>
          <p:cNvSpPr txBox="1">
            <a:spLocks/>
          </p:cNvSpPr>
          <p:nvPr userDrawn="1"/>
        </p:nvSpPr>
        <p:spPr>
          <a:xfrm>
            <a:off x="394013" y="6574088"/>
            <a:ext cx="6119812" cy="107950"/>
          </a:xfrm>
          <a:prstGeom prst="rect">
            <a:avLst/>
          </a:prstGeom>
        </p:spPr>
        <p:txBody>
          <a:bodyPr vert="horz" lIns="0" tIns="0" rIns="0" b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smtClean="0">
                <a:ln>
                  <a:noFill/>
                </a:ln>
                <a:solidFill>
                  <a:schemeClr val="bg1"/>
                </a:solidFill>
                <a:effectLst/>
                <a:uLnTx/>
                <a:uFillTx/>
                <a:latin typeface="+mn-lt"/>
                <a:ea typeface="+mn-ea"/>
                <a:cs typeface="+mn-cs"/>
              </a:rPr>
              <a:t>AGU Fall 2013  |  IN52B-08  |  Cox, Simons, Yu  |  Vocabulary re-use</a:t>
            </a:r>
            <a:endParaRPr kumimoji="0" lang="en-US" sz="9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80921" name="Title Placeholder 1"/>
          <p:cNvSpPr>
            <a:spLocks noGrp="1"/>
          </p:cNvSpPr>
          <p:nvPr>
            <p:ph type="ctrTitle"/>
          </p:nvPr>
        </p:nvSpPr>
        <p:spPr>
          <a:xfrm>
            <a:off x="358775" y="3105150"/>
            <a:ext cx="8461375" cy="1096963"/>
          </a:xfrm>
        </p:spPr>
        <p:txBody>
          <a:bodyPr anchor="b"/>
          <a:lstStyle>
            <a:lvl1pPr>
              <a:defRPr sz="4400">
                <a:solidFill>
                  <a:schemeClr val="bg1"/>
                </a:solidFill>
              </a:defRPr>
            </a:lvl1pPr>
          </a:lstStyle>
          <a:p>
            <a:r>
              <a:rPr lang="en-AU"/>
              <a:t>Click to edit Master title style</a:t>
            </a:r>
          </a:p>
        </p:txBody>
      </p:sp>
      <p:sp>
        <p:nvSpPr>
          <p:cNvPr id="80922" name="Text Placeholder 2"/>
          <p:cNvSpPr>
            <a:spLocks noGrp="1"/>
          </p:cNvSpPr>
          <p:nvPr>
            <p:ph type="subTitle" idx="1"/>
          </p:nvPr>
        </p:nvSpPr>
        <p:spPr>
          <a:xfrm>
            <a:off x="358775" y="4257675"/>
            <a:ext cx="8461375" cy="396875"/>
          </a:xfrm>
        </p:spPr>
        <p:txBody>
          <a:bodyPr/>
          <a:lstStyle>
            <a:lvl1pPr marL="0" indent="0">
              <a:buFont typeface="Arial" charset="0"/>
              <a:buNone/>
              <a:defRPr sz="2200" b="1">
                <a:solidFill>
                  <a:schemeClr val="bg1"/>
                </a:solidFill>
              </a:defRPr>
            </a:lvl1pPr>
          </a:lstStyle>
          <a:p>
            <a:r>
              <a:rPr lang="en-AU"/>
              <a:t>Click to edit Master subtitle style</a:t>
            </a:r>
          </a:p>
        </p:txBody>
      </p:sp>
      <p:sp>
        <p:nvSpPr>
          <p:cNvPr id="36" name="AutoShape 4"/>
          <p:cNvSpPr>
            <a:spLocks noChangeAspect="1" noChangeArrowheads="1" noTextEdit="1"/>
          </p:cNvSpPr>
          <p:nvPr/>
        </p:nvSpPr>
        <p:spPr bwMode="auto">
          <a:xfrm>
            <a:off x="3175" y="3325813"/>
            <a:ext cx="9161463" cy="801687"/>
          </a:xfrm>
          <a:prstGeom prst="rect">
            <a:avLst/>
          </a:prstGeom>
          <a:noFill/>
          <a:ln>
            <a:noFill/>
          </a:ln>
          <a:extLst/>
        </p:spPr>
        <p:txBody>
          <a:bodyPr/>
          <a:lstStyle/>
          <a:p>
            <a:pPr fontAlgn="auto">
              <a:spcBef>
                <a:spcPts val="0"/>
              </a:spcBef>
              <a:spcAft>
                <a:spcPts val="0"/>
              </a:spcAft>
              <a:defRPr/>
            </a:pPr>
            <a:endParaRPr lang="en-AU">
              <a:latin typeface="+mn-lt"/>
            </a:endParaRPr>
          </a:p>
        </p:txBody>
      </p:sp>
      <p:sp>
        <p:nvSpPr>
          <p:cNvPr id="43" name="AutoShape 81"/>
          <p:cNvSpPr>
            <a:spLocks noChangeAspect="1" noChangeArrowheads="1" noTextEdit="1"/>
          </p:cNvSpPr>
          <p:nvPr/>
        </p:nvSpPr>
        <p:spPr bwMode="auto">
          <a:xfrm>
            <a:off x="1588" y="3321050"/>
            <a:ext cx="9169400" cy="849313"/>
          </a:xfrm>
          <a:prstGeom prst="rect">
            <a:avLst/>
          </a:prstGeom>
          <a:noFill/>
          <a:ln w="9525">
            <a:noFill/>
            <a:miter lim="800000"/>
            <a:headEnd/>
            <a:tailEnd/>
          </a:ln>
        </p:spPr>
        <p:txBody>
          <a:bodyPr/>
          <a:lstStyle/>
          <a:p>
            <a:pPr fontAlgn="auto">
              <a:spcBef>
                <a:spcPts val="0"/>
              </a:spcBef>
              <a:spcAft>
                <a:spcPts val="0"/>
              </a:spcAft>
              <a:defRPr/>
            </a:pPr>
            <a:endParaRPr lang="en-US">
              <a:latin typeface="+mn-lt"/>
            </a:endParaRPr>
          </a:p>
        </p:txBody>
      </p:sp>
      <p:grpSp>
        <p:nvGrpSpPr>
          <p:cNvPr id="80925" name="Group 38"/>
          <p:cNvGrpSpPr>
            <a:grpSpLocks/>
          </p:cNvGrpSpPr>
          <p:nvPr/>
        </p:nvGrpSpPr>
        <p:grpSpPr bwMode="auto">
          <a:xfrm>
            <a:off x="-26988" y="357188"/>
            <a:ext cx="9199563" cy="6500812"/>
            <a:chOff x="-26988" y="357188"/>
            <a:chExt cx="9199469" cy="6500812"/>
          </a:xfrm>
        </p:grpSpPr>
        <p:grpSp>
          <p:nvGrpSpPr>
            <p:cNvPr id="80926" name="Group 66"/>
            <p:cNvGrpSpPr>
              <a:grpSpLocks/>
            </p:cNvGrpSpPr>
            <p:nvPr/>
          </p:nvGrpSpPr>
          <p:grpSpPr bwMode="auto">
            <a:xfrm>
              <a:off x="-26988" y="357188"/>
              <a:ext cx="9178926" cy="2571750"/>
              <a:chOff x="-17463" y="357188"/>
              <a:chExt cx="9186863" cy="2571750"/>
            </a:xfrm>
          </p:grpSpPr>
          <p:sp>
            <p:nvSpPr>
              <p:cNvPr id="42" name="Freeform 17"/>
              <p:cNvSpPr>
                <a:spLocks/>
              </p:cNvSpPr>
              <p:nvPr/>
            </p:nvSpPr>
            <p:spPr bwMode="auto">
              <a:xfrm>
                <a:off x="-17463" y="1971675"/>
                <a:ext cx="9186769" cy="957263"/>
              </a:xfrm>
              <a:custGeom>
                <a:avLst/>
                <a:gdLst>
                  <a:gd name="T0" fmla="*/ 0 w 2880"/>
                  <a:gd name="T1" fmla="*/ 0 h 300"/>
                  <a:gd name="T2" fmla="*/ 372 w 2880"/>
                  <a:gd name="T3" fmla="*/ 0 h 300"/>
                  <a:gd name="T4" fmla="*/ 890 w 2880"/>
                  <a:gd name="T5" fmla="*/ 171 h 300"/>
                  <a:gd name="T6" fmla="*/ 1389 w 2880"/>
                  <a:gd name="T7" fmla="*/ 300 h 300"/>
                  <a:gd name="T8" fmla="*/ 2880 w 2880"/>
                  <a:gd name="T9" fmla="*/ 300 h 300"/>
                </a:gdLst>
                <a:ahLst/>
                <a:cxnLst>
                  <a:cxn ang="0">
                    <a:pos x="T0" y="T1"/>
                  </a:cxn>
                  <a:cxn ang="0">
                    <a:pos x="T2" y="T3"/>
                  </a:cxn>
                  <a:cxn ang="0">
                    <a:pos x="T4" y="T5"/>
                  </a:cxn>
                  <a:cxn ang="0">
                    <a:pos x="T6" y="T7"/>
                  </a:cxn>
                  <a:cxn ang="0">
                    <a:pos x="T8" y="T9"/>
                  </a:cxn>
                </a:cxnLst>
                <a:rect l="0" t="0" r="r" b="b"/>
                <a:pathLst>
                  <a:path w="2880" h="300">
                    <a:moveTo>
                      <a:pt x="0" y="0"/>
                    </a:moveTo>
                    <a:cubicBezTo>
                      <a:pt x="0" y="0"/>
                      <a:pt x="308" y="0"/>
                      <a:pt x="372" y="0"/>
                    </a:cubicBezTo>
                    <a:cubicBezTo>
                      <a:pt x="638" y="0"/>
                      <a:pt x="749" y="91"/>
                      <a:pt x="890" y="171"/>
                    </a:cubicBezTo>
                    <a:cubicBezTo>
                      <a:pt x="1011" y="240"/>
                      <a:pt x="1176" y="300"/>
                      <a:pt x="1389" y="300"/>
                    </a:cubicBezTo>
                    <a:cubicBezTo>
                      <a:pt x="2880" y="300"/>
                      <a:pt x="2880" y="300"/>
                      <a:pt x="2880" y="300"/>
                    </a:cubicBezTo>
                  </a:path>
                </a:pathLst>
              </a:custGeom>
              <a:noFill/>
              <a:ln w="19050" cap="flat">
                <a:solidFill>
                  <a:schemeClr val="bg1"/>
                </a:solidFill>
                <a:prstDash val="solid"/>
                <a:miter lim="800000"/>
                <a:headEnd/>
                <a:tailEnd/>
              </a:ln>
              <a:extLst/>
            </p:spPr>
            <p:txBody>
              <a:bodyPr/>
              <a:lstStyle/>
              <a:p>
                <a:pPr defTabSz="457200">
                  <a:defRPr/>
                </a:pPr>
                <a:endParaRPr lang="en-AU"/>
              </a:p>
            </p:txBody>
          </p:sp>
          <p:sp>
            <p:nvSpPr>
              <p:cNvPr id="2" name="Freeform 18"/>
              <p:cNvSpPr>
                <a:spLocks/>
              </p:cNvSpPr>
              <p:nvPr/>
            </p:nvSpPr>
            <p:spPr bwMode="auto">
              <a:xfrm>
                <a:off x="-17463" y="2449513"/>
                <a:ext cx="9186769" cy="479425"/>
              </a:xfrm>
              <a:custGeom>
                <a:avLst/>
                <a:gdLst>
                  <a:gd name="T0" fmla="*/ 2880 w 2880"/>
                  <a:gd name="T1" fmla="*/ 0 h 150"/>
                  <a:gd name="T2" fmla="*/ 1202 w 2880"/>
                  <a:gd name="T3" fmla="*/ 0 h 150"/>
                  <a:gd name="T4" fmla="*/ 890 w 2880"/>
                  <a:gd name="T5" fmla="*/ 21 h 150"/>
                  <a:gd name="T6" fmla="*/ 366 w 2880"/>
                  <a:gd name="T7" fmla="*/ 150 h 150"/>
                  <a:gd name="T8" fmla="*/ 0 w 2880"/>
                  <a:gd name="T9" fmla="*/ 150 h 150"/>
                </a:gdLst>
                <a:ahLst/>
                <a:cxnLst>
                  <a:cxn ang="0">
                    <a:pos x="T0" y="T1"/>
                  </a:cxn>
                  <a:cxn ang="0">
                    <a:pos x="T2" y="T3"/>
                  </a:cxn>
                  <a:cxn ang="0">
                    <a:pos x="T4" y="T5"/>
                  </a:cxn>
                  <a:cxn ang="0">
                    <a:pos x="T6" y="T7"/>
                  </a:cxn>
                  <a:cxn ang="0">
                    <a:pos x="T8" y="T9"/>
                  </a:cxn>
                </a:cxnLst>
                <a:rect l="0" t="0" r="r" b="b"/>
                <a:pathLst>
                  <a:path w="2880" h="150">
                    <a:moveTo>
                      <a:pt x="2880" y="0"/>
                    </a:moveTo>
                    <a:cubicBezTo>
                      <a:pt x="1202" y="0"/>
                      <a:pt x="1202" y="0"/>
                      <a:pt x="1202" y="0"/>
                    </a:cubicBezTo>
                    <a:cubicBezTo>
                      <a:pt x="999" y="0"/>
                      <a:pt x="933" y="5"/>
                      <a:pt x="890" y="21"/>
                    </a:cubicBezTo>
                    <a:cubicBezTo>
                      <a:pt x="802" y="55"/>
                      <a:pt x="685" y="150"/>
                      <a:pt x="366" y="150"/>
                    </a:cubicBezTo>
                    <a:cubicBezTo>
                      <a:pt x="0" y="150"/>
                      <a:pt x="0" y="150"/>
                      <a:pt x="0" y="150"/>
                    </a:cubicBezTo>
                  </a:path>
                </a:pathLst>
              </a:custGeom>
              <a:noFill/>
              <a:ln w="19050" cap="flat">
                <a:solidFill>
                  <a:schemeClr val="accent2"/>
                </a:solidFill>
                <a:prstDash val="solid"/>
                <a:miter lim="800000"/>
                <a:headEnd/>
                <a:tailEnd/>
              </a:ln>
              <a:extLst/>
            </p:spPr>
            <p:txBody>
              <a:bodyPr/>
              <a:lstStyle/>
              <a:p>
                <a:pPr defTabSz="457200">
                  <a:defRPr/>
                </a:pPr>
                <a:endParaRPr lang="en-AU"/>
              </a:p>
            </p:txBody>
          </p:sp>
          <p:sp>
            <p:nvSpPr>
              <p:cNvPr id="44" name="Freeform 19"/>
              <p:cNvSpPr>
                <a:spLocks/>
              </p:cNvSpPr>
              <p:nvPr/>
            </p:nvSpPr>
            <p:spPr bwMode="auto">
              <a:xfrm>
                <a:off x="-17463" y="1655763"/>
                <a:ext cx="9186769" cy="954087"/>
              </a:xfrm>
              <a:custGeom>
                <a:avLst/>
                <a:gdLst>
                  <a:gd name="T0" fmla="*/ 0 w 2880"/>
                  <a:gd name="T1" fmla="*/ 0 h 299"/>
                  <a:gd name="T2" fmla="*/ 372 w 2880"/>
                  <a:gd name="T3" fmla="*/ 0 h 299"/>
                  <a:gd name="T4" fmla="*/ 890 w 2880"/>
                  <a:gd name="T5" fmla="*/ 170 h 299"/>
                  <a:gd name="T6" fmla="*/ 1389 w 2880"/>
                  <a:gd name="T7" fmla="*/ 299 h 299"/>
                  <a:gd name="T8" fmla="*/ 2880 w 2880"/>
                  <a:gd name="T9" fmla="*/ 299 h 299"/>
                </a:gdLst>
                <a:ahLst/>
                <a:cxnLst>
                  <a:cxn ang="0">
                    <a:pos x="T0" y="T1"/>
                  </a:cxn>
                  <a:cxn ang="0">
                    <a:pos x="T2" y="T3"/>
                  </a:cxn>
                  <a:cxn ang="0">
                    <a:pos x="T4" y="T5"/>
                  </a:cxn>
                  <a:cxn ang="0">
                    <a:pos x="T6" y="T7"/>
                  </a:cxn>
                  <a:cxn ang="0">
                    <a:pos x="T8" y="T9"/>
                  </a:cxn>
                </a:cxnLst>
                <a:rect l="0" t="0" r="r" b="b"/>
                <a:pathLst>
                  <a:path w="2880" h="299">
                    <a:moveTo>
                      <a:pt x="0" y="0"/>
                    </a:moveTo>
                    <a:cubicBezTo>
                      <a:pt x="0" y="0"/>
                      <a:pt x="308" y="0"/>
                      <a:pt x="372" y="0"/>
                    </a:cubicBezTo>
                    <a:cubicBezTo>
                      <a:pt x="638" y="0"/>
                      <a:pt x="749" y="90"/>
                      <a:pt x="890" y="170"/>
                    </a:cubicBezTo>
                    <a:cubicBezTo>
                      <a:pt x="1011" y="239"/>
                      <a:pt x="1176" y="299"/>
                      <a:pt x="1389" y="299"/>
                    </a:cubicBezTo>
                    <a:cubicBezTo>
                      <a:pt x="2880" y="299"/>
                      <a:pt x="2880" y="299"/>
                      <a:pt x="2880" y="299"/>
                    </a:cubicBezTo>
                  </a:path>
                </a:pathLst>
              </a:custGeom>
              <a:noFill/>
              <a:ln w="19050" cap="flat">
                <a:solidFill>
                  <a:schemeClr val="accent2">
                    <a:lumMod val="90000"/>
                    <a:lumOff val="10000"/>
                  </a:schemeClr>
                </a:solidFill>
                <a:prstDash val="solid"/>
                <a:miter lim="800000"/>
                <a:headEnd/>
                <a:tailEnd/>
              </a:ln>
              <a:extLst/>
            </p:spPr>
            <p:txBody>
              <a:bodyPr/>
              <a:lstStyle/>
              <a:p>
                <a:pPr defTabSz="457200">
                  <a:defRPr/>
                </a:pPr>
                <a:endParaRPr lang="en-AU"/>
              </a:p>
            </p:txBody>
          </p:sp>
          <p:sp>
            <p:nvSpPr>
              <p:cNvPr id="45" name="Freeform 20"/>
              <p:cNvSpPr>
                <a:spLocks/>
              </p:cNvSpPr>
              <p:nvPr/>
            </p:nvSpPr>
            <p:spPr bwMode="auto">
              <a:xfrm>
                <a:off x="-17463" y="2130425"/>
                <a:ext cx="9186769" cy="479425"/>
              </a:xfrm>
              <a:custGeom>
                <a:avLst/>
                <a:gdLst>
                  <a:gd name="T0" fmla="*/ 2880 w 2880"/>
                  <a:gd name="T1" fmla="*/ 0 h 150"/>
                  <a:gd name="T2" fmla="*/ 1202 w 2880"/>
                  <a:gd name="T3" fmla="*/ 0 h 150"/>
                  <a:gd name="T4" fmla="*/ 890 w 2880"/>
                  <a:gd name="T5" fmla="*/ 21 h 150"/>
                  <a:gd name="T6" fmla="*/ 366 w 2880"/>
                  <a:gd name="T7" fmla="*/ 150 h 150"/>
                  <a:gd name="T8" fmla="*/ 0 w 2880"/>
                  <a:gd name="T9" fmla="*/ 150 h 150"/>
                </a:gdLst>
                <a:ahLst/>
                <a:cxnLst>
                  <a:cxn ang="0">
                    <a:pos x="T0" y="T1"/>
                  </a:cxn>
                  <a:cxn ang="0">
                    <a:pos x="T2" y="T3"/>
                  </a:cxn>
                  <a:cxn ang="0">
                    <a:pos x="T4" y="T5"/>
                  </a:cxn>
                  <a:cxn ang="0">
                    <a:pos x="T6" y="T7"/>
                  </a:cxn>
                  <a:cxn ang="0">
                    <a:pos x="T8" y="T9"/>
                  </a:cxn>
                </a:cxnLst>
                <a:rect l="0" t="0" r="r" b="b"/>
                <a:pathLst>
                  <a:path w="2880" h="150">
                    <a:moveTo>
                      <a:pt x="2880" y="0"/>
                    </a:moveTo>
                    <a:cubicBezTo>
                      <a:pt x="1202" y="0"/>
                      <a:pt x="1202" y="0"/>
                      <a:pt x="1202" y="0"/>
                    </a:cubicBezTo>
                    <a:cubicBezTo>
                      <a:pt x="999" y="0"/>
                      <a:pt x="933" y="5"/>
                      <a:pt x="890" y="21"/>
                    </a:cubicBezTo>
                    <a:cubicBezTo>
                      <a:pt x="802" y="55"/>
                      <a:pt x="685" y="150"/>
                      <a:pt x="366" y="150"/>
                    </a:cubicBezTo>
                    <a:cubicBezTo>
                      <a:pt x="0" y="150"/>
                      <a:pt x="0" y="150"/>
                      <a:pt x="0" y="150"/>
                    </a:cubicBezTo>
                  </a:path>
                </a:pathLst>
              </a:custGeom>
              <a:noFill/>
              <a:ln w="19050" cap="flat">
                <a:solidFill>
                  <a:schemeClr val="accent1">
                    <a:lumMod val="75000"/>
                  </a:schemeClr>
                </a:solidFill>
                <a:prstDash val="solid"/>
                <a:miter lim="800000"/>
                <a:headEnd/>
                <a:tailEnd/>
              </a:ln>
              <a:extLst/>
            </p:spPr>
            <p:txBody>
              <a:bodyPr/>
              <a:lstStyle/>
              <a:p>
                <a:pPr defTabSz="457200">
                  <a:defRPr/>
                </a:pPr>
                <a:endParaRPr lang="en-AU"/>
              </a:p>
            </p:txBody>
          </p:sp>
          <p:sp>
            <p:nvSpPr>
              <p:cNvPr id="46" name="Freeform 21"/>
              <p:cNvSpPr>
                <a:spLocks/>
              </p:cNvSpPr>
              <p:nvPr/>
            </p:nvSpPr>
            <p:spPr bwMode="auto">
              <a:xfrm>
                <a:off x="-17463" y="1336675"/>
                <a:ext cx="9186769" cy="954088"/>
              </a:xfrm>
              <a:custGeom>
                <a:avLst/>
                <a:gdLst>
                  <a:gd name="T0" fmla="*/ 0 w 2880"/>
                  <a:gd name="T1" fmla="*/ 0 h 299"/>
                  <a:gd name="T2" fmla="*/ 372 w 2880"/>
                  <a:gd name="T3" fmla="*/ 0 h 299"/>
                  <a:gd name="T4" fmla="*/ 890 w 2880"/>
                  <a:gd name="T5" fmla="*/ 171 h 299"/>
                  <a:gd name="T6" fmla="*/ 1389 w 2880"/>
                  <a:gd name="T7" fmla="*/ 299 h 299"/>
                  <a:gd name="T8" fmla="*/ 2880 w 2880"/>
                  <a:gd name="T9" fmla="*/ 299 h 299"/>
                </a:gdLst>
                <a:ahLst/>
                <a:cxnLst>
                  <a:cxn ang="0">
                    <a:pos x="T0" y="T1"/>
                  </a:cxn>
                  <a:cxn ang="0">
                    <a:pos x="T2" y="T3"/>
                  </a:cxn>
                  <a:cxn ang="0">
                    <a:pos x="T4" y="T5"/>
                  </a:cxn>
                  <a:cxn ang="0">
                    <a:pos x="T6" y="T7"/>
                  </a:cxn>
                  <a:cxn ang="0">
                    <a:pos x="T8" y="T9"/>
                  </a:cxn>
                </a:cxnLst>
                <a:rect l="0" t="0" r="r" b="b"/>
                <a:pathLst>
                  <a:path w="2880" h="299">
                    <a:moveTo>
                      <a:pt x="0" y="0"/>
                    </a:moveTo>
                    <a:cubicBezTo>
                      <a:pt x="0" y="0"/>
                      <a:pt x="308" y="0"/>
                      <a:pt x="372" y="0"/>
                    </a:cubicBezTo>
                    <a:cubicBezTo>
                      <a:pt x="638" y="0"/>
                      <a:pt x="749" y="90"/>
                      <a:pt x="890" y="171"/>
                    </a:cubicBezTo>
                    <a:cubicBezTo>
                      <a:pt x="1011" y="239"/>
                      <a:pt x="1176" y="299"/>
                      <a:pt x="1389" y="299"/>
                    </a:cubicBezTo>
                    <a:cubicBezTo>
                      <a:pt x="2880" y="299"/>
                      <a:pt x="2880" y="299"/>
                      <a:pt x="2880" y="299"/>
                    </a:cubicBezTo>
                  </a:path>
                </a:pathLst>
              </a:custGeom>
              <a:noFill/>
              <a:ln w="19050" cap="flat">
                <a:solidFill>
                  <a:schemeClr val="bg1"/>
                </a:solidFill>
                <a:prstDash val="solid"/>
                <a:miter lim="800000"/>
                <a:headEnd/>
                <a:tailEnd/>
              </a:ln>
              <a:extLst/>
            </p:spPr>
            <p:txBody>
              <a:bodyPr/>
              <a:lstStyle/>
              <a:p>
                <a:pPr defTabSz="457200">
                  <a:defRPr/>
                </a:pPr>
                <a:endParaRPr lang="en-AU"/>
              </a:p>
            </p:txBody>
          </p:sp>
          <p:sp>
            <p:nvSpPr>
              <p:cNvPr id="47" name="Freeform 22"/>
              <p:cNvSpPr>
                <a:spLocks/>
              </p:cNvSpPr>
              <p:nvPr/>
            </p:nvSpPr>
            <p:spPr bwMode="auto">
              <a:xfrm>
                <a:off x="-17463" y="1811338"/>
                <a:ext cx="9186769" cy="479425"/>
              </a:xfrm>
              <a:custGeom>
                <a:avLst/>
                <a:gdLst>
                  <a:gd name="T0" fmla="*/ 2880 w 2880"/>
                  <a:gd name="T1" fmla="*/ 0 h 150"/>
                  <a:gd name="T2" fmla="*/ 1202 w 2880"/>
                  <a:gd name="T3" fmla="*/ 0 h 150"/>
                  <a:gd name="T4" fmla="*/ 890 w 2880"/>
                  <a:gd name="T5" fmla="*/ 22 h 150"/>
                  <a:gd name="T6" fmla="*/ 366 w 2880"/>
                  <a:gd name="T7" fmla="*/ 150 h 150"/>
                  <a:gd name="T8" fmla="*/ 0 w 2880"/>
                  <a:gd name="T9" fmla="*/ 150 h 150"/>
                </a:gdLst>
                <a:ahLst/>
                <a:cxnLst>
                  <a:cxn ang="0">
                    <a:pos x="T0" y="T1"/>
                  </a:cxn>
                  <a:cxn ang="0">
                    <a:pos x="T2" y="T3"/>
                  </a:cxn>
                  <a:cxn ang="0">
                    <a:pos x="T4" y="T5"/>
                  </a:cxn>
                  <a:cxn ang="0">
                    <a:pos x="T6" y="T7"/>
                  </a:cxn>
                  <a:cxn ang="0">
                    <a:pos x="T8" y="T9"/>
                  </a:cxn>
                </a:cxnLst>
                <a:rect l="0" t="0" r="r" b="b"/>
                <a:pathLst>
                  <a:path w="2880" h="150">
                    <a:moveTo>
                      <a:pt x="2880" y="0"/>
                    </a:moveTo>
                    <a:cubicBezTo>
                      <a:pt x="1202" y="0"/>
                      <a:pt x="1202" y="0"/>
                      <a:pt x="1202" y="0"/>
                    </a:cubicBezTo>
                    <a:cubicBezTo>
                      <a:pt x="999" y="0"/>
                      <a:pt x="933" y="5"/>
                      <a:pt x="890" y="22"/>
                    </a:cubicBezTo>
                    <a:cubicBezTo>
                      <a:pt x="802" y="55"/>
                      <a:pt x="685" y="150"/>
                      <a:pt x="366" y="150"/>
                    </a:cubicBezTo>
                    <a:cubicBezTo>
                      <a:pt x="0" y="150"/>
                      <a:pt x="0" y="150"/>
                      <a:pt x="0" y="150"/>
                    </a:cubicBezTo>
                  </a:path>
                </a:pathLst>
              </a:custGeom>
              <a:noFill/>
              <a:ln w="19050" cap="flat">
                <a:solidFill>
                  <a:schemeClr val="accent2"/>
                </a:solidFill>
                <a:prstDash val="solid"/>
                <a:miter lim="800000"/>
                <a:headEnd/>
                <a:tailEnd/>
              </a:ln>
              <a:extLst/>
            </p:spPr>
            <p:txBody>
              <a:bodyPr/>
              <a:lstStyle/>
              <a:p>
                <a:pPr defTabSz="457200">
                  <a:defRPr/>
                </a:pPr>
                <a:endParaRPr lang="en-AU"/>
              </a:p>
            </p:txBody>
          </p:sp>
          <p:sp>
            <p:nvSpPr>
              <p:cNvPr id="48" name="Freeform 23"/>
              <p:cNvSpPr>
                <a:spLocks/>
              </p:cNvSpPr>
              <p:nvPr/>
            </p:nvSpPr>
            <p:spPr bwMode="auto">
              <a:xfrm>
                <a:off x="-17463" y="357188"/>
                <a:ext cx="9186769" cy="957262"/>
              </a:xfrm>
              <a:custGeom>
                <a:avLst/>
                <a:gdLst>
                  <a:gd name="T0" fmla="*/ 2880 w 2880"/>
                  <a:gd name="T1" fmla="*/ 300 h 300"/>
                  <a:gd name="T2" fmla="*/ 2501 w 2880"/>
                  <a:gd name="T3" fmla="*/ 300 h 300"/>
                  <a:gd name="T4" fmla="*/ 1984 w 2880"/>
                  <a:gd name="T5" fmla="*/ 129 h 300"/>
                  <a:gd name="T6" fmla="*/ 1485 w 2880"/>
                  <a:gd name="T7" fmla="*/ 0 h 300"/>
                  <a:gd name="T8" fmla="*/ 0 w 2880"/>
                  <a:gd name="T9" fmla="*/ 0 h 300"/>
                </a:gdLst>
                <a:ahLst/>
                <a:cxnLst>
                  <a:cxn ang="0">
                    <a:pos x="T0" y="T1"/>
                  </a:cxn>
                  <a:cxn ang="0">
                    <a:pos x="T2" y="T3"/>
                  </a:cxn>
                  <a:cxn ang="0">
                    <a:pos x="T4" y="T5"/>
                  </a:cxn>
                  <a:cxn ang="0">
                    <a:pos x="T6" y="T7"/>
                  </a:cxn>
                  <a:cxn ang="0">
                    <a:pos x="T8" y="T9"/>
                  </a:cxn>
                </a:cxnLst>
                <a:rect l="0" t="0" r="r" b="b"/>
                <a:pathLst>
                  <a:path w="2880" h="300">
                    <a:moveTo>
                      <a:pt x="2880" y="300"/>
                    </a:moveTo>
                    <a:cubicBezTo>
                      <a:pt x="2880" y="300"/>
                      <a:pt x="2565" y="300"/>
                      <a:pt x="2501" y="300"/>
                    </a:cubicBezTo>
                    <a:cubicBezTo>
                      <a:pt x="2236" y="300"/>
                      <a:pt x="2124" y="209"/>
                      <a:pt x="1984" y="129"/>
                    </a:cubicBezTo>
                    <a:cubicBezTo>
                      <a:pt x="1863" y="60"/>
                      <a:pt x="1698" y="0"/>
                      <a:pt x="1485" y="0"/>
                    </a:cubicBezTo>
                    <a:cubicBezTo>
                      <a:pt x="0" y="0"/>
                      <a:pt x="0" y="0"/>
                      <a:pt x="0" y="0"/>
                    </a:cubicBezTo>
                  </a:path>
                </a:pathLst>
              </a:custGeom>
              <a:noFill/>
              <a:ln w="19050" cap="flat">
                <a:solidFill>
                  <a:schemeClr val="accent2">
                    <a:lumMod val="90000"/>
                    <a:lumOff val="10000"/>
                  </a:schemeClr>
                </a:solidFill>
                <a:prstDash val="solid"/>
                <a:miter lim="800000"/>
                <a:headEnd/>
                <a:tailEnd/>
              </a:ln>
              <a:extLst/>
            </p:spPr>
            <p:txBody>
              <a:bodyPr/>
              <a:lstStyle/>
              <a:p>
                <a:pPr defTabSz="457200">
                  <a:defRPr/>
                </a:pPr>
                <a:endParaRPr lang="en-AU"/>
              </a:p>
            </p:txBody>
          </p:sp>
          <p:sp>
            <p:nvSpPr>
              <p:cNvPr id="49" name="Freeform 24"/>
              <p:cNvSpPr>
                <a:spLocks/>
              </p:cNvSpPr>
              <p:nvPr/>
            </p:nvSpPr>
            <p:spPr bwMode="auto">
              <a:xfrm>
                <a:off x="-17463" y="357188"/>
                <a:ext cx="9186769" cy="477837"/>
              </a:xfrm>
              <a:custGeom>
                <a:avLst/>
                <a:gdLst>
                  <a:gd name="T0" fmla="*/ 0 w 2880"/>
                  <a:gd name="T1" fmla="*/ 150 h 150"/>
                  <a:gd name="T2" fmla="*/ 1672 w 2880"/>
                  <a:gd name="T3" fmla="*/ 150 h 150"/>
                  <a:gd name="T4" fmla="*/ 1984 w 2880"/>
                  <a:gd name="T5" fmla="*/ 129 h 150"/>
                  <a:gd name="T6" fmla="*/ 2507 w 2880"/>
                  <a:gd name="T7" fmla="*/ 0 h 150"/>
                  <a:gd name="T8" fmla="*/ 2880 w 2880"/>
                  <a:gd name="T9" fmla="*/ 0 h 150"/>
                </a:gdLst>
                <a:ahLst/>
                <a:cxnLst>
                  <a:cxn ang="0">
                    <a:pos x="T0" y="T1"/>
                  </a:cxn>
                  <a:cxn ang="0">
                    <a:pos x="T2" y="T3"/>
                  </a:cxn>
                  <a:cxn ang="0">
                    <a:pos x="T4" y="T5"/>
                  </a:cxn>
                  <a:cxn ang="0">
                    <a:pos x="T6" y="T7"/>
                  </a:cxn>
                  <a:cxn ang="0">
                    <a:pos x="T8" y="T9"/>
                  </a:cxn>
                </a:cxnLst>
                <a:rect l="0" t="0" r="r" b="b"/>
                <a:pathLst>
                  <a:path w="2880" h="150">
                    <a:moveTo>
                      <a:pt x="0" y="150"/>
                    </a:moveTo>
                    <a:cubicBezTo>
                      <a:pt x="1672" y="150"/>
                      <a:pt x="1672" y="150"/>
                      <a:pt x="1672" y="150"/>
                    </a:cubicBezTo>
                    <a:cubicBezTo>
                      <a:pt x="1875" y="150"/>
                      <a:pt x="1941" y="145"/>
                      <a:pt x="1984" y="129"/>
                    </a:cubicBezTo>
                    <a:cubicBezTo>
                      <a:pt x="2071" y="95"/>
                      <a:pt x="2189" y="0"/>
                      <a:pt x="2507" y="0"/>
                    </a:cubicBezTo>
                    <a:cubicBezTo>
                      <a:pt x="2880" y="0"/>
                      <a:pt x="2880" y="0"/>
                      <a:pt x="2880" y="0"/>
                    </a:cubicBezTo>
                  </a:path>
                </a:pathLst>
              </a:custGeom>
              <a:noFill/>
              <a:ln w="19050" cap="flat">
                <a:solidFill>
                  <a:schemeClr val="accent2"/>
                </a:solidFill>
                <a:prstDash val="solid"/>
                <a:miter lim="800000"/>
                <a:headEnd/>
                <a:tailEnd/>
              </a:ln>
              <a:extLst/>
            </p:spPr>
            <p:txBody>
              <a:bodyPr/>
              <a:lstStyle/>
              <a:p>
                <a:pPr defTabSz="457200">
                  <a:defRPr/>
                </a:pPr>
                <a:endParaRPr lang="en-AU"/>
              </a:p>
            </p:txBody>
          </p:sp>
          <p:sp>
            <p:nvSpPr>
              <p:cNvPr id="50" name="Freeform 25"/>
              <p:cNvSpPr>
                <a:spLocks/>
              </p:cNvSpPr>
              <p:nvPr/>
            </p:nvSpPr>
            <p:spPr bwMode="auto">
              <a:xfrm>
                <a:off x="-17463" y="676275"/>
                <a:ext cx="9186769" cy="954088"/>
              </a:xfrm>
              <a:custGeom>
                <a:avLst/>
                <a:gdLst>
                  <a:gd name="T0" fmla="*/ 2880 w 2880"/>
                  <a:gd name="T1" fmla="*/ 299 h 299"/>
                  <a:gd name="T2" fmla="*/ 2501 w 2880"/>
                  <a:gd name="T3" fmla="*/ 299 h 299"/>
                  <a:gd name="T4" fmla="*/ 1984 w 2880"/>
                  <a:gd name="T5" fmla="*/ 129 h 299"/>
                  <a:gd name="T6" fmla="*/ 1485 w 2880"/>
                  <a:gd name="T7" fmla="*/ 0 h 299"/>
                  <a:gd name="T8" fmla="*/ 0 w 2880"/>
                  <a:gd name="T9" fmla="*/ 0 h 299"/>
                </a:gdLst>
                <a:ahLst/>
                <a:cxnLst>
                  <a:cxn ang="0">
                    <a:pos x="T0" y="T1"/>
                  </a:cxn>
                  <a:cxn ang="0">
                    <a:pos x="T2" y="T3"/>
                  </a:cxn>
                  <a:cxn ang="0">
                    <a:pos x="T4" y="T5"/>
                  </a:cxn>
                  <a:cxn ang="0">
                    <a:pos x="T6" y="T7"/>
                  </a:cxn>
                  <a:cxn ang="0">
                    <a:pos x="T8" y="T9"/>
                  </a:cxn>
                </a:cxnLst>
                <a:rect l="0" t="0" r="r" b="b"/>
                <a:pathLst>
                  <a:path w="2880" h="299">
                    <a:moveTo>
                      <a:pt x="2880" y="299"/>
                    </a:moveTo>
                    <a:cubicBezTo>
                      <a:pt x="2880" y="299"/>
                      <a:pt x="2565" y="299"/>
                      <a:pt x="2501" y="299"/>
                    </a:cubicBezTo>
                    <a:cubicBezTo>
                      <a:pt x="2236" y="299"/>
                      <a:pt x="2124" y="209"/>
                      <a:pt x="1984" y="129"/>
                    </a:cubicBezTo>
                    <a:cubicBezTo>
                      <a:pt x="1863" y="60"/>
                      <a:pt x="1698" y="0"/>
                      <a:pt x="1485" y="0"/>
                    </a:cubicBezTo>
                    <a:cubicBezTo>
                      <a:pt x="0" y="0"/>
                      <a:pt x="0" y="0"/>
                      <a:pt x="0" y="0"/>
                    </a:cubicBezTo>
                  </a:path>
                </a:pathLst>
              </a:custGeom>
              <a:noFill/>
              <a:ln w="19050" cap="flat">
                <a:solidFill>
                  <a:schemeClr val="bg1"/>
                </a:solidFill>
                <a:prstDash val="solid"/>
                <a:miter lim="800000"/>
                <a:headEnd/>
                <a:tailEnd/>
              </a:ln>
              <a:extLst/>
            </p:spPr>
            <p:txBody>
              <a:bodyPr/>
              <a:lstStyle/>
              <a:p>
                <a:pPr defTabSz="457200">
                  <a:defRPr/>
                </a:pPr>
                <a:endParaRPr lang="en-AU"/>
              </a:p>
            </p:txBody>
          </p:sp>
          <p:sp>
            <p:nvSpPr>
              <p:cNvPr id="51" name="Freeform 26"/>
              <p:cNvSpPr>
                <a:spLocks/>
              </p:cNvSpPr>
              <p:nvPr/>
            </p:nvSpPr>
            <p:spPr bwMode="auto">
              <a:xfrm>
                <a:off x="-17463" y="676275"/>
                <a:ext cx="9186769" cy="477838"/>
              </a:xfrm>
              <a:custGeom>
                <a:avLst/>
                <a:gdLst>
                  <a:gd name="T0" fmla="*/ 0 w 2880"/>
                  <a:gd name="T1" fmla="*/ 150 h 150"/>
                  <a:gd name="T2" fmla="*/ 1672 w 2880"/>
                  <a:gd name="T3" fmla="*/ 150 h 150"/>
                  <a:gd name="T4" fmla="*/ 1984 w 2880"/>
                  <a:gd name="T5" fmla="*/ 129 h 150"/>
                  <a:gd name="T6" fmla="*/ 2507 w 2880"/>
                  <a:gd name="T7" fmla="*/ 0 h 150"/>
                  <a:gd name="T8" fmla="*/ 2880 w 2880"/>
                  <a:gd name="T9" fmla="*/ 0 h 150"/>
                </a:gdLst>
                <a:ahLst/>
                <a:cxnLst>
                  <a:cxn ang="0">
                    <a:pos x="T0" y="T1"/>
                  </a:cxn>
                  <a:cxn ang="0">
                    <a:pos x="T2" y="T3"/>
                  </a:cxn>
                  <a:cxn ang="0">
                    <a:pos x="T4" y="T5"/>
                  </a:cxn>
                  <a:cxn ang="0">
                    <a:pos x="T6" y="T7"/>
                  </a:cxn>
                  <a:cxn ang="0">
                    <a:pos x="T8" y="T9"/>
                  </a:cxn>
                </a:cxnLst>
                <a:rect l="0" t="0" r="r" b="b"/>
                <a:pathLst>
                  <a:path w="2880" h="150">
                    <a:moveTo>
                      <a:pt x="0" y="150"/>
                    </a:moveTo>
                    <a:cubicBezTo>
                      <a:pt x="1672" y="150"/>
                      <a:pt x="1672" y="150"/>
                      <a:pt x="1672" y="150"/>
                    </a:cubicBezTo>
                    <a:cubicBezTo>
                      <a:pt x="1875" y="150"/>
                      <a:pt x="1941" y="145"/>
                      <a:pt x="1984" y="129"/>
                    </a:cubicBezTo>
                    <a:cubicBezTo>
                      <a:pt x="2071" y="95"/>
                      <a:pt x="2189" y="0"/>
                      <a:pt x="2507" y="0"/>
                    </a:cubicBezTo>
                    <a:cubicBezTo>
                      <a:pt x="2880" y="0"/>
                      <a:pt x="2880" y="0"/>
                      <a:pt x="2880" y="0"/>
                    </a:cubicBezTo>
                  </a:path>
                </a:pathLst>
              </a:custGeom>
              <a:noFill/>
              <a:ln w="19050" cap="flat">
                <a:solidFill>
                  <a:schemeClr val="accent1">
                    <a:lumMod val="75000"/>
                  </a:schemeClr>
                </a:solidFill>
                <a:prstDash val="solid"/>
                <a:miter lim="800000"/>
                <a:headEnd/>
                <a:tailEnd/>
              </a:ln>
              <a:extLst/>
            </p:spPr>
            <p:txBody>
              <a:bodyPr/>
              <a:lstStyle/>
              <a:p>
                <a:pPr defTabSz="457200">
                  <a:defRPr/>
                </a:pPr>
                <a:endParaRPr lang="en-AU"/>
              </a:p>
            </p:txBody>
          </p:sp>
          <p:sp>
            <p:nvSpPr>
              <p:cNvPr id="52" name="Freeform 27"/>
              <p:cNvSpPr>
                <a:spLocks/>
              </p:cNvSpPr>
              <p:nvPr/>
            </p:nvSpPr>
            <p:spPr bwMode="auto">
              <a:xfrm>
                <a:off x="-17463" y="995363"/>
                <a:ext cx="9186769" cy="954087"/>
              </a:xfrm>
              <a:custGeom>
                <a:avLst/>
                <a:gdLst>
                  <a:gd name="T0" fmla="*/ 2880 w 2880"/>
                  <a:gd name="T1" fmla="*/ 299 h 299"/>
                  <a:gd name="T2" fmla="*/ 2501 w 2880"/>
                  <a:gd name="T3" fmla="*/ 299 h 299"/>
                  <a:gd name="T4" fmla="*/ 1984 w 2880"/>
                  <a:gd name="T5" fmla="*/ 128 h 299"/>
                  <a:gd name="T6" fmla="*/ 1485 w 2880"/>
                  <a:gd name="T7" fmla="*/ 0 h 299"/>
                  <a:gd name="T8" fmla="*/ 0 w 2880"/>
                  <a:gd name="T9" fmla="*/ 0 h 299"/>
                </a:gdLst>
                <a:ahLst/>
                <a:cxnLst>
                  <a:cxn ang="0">
                    <a:pos x="T0" y="T1"/>
                  </a:cxn>
                  <a:cxn ang="0">
                    <a:pos x="T2" y="T3"/>
                  </a:cxn>
                  <a:cxn ang="0">
                    <a:pos x="T4" y="T5"/>
                  </a:cxn>
                  <a:cxn ang="0">
                    <a:pos x="T6" y="T7"/>
                  </a:cxn>
                  <a:cxn ang="0">
                    <a:pos x="T8" y="T9"/>
                  </a:cxn>
                </a:cxnLst>
                <a:rect l="0" t="0" r="r" b="b"/>
                <a:pathLst>
                  <a:path w="2880" h="299">
                    <a:moveTo>
                      <a:pt x="2880" y="299"/>
                    </a:moveTo>
                    <a:cubicBezTo>
                      <a:pt x="2880" y="299"/>
                      <a:pt x="2565" y="299"/>
                      <a:pt x="2501" y="299"/>
                    </a:cubicBezTo>
                    <a:cubicBezTo>
                      <a:pt x="2236" y="299"/>
                      <a:pt x="2124" y="209"/>
                      <a:pt x="1984" y="128"/>
                    </a:cubicBezTo>
                    <a:cubicBezTo>
                      <a:pt x="1863" y="60"/>
                      <a:pt x="1698" y="0"/>
                      <a:pt x="1485" y="0"/>
                    </a:cubicBezTo>
                    <a:cubicBezTo>
                      <a:pt x="0" y="0"/>
                      <a:pt x="0" y="0"/>
                      <a:pt x="0" y="0"/>
                    </a:cubicBezTo>
                  </a:path>
                </a:pathLst>
              </a:custGeom>
              <a:noFill/>
              <a:ln w="19050" cap="flat">
                <a:solidFill>
                  <a:schemeClr val="accent2">
                    <a:lumMod val="90000"/>
                    <a:lumOff val="10000"/>
                  </a:schemeClr>
                </a:solidFill>
                <a:prstDash val="solid"/>
                <a:miter lim="800000"/>
                <a:headEnd/>
                <a:tailEnd/>
              </a:ln>
              <a:extLst/>
            </p:spPr>
            <p:txBody>
              <a:bodyPr/>
              <a:lstStyle/>
              <a:p>
                <a:pPr defTabSz="457200">
                  <a:defRPr/>
                </a:pPr>
                <a:endParaRPr lang="en-AU"/>
              </a:p>
            </p:txBody>
          </p:sp>
          <p:sp>
            <p:nvSpPr>
              <p:cNvPr id="53" name="Freeform 28"/>
              <p:cNvSpPr>
                <a:spLocks/>
              </p:cNvSpPr>
              <p:nvPr/>
            </p:nvSpPr>
            <p:spPr bwMode="auto">
              <a:xfrm>
                <a:off x="-17463" y="995363"/>
                <a:ext cx="9186769" cy="474662"/>
              </a:xfrm>
              <a:custGeom>
                <a:avLst/>
                <a:gdLst>
                  <a:gd name="T0" fmla="*/ 0 w 2880"/>
                  <a:gd name="T1" fmla="*/ 149 h 149"/>
                  <a:gd name="T2" fmla="*/ 1672 w 2880"/>
                  <a:gd name="T3" fmla="*/ 149 h 149"/>
                  <a:gd name="T4" fmla="*/ 1984 w 2880"/>
                  <a:gd name="T5" fmla="*/ 128 h 149"/>
                  <a:gd name="T6" fmla="*/ 2507 w 2880"/>
                  <a:gd name="T7" fmla="*/ 0 h 149"/>
                  <a:gd name="T8" fmla="*/ 2880 w 2880"/>
                  <a:gd name="T9" fmla="*/ 0 h 149"/>
                </a:gdLst>
                <a:ahLst/>
                <a:cxnLst>
                  <a:cxn ang="0">
                    <a:pos x="T0" y="T1"/>
                  </a:cxn>
                  <a:cxn ang="0">
                    <a:pos x="T2" y="T3"/>
                  </a:cxn>
                  <a:cxn ang="0">
                    <a:pos x="T4" y="T5"/>
                  </a:cxn>
                  <a:cxn ang="0">
                    <a:pos x="T6" y="T7"/>
                  </a:cxn>
                  <a:cxn ang="0">
                    <a:pos x="T8" y="T9"/>
                  </a:cxn>
                </a:cxnLst>
                <a:rect l="0" t="0" r="r" b="b"/>
                <a:pathLst>
                  <a:path w="2880" h="149">
                    <a:moveTo>
                      <a:pt x="0" y="149"/>
                    </a:moveTo>
                    <a:cubicBezTo>
                      <a:pt x="1672" y="149"/>
                      <a:pt x="1672" y="149"/>
                      <a:pt x="1672" y="149"/>
                    </a:cubicBezTo>
                    <a:cubicBezTo>
                      <a:pt x="1875" y="149"/>
                      <a:pt x="1941" y="145"/>
                      <a:pt x="1984" y="128"/>
                    </a:cubicBezTo>
                    <a:cubicBezTo>
                      <a:pt x="2071" y="95"/>
                      <a:pt x="2189" y="0"/>
                      <a:pt x="2507" y="0"/>
                    </a:cubicBezTo>
                    <a:cubicBezTo>
                      <a:pt x="2880" y="0"/>
                      <a:pt x="2880" y="0"/>
                      <a:pt x="2880" y="0"/>
                    </a:cubicBezTo>
                  </a:path>
                </a:pathLst>
              </a:custGeom>
              <a:noFill/>
              <a:ln w="19050" cap="flat">
                <a:solidFill>
                  <a:schemeClr val="accent2"/>
                </a:solidFill>
                <a:prstDash val="solid"/>
                <a:miter lim="800000"/>
                <a:headEnd/>
                <a:tailEnd/>
              </a:ln>
              <a:extLst/>
            </p:spPr>
            <p:txBody>
              <a:bodyPr/>
              <a:lstStyle/>
              <a:p>
                <a:pPr defTabSz="457200">
                  <a:defRPr/>
                </a:pPr>
                <a:endParaRPr lang="en-AU"/>
              </a:p>
            </p:txBody>
          </p:sp>
        </p:grpSp>
        <p:grpSp>
          <p:nvGrpSpPr>
            <p:cNvPr id="80939" name="Group 37"/>
            <p:cNvGrpSpPr>
              <a:grpSpLocks/>
            </p:cNvGrpSpPr>
            <p:nvPr/>
          </p:nvGrpSpPr>
          <p:grpSpPr bwMode="auto">
            <a:xfrm>
              <a:off x="1497" y="5500319"/>
              <a:ext cx="9170984" cy="1357681"/>
              <a:chOff x="1497" y="5500319"/>
              <a:chExt cx="9170984" cy="1357681"/>
            </a:xfrm>
          </p:grpSpPr>
          <p:sp>
            <p:nvSpPr>
              <p:cNvPr id="22" name="Rectangle 21"/>
              <p:cNvSpPr/>
              <p:nvPr/>
            </p:nvSpPr>
            <p:spPr>
              <a:xfrm>
                <a:off x="1588" y="5940425"/>
                <a:ext cx="9158193" cy="9175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AU"/>
              </a:p>
            </p:txBody>
          </p:sp>
          <p:grpSp>
            <p:nvGrpSpPr>
              <p:cNvPr id="80941" name="Group 41"/>
              <p:cNvGrpSpPr>
                <a:grpSpLocks/>
              </p:cNvGrpSpPr>
              <p:nvPr/>
            </p:nvGrpSpPr>
            <p:grpSpPr bwMode="auto">
              <a:xfrm>
                <a:off x="1497" y="5500319"/>
                <a:ext cx="9170984" cy="996231"/>
                <a:chOff x="1497" y="5500319"/>
                <a:chExt cx="9170984" cy="996231"/>
              </a:xfrm>
            </p:grpSpPr>
            <p:sp>
              <p:nvSpPr>
                <p:cNvPr id="38" name="Freeform 7"/>
                <p:cNvSpPr>
                  <a:spLocks noEditPoints="1"/>
                </p:cNvSpPr>
                <p:nvPr/>
              </p:nvSpPr>
              <p:spPr bwMode="auto">
                <a:xfrm>
                  <a:off x="1588" y="5564188"/>
                  <a:ext cx="9170893" cy="931862"/>
                </a:xfrm>
                <a:custGeom>
                  <a:avLst/>
                  <a:gdLst/>
                  <a:ahLst/>
                  <a:cxnLst>
                    <a:cxn ang="0">
                      <a:pos x="2313" y="117"/>
                    </a:cxn>
                    <a:cxn ang="0">
                      <a:pos x="0" y="117"/>
                    </a:cxn>
                    <a:cxn ang="0">
                      <a:pos x="0" y="137"/>
                    </a:cxn>
                    <a:cxn ang="0">
                      <a:pos x="2030" y="137"/>
                    </a:cxn>
                    <a:cxn ang="0">
                      <a:pos x="2313" y="117"/>
                    </a:cxn>
                    <a:cxn ang="0">
                      <a:pos x="2880" y="0"/>
                    </a:cxn>
                    <a:cxn ang="0">
                      <a:pos x="2880" y="0"/>
                    </a:cxn>
                    <a:cxn ang="0">
                      <a:pos x="2880" y="117"/>
                    </a:cxn>
                    <a:cxn ang="0">
                      <a:pos x="2313" y="117"/>
                    </a:cxn>
                    <a:cxn ang="0">
                      <a:pos x="2784" y="293"/>
                    </a:cxn>
                    <a:cxn ang="0">
                      <a:pos x="2880" y="293"/>
                    </a:cxn>
                    <a:cxn ang="0">
                      <a:pos x="2880" y="0"/>
                    </a:cxn>
                  </a:cxnLst>
                  <a:rect l="0" t="0" r="r" b="b"/>
                  <a:pathLst>
                    <a:path w="2880" h="293">
                      <a:moveTo>
                        <a:pt x="2313" y="117"/>
                      </a:moveTo>
                      <a:cubicBezTo>
                        <a:pt x="0" y="117"/>
                        <a:pt x="0" y="117"/>
                        <a:pt x="0" y="117"/>
                      </a:cubicBezTo>
                      <a:cubicBezTo>
                        <a:pt x="0" y="137"/>
                        <a:pt x="0" y="137"/>
                        <a:pt x="0" y="137"/>
                      </a:cubicBezTo>
                      <a:cubicBezTo>
                        <a:pt x="2030" y="137"/>
                        <a:pt x="2030" y="137"/>
                        <a:pt x="2030" y="137"/>
                      </a:cubicBezTo>
                      <a:cubicBezTo>
                        <a:pt x="2214" y="137"/>
                        <a:pt x="2274" y="132"/>
                        <a:pt x="2313" y="117"/>
                      </a:cubicBezTo>
                      <a:moveTo>
                        <a:pt x="2880" y="0"/>
                      </a:moveTo>
                      <a:cubicBezTo>
                        <a:pt x="2880" y="0"/>
                        <a:pt x="2880" y="0"/>
                        <a:pt x="2880" y="0"/>
                      </a:cubicBezTo>
                      <a:cubicBezTo>
                        <a:pt x="2880" y="117"/>
                        <a:pt x="2880" y="117"/>
                        <a:pt x="2880" y="117"/>
                      </a:cubicBezTo>
                      <a:cubicBezTo>
                        <a:pt x="2313" y="117"/>
                        <a:pt x="2313" y="117"/>
                        <a:pt x="2313" y="117"/>
                      </a:cubicBezTo>
                      <a:cubicBezTo>
                        <a:pt x="2411" y="197"/>
                        <a:pt x="2542" y="293"/>
                        <a:pt x="2784" y="293"/>
                      </a:cubicBezTo>
                      <a:cubicBezTo>
                        <a:pt x="2842" y="293"/>
                        <a:pt x="2880" y="293"/>
                        <a:pt x="2880" y="293"/>
                      </a:cubicBezTo>
                      <a:cubicBezTo>
                        <a:pt x="2880" y="0"/>
                        <a:pt x="2880" y="0"/>
                        <a:pt x="2880" y="0"/>
                      </a:cubicBezTo>
                    </a:path>
                  </a:pathLst>
                </a:custGeom>
                <a:solidFill>
                  <a:srgbClr val="BFBFBF"/>
                </a:solidFill>
                <a:ln w="9525">
                  <a:noFill/>
                  <a:round/>
                  <a:headEnd/>
                  <a:tailEnd/>
                </a:ln>
              </p:spPr>
              <p:txBody>
                <a:bodyPr/>
                <a:lstStyle/>
                <a:p>
                  <a:pPr defTabSz="457200">
                    <a:defRPr/>
                  </a:pPr>
                  <a:endParaRPr lang="en-AU"/>
                </a:p>
              </p:txBody>
            </p:sp>
            <p:sp>
              <p:nvSpPr>
                <p:cNvPr id="39" name="Freeform 8"/>
                <p:cNvSpPr>
                  <a:spLocks noEditPoints="1"/>
                </p:cNvSpPr>
                <p:nvPr/>
              </p:nvSpPr>
              <p:spPr bwMode="auto">
                <a:xfrm>
                  <a:off x="1588" y="5500688"/>
                  <a:ext cx="9170893" cy="434975"/>
                </a:xfrm>
                <a:custGeom>
                  <a:avLst/>
                  <a:gdLst/>
                  <a:ahLst/>
                  <a:cxnLst>
                    <a:cxn ang="0">
                      <a:pos x="2880" y="20"/>
                    </a:cxn>
                    <a:cxn ang="0">
                      <a:pos x="2789" y="20"/>
                    </a:cxn>
                    <a:cxn ang="0">
                      <a:pos x="2313" y="137"/>
                    </a:cxn>
                    <a:cxn ang="0">
                      <a:pos x="2313" y="137"/>
                    </a:cxn>
                    <a:cxn ang="0">
                      <a:pos x="2880" y="137"/>
                    </a:cxn>
                    <a:cxn ang="0">
                      <a:pos x="2880" y="20"/>
                    </a:cxn>
                    <a:cxn ang="0">
                      <a:pos x="1860" y="0"/>
                    </a:cxn>
                    <a:cxn ang="0">
                      <a:pos x="0" y="0"/>
                    </a:cxn>
                    <a:cxn ang="0">
                      <a:pos x="0" y="137"/>
                    </a:cxn>
                    <a:cxn ang="0">
                      <a:pos x="2313" y="137"/>
                    </a:cxn>
                    <a:cxn ang="0">
                      <a:pos x="2313" y="137"/>
                    </a:cxn>
                    <a:cxn ang="0">
                      <a:pos x="2313" y="137"/>
                    </a:cxn>
                    <a:cxn ang="0">
                      <a:pos x="2313" y="137"/>
                    </a:cxn>
                    <a:cxn ang="0">
                      <a:pos x="1860" y="0"/>
                    </a:cxn>
                  </a:cxnLst>
                  <a:rect l="0" t="0" r="r" b="b"/>
                  <a:pathLst>
                    <a:path w="2880" h="137">
                      <a:moveTo>
                        <a:pt x="2880" y="20"/>
                      </a:moveTo>
                      <a:cubicBezTo>
                        <a:pt x="2789" y="20"/>
                        <a:pt x="2789" y="20"/>
                        <a:pt x="2789" y="20"/>
                      </a:cubicBezTo>
                      <a:cubicBezTo>
                        <a:pt x="2500" y="20"/>
                        <a:pt x="2393" y="107"/>
                        <a:pt x="2313" y="137"/>
                      </a:cubicBezTo>
                      <a:cubicBezTo>
                        <a:pt x="2313" y="137"/>
                        <a:pt x="2313" y="137"/>
                        <a:pt x="2313" y="137"/>
                      </a:cubicBezTo>
                      <a:cubicBezTo>
                        <a:pt x="2880" y="137"/>
                        <a:pt x="2880" y="137"/>
                        <a:pt x="2880" y="137"/>
                      </a:cubicBezTo>
                      <a:cubicBezTo>
                        <a:pt x="2880" y="20"/>
                        <a:pt x="2880" y="20"/>
                        <a:pt x="2880" y="20"/>
                      </a:cubicBezTo>
                      <a:moveTo>
                        <a:pt x="1860" y="0"/>
                      </a:moveTo>
                      <a:cubicBezTo>
                        <a:pt x="0" y="0"/>
                        <a:pt x="0" y="0"/>
                        <a:pt x="0" y="0"/>
                      </a:cubicBezTo>
                      <a:cubicBezTo>
                        <a:pt x="0" y="137"/>
                        <a:pt x="0" y="137"/>
                        <a:pt x="0" y="137"/>
                      </a:cubicBezTo>
                      <a:cubicBezTo>
                        <a:pt x="2313" y="137"/>
                        <a:pt x="2313" y="137"/>
                        <a:pt x="2313" y="137"/>
                      </a:cubicBezTo>
                      <a:cubicBezTo>
                        <a:pt x="2313" y="137"/>
                        <a:pt x="2313" y="137"/>
                        <a:pt x="2313" y="137"/>
                      </a:cubicBezTo>
                      <a:cubicBezTo>
                        <a:pt x="2313" y="137"/>
                        <a:pt x="2313" y="137"/>
                        <a:pt x="2313" y="137"/>
                      </a:cubicBezTo>
                      <a:cubicBezTo>
                        <a:pt x="2313" y="137"/>
                        <a:pt x="2313" y="137"/>
                        <a:pt x="2313" y="137"/>
                      </a:cubicBezTo>
                      <a:cubicBezTo>
                        <a:pt x="2216" y="57"/>
                        <a:pt x="2053" y="0"/>
                        <a:pt x="1860" y="0"/>
                      </a:cubicBezTo>
                    </a:path>
                  </a:pathLst>
                </a:custGeom>
                <a:solidFill>
                  <a:schemeClr val="accent1">
                    <a:lumMod val="75000"/>
                  </a:schemeClr>
                </a:solidFill>
                <a:ln w="9525">
                  <a:noFill/>
                  <a:round/>
                  <a:headEnd/>
                  <a:tailEnd/>
                </a:ln>
              </p:spPr>
              <p:txBody>
                <a:bodyPr/>
                <a:lstStyle/>
                <a:p>
                  <a:pPr defTabSz="457200">
                    <a:defRPr/>
                  </a:pPr>
                  <a:endParaRPr lang="en-AU"/>
                </a:p>
              </p:txBody>
            </p:sp>
            <p:sp>
              <p:nvSpPr>
                <p:cNvPr id="40" name="Freeform 9"/>
                <p:cNvSpPr>
                  <a:spLocks/>
                </p:cNvSpPr>
                <p:nvPr/>
              </p:nvSpPr>
              <p:spPr bwMode="auto">
                <a:xfrm>
                  <a:off x="1588" y="5564188"/>
                  <a:ext cx="7365925" cy="431800"/>
                </a:xfrm>
                <a:custGeom>
                  <a:avLst/>
                  <a:gdLst/>
                  <a:ahLst/>
                  <a:cxnLst>
                    <a:cxn ang="0">
                      <a:pos x="2313" y="117"/>
                    </a:cxn>
                    <a:cxn ang="0">
                      <a:pos x="1860" y="0"/>
                    </a:cxn>
                    <a:cxn ang="0">
                      <a:pos x="0" y="0"/>
                    </a:cxn>
                    <a:cxn ang="0">
                      <a:pos x="0" y="136"/>
                    </a:cxn>
                    <a:cxn ang="0">
                      <a:pos x="2030" y="136"/>
                    </a:cxn>
                    <a:cxn ang="0">
                      <a:pos x="2313" y="117"/>
                    </a:cxn>
                  </a:cxnLst>
                  <a:rect l="0" t="0" r="r" b="b"/>
                  <a:pathLst>
                    <a:path w="2313" h="136">
                      <a:moveTo>
                        <a:pt x="2313" y="117"/>
                      </a:moveTo>
                      <a:cubicBezTo>
                        <a:pt x="2204" y="55"/>
                        <a:pt x="2053" y="0"/>
                        <a:pt x="1860" y="0"/>
                      </a:cubicBezTo>
                      <a:cubicBezTo>
                        <a:pt x="0" y="0"/>
                        <a:pt x="0" y="0"/>
                        <a:pt x="0" y="0"/>
                      </a:cubicBezTo>
                      <a:cubicBezTo>
                        <a:pt x="0" y="136"/>
                        <a:pt x="0" y="136"/>
                        <a:pt x="0" y="136"/>
                      </a:cubicBezTo>
                      <a:cubicBezTo>
                        <a:pt x="2030" y="136"/>
                        <a:pt x="2030" y="136"/>
                        <a:pt x="2030" y="136"/>
                      </a:cubicBezTo>
                      <a:cubicBezTo>
                        <a:pt x="2214" y="136"/>
                        <a:pt x="2274" y="132"/>
                        <a:pt x="2313" y="117"/>
                      </a:cubicBezTo>
                    </a:path>
                  </a:pathLst>
                </a:custGeom>
                <a:solidFill>
                  <a:schemeClr val="accent2"/>
                </a:solidFill>
                <a:ln w="9525">
                  <a:noFill/>
                  <a:round/>
                  <a:headEnd/>
                  <a:tailEnd/>
                </a:ln>
              </p:spPr>
              <p:txBody>
                <a:bodyPr/>
                <a:lstStyle/>
                <a:p>
                  <a:pPr defTabSz="457200">
                    <a:defRPr/>
                  </a:pPr>
                  <a:endParaRPr lang="en-AU"/>
                </a:p>
              </p:txBody>
            </p:sp>
            <p:sp>
              <p:nvSpPr>
                <p:cNvPr id="41" name="Freeform 10"/>
                <p:cNvSpPr>
                  <a:spLocks/>
                </p:cNvSpPr>
                <p:nvPr/>
              </p:nvSpPr>
              <p:spPr bwMode="auto">
                <a:xfrm>
                  <a:off x="7367513" y="5564188"/>
                  <a:ext cx="1804968" cy="868362"/>
                </a:xfrm>
                <a:custGeom>
                  <a:avLst/>
                  <a:gdLst/>
                  <a:ahLst/>
                  <a:cxnLst>
                    <a:cxn ang="0">
                      <a:pos x="476" y="0"/>
                    </a:cxn>
                    <a:cxn ang="0">
                      <a:pos x="0" y="117"/>
                    </a:cxn>
                    <a:cxn ang="0">
                      <a:pos x="471" y="273"/>
                    </a:cxn>
                    <a:cxn ang="0">
                      <a:pos x="567" y="273"/>
                    </a:cxn>
                    <a:cxn ang="0">
                      <a:pos x="567" y="0"/>
                    </a:cxn>
                    <a:cxn ang="0">
                      <a:pos x="476" y="0"/>
                    </a:cxn>
                  </a:cxnLst>
                  <a:rect l="0" t="0" r="r" b="b"/>
                  <a:pathLst>
                    <a:path w="567" h="273">
                      <a:moveTo>
                        <a:pt x="476" y="0"/>
                      </a:moveTo>
                      <a:cubicBezTo>
                        <a:pt x="187" y="0"/>
                        <a:pt x="80" y="87"/>
                        <a:pt x="0" y="117"/>
                      </a:cubicBezTo>
                      <a:cubicBezTo>
                        <a:pt x="128" y="190"/>
                        <a:pt x="229" y="273"/>
                        <a:pt x="471" y="273"/>
                      </a:cubicBezTo>
                      <a:cubicBezTo>
                        <a:pt x="529" y="273"/>
                        <a:pt x="567" y="273"/>
                        <a:pt x="567" y="273"/>
                      </a:cubicBezTo>
                      <a:cubicBezTo>
                        <a:pt x="567" y="0"/>
                        <a:pt x="567" y="0"/>
                        <a:pt x="567" y="0"/>
                      </a:cubicBezTo>
                      <a:lnTo>
                        <a:pt x="476" y="0"/>
                      </a:lnTo>
                      <a:close/>
                    </a:path>
                  </a:pathLst>
                </a:custGeom>
                <a:solidFill>
                  <a:srgbClr val="FFFFFF"/>
                </a:solidFill>
                <a:ln w="9525">
                  <a:noFill/>
                  <a:round/>
                  <a:headEnd/>
                  <a:tailEnd/>
                </a:ln>
              </p:spPr>
              <p:txBody>
                <a:bodyPr/>
                <a:lstStyle/>
                <a:p>
                  <a:pPr defTabSz="457200">
                    <a:defRPr/>
                  </a:pPr>
                  <a:endParaRPr lang="en-AU"/>
                </a:p>
              </p:txBody>
            </p:sp>
          </p:grpSp>
          <p:pic>
            <p:nvPicPr>
              <p:cNvPr id="80946" name="Picture 78"/>
              <p:cNvPicPr>
                <a:picLocks noChangeAspect="1" noChangeArrowheads="1"/>
              </p:cNvPicPr>
              <p:nvPr/>
            </p:nvPicPr>
            <p:blipFill>
              <a:blip r:embed="rId2" cstate="print"/>
              <a:srcRect/>
              <a:stretch>
                <a:fillRect/>
              </a:stretch>
            </p:blipFill>
            <p:spPr bwMode="auto">
              <a:xfrm>
                <a:off x="8169275" y="5675743"/>
                <a:ext cx="655638" cy="655637"/>
              </a:xfrm>
              <a:prstGeom prst="rect">
                <a:avLst/>
              </a:prstGeom>
              <a:noFill/>
              <a:ln w="9525">
                <a:noFill/>
                <a:miter lim="800000"/>
                <a:headEnd/>
                <a:tailEnd/>
              </a:ln>
            </p:spPr>
          </p:pic>
          <p:grpSp>
            <p:nvGrpSpPr>
              <p:cNvPr id="25" name="Group 19"/>
              <p:cNvGrpSpPr/>
              <p:nvPr/>
            </p:nvGrpSpPr>
            <p:grpSpPr>
              <a:xfrm>
                <a:off x="360000" y="5807505"/>
                <a:ext cx="814388" cy="95250"/>
                <a:chOff x="3495675" y="5969000"/>
                <a:chExt cx="814388" cy="95250"/>
              </a:xfrm>
              <a:solidFill>
                <a:schemeClr val="accent1"/>
              </a:solidFill>
            </p:grpSpPr>
            <p:sp>
              <p:nvSpPr>
                <p:cNvPr id="26" name="Freeform 26"/>
                <p:cNvSpPr>
                  <a:spLocks/>
                </p:cNvSpPr>
                <p:nvPr/>
              </p:nvSpPr>
              <p:spPr bwMode="auto">
                <a:xfrm>
                  <a:off x="349567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1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1" y="7"/>
                        <a:pt x="0" y="0"/>
                      </a:cubicBezTo>
                      <a:cubicBezTo>
                        <a:pt x="5" y="0"/>
                        <a:pt x="5" y="0"/>
                        <a:pt x="5" y="0"/>
                      </a:cubicBezTo>
                      <a:cubicBezTo>
                        <a:pt x="6" y="5"/>
                        <a:pt x="7" y="9"/>
                        <a:pt x="8" y="13"/>
                      </a:cubicBezTo>
                      <a:cubicBezTo>
                        <a:pt x="8"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1" y="13"/>
                        <a:pt x="21" y="13"/>
                        <a:pt x="21"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defTabSz="457200">
                    <a:defRPr/>
                  </a:pPr>
                  <a:endParaRPr lang="en-AU"/>
                </a:p>
              </p:txBody>
            </p:sp>
            <p:sp>
              <p:nvSpPr>
                <p:cNvPr id="27" name="Freeform 27"/>
                <p:cNvSpPr>
                  <a:spLocks/>
                </p:cNvSpPr>
                <p:nvPr/>
              </p:nvSpPr>
              <p:spPr bwMode="auto">
                <a:xfrm>
                  <a:off x="360362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2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2" y="7"/>
                        <a:pt x="0" y="0"/>
                      </a:cubicBezTo>
                      <a:cubicBezTo>
                        <a:pt x="5" y="0"/>
                        <a:pt x="5" y="0"/>
                        <a:pt x="5" y="0"/>
                      </a:cubicBezTo>
                      <a:cubicBezTo>
                        <a:pt x="6" y="5"/>
                        <a:pt x="7" y="9"/>
                        <a:pt x="8" y="13"/>
                      </a:cubicBezTo>
                      <a:cubicBezTo>
                        <a:pt x="8"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2" y="13"/>
                        <a:pt x="22" y="13"/>
                        <a:pt x="22"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defTabSz="457200">
                    <a:defRPr/>
                  </a:pPr>
                  <a:endParaRPr lang="en-AU"/>
                </a:p>
              </p:txBody>
            </p:sp>
            <p:sp>
              <p:nvSpPr>
                <p:cNvPr id="28" name="Freeform 28"/>
                <p:cNvSpPr>
                  <a:spLocks/>
                </p:cNvSpPr>
                <p:nvPr/>
              </p:nvSpPr>
              <p:spPr bwMode="auto">
                <a:xfrm>
                  <a:off x="371157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2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2" y="7"/>
                        <a:pt x="0" y="0"/>
                      </a:cubicBezTo>
                      <a:cubicBezTo>
                        <a:pt x="5" y="0"/>
                        <a:pt x="5" y="0"/>
                        <a:pt x="5" y="0"/>
                      </a:cubicBezTo>
                      <a:cubicBezTo>
                        <a:pt x="6" y="5"/>
                        <a:pt x="7" y="9"/>
                        <a:pt x="8" y="13"/>
                      </a:cubicBezTo>
                      <a:cubicBezTo>
                        <a:pt x="9"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2" y="13"/>
                        <a:pt x="22" y="13"/>
                        <a:pt x="22"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defTabSz="457200">
                    <a:defRPr/>
                  </a:pPr>
                  <a:endParaRPr lang="en-AU"/>
                </a:p>
              </p:txBody>
            </p:sp>
            <p:sp>
              <p:nvSpPr>
                <p:cNvPr id="29" name="Oval 29"/>
                <p:cNvSpPr>
                  <a:spLocks noChangeArrowheads="1"/>
                </p:cNvSpPr>
                <p:nvPr/>
              </p:nvSpPr>
              <p:spPr bwMode="auto">
                <a:xfrm>
                  <a:off x="3819525" y="6042025"/>
                  <a:ext cx="19050" cy="22225"/>
                </a:xfrm>
                <a:prstGeom prst="ellipse">
                  <a:avLst/>
                </a:prstGeom>
                <a:grpFill/>
                <a:ln>
                  <a:noFill/>
                </a:ln>
                <a:extLst/>
              </p:spPr>
              <p:txBody>
                <a:bodyPr/>
                <a:lstStyle/>
                <a:p>
                  <a:pPr defTabSz="457200">
                    <a:defRPr/>
                  </a:pPr>
                  <a:endParaRPr lang="en-AU"/>
                </a:p>
              </p:txBody>
            </p:sp>
            <p:sp>
              <p:nvSpPr>
                <p:cNvPr id="30" name="Freeform 30"/>
                <p:cNvSpPr>
                  <a:spLocks/>
                </p:cNvSpPr>
                <p:nvPr/>
              </p:nvSpPr>
              <p:spPr bwMode="auto">
                <a:xfrm>
                  <a:off x="3851275" y="5997575"/>
                  <a:ext cx="50800" cy="66675"/>
                </a:xfrm>
                <a:custGeom>
                  <a:avLst/>
                  <a:gdLst>
                    <a:gd name="T0" fmla="*/ 16 w 16"/>
                    <a:gd name="T1" fmla="*/ 20 h 21"/>
                    <a:gd name="T2" fmla="*/ 10 w 16"/>
                    <a:gd name="T3" fmla="*/ 21 h 21"/>
                    <a:gd name="T4" fmla="*/ 0 w 16"/>
                    <a:gd name="T5" fmla="*/ 11 h 21"/>
                    <a:gd name="T6" fmla="*/ 10 w 16"/>
                    <a:gd name="T7" fmla="*/ 0 h 21"/>
                    <a:gd name="T8" fmla="*/ 16 w 16"/>
                    <a:gd name="T9" fmla="*/ 1 h 21"/>
                    <a:gd name="T10" fmla="*/ 14 w 16"/>
                    <a:gd name="T11" fmla="*/ 5 h 21"/>
                    <a:gd name="T12" fmla="*/ 11 w 16"/>
                    <a:gd name="T13" fmla="*/ 4 h 21"/>
                    <a:gd name="T14" fmla="*/ 6 w 16"/>
                    <a:gd name="T15" fmla="*/ 10 h 21"/>
                    <a:gd name="T16" fmla="*/ 11 w 16"/>
                    <a:gd name="T17" fmla="*/ 17 h 21"/>
                    <a:gd name="T18" fmla="*/ 15 w 16"/>
                    <a:gd name="T19" fmla="*/ 16 h 21"/>
                    <a:gd name="T20" fmla="*/ 16 w 16"/>
                    <a:gd name="T21" fmla="*/ 2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21">
                      <a:moveTo>
                        <a:pt x="16" y="20"/>
                      </a:moveTo>
                      <a:cubicBezTo>
                        <a:pt x="14" y="21"/>
                        <a:pt x="12" y="21"/>
                        <a:pt x="10" y="21"/>
                      </a:cubicBezTo>
                      <a:cubicBezTo>
                        <a:pt x="3" y="21"/>
                        <a:pt x="0" y="17"/>
                        <a:pt x="0" y="11"/>
                      </a:cubicBezTo>
                      <a:cubicBezTo>
                        <a:pt x="0" y="4"/>
                        <a:pt x="4" y="0"/>
                        <a:pt x="10" y="0"/>
                      </a:cubicBezTo>
                      <a:cubicBezTo>
                        <a:pt x="12" y="0"/>
                        <a:pt x="14" y="0"/>
                        <a:pt x="16" y="1"/>
                      </a:cubicBezTo>
                      <a:cubicBezTo>
                        <a:pt x="14" y="5"/>
                        <a:pt x="14" y="5"/>
                        <a:pt x="14" y="5"/>
                      </a:cubicBezTo>
                      <a:cubicBezTo>
                        <a:pt x="13" y="4"/>
                        <a:pt x="12" y="4"/>
                        <a:pt x="11" y="4"/>
                      </a:cubicBezTo>
                      <a:cubicBezTo>
                        <a:pt x="7" y="4"/>
                        <a:pt x="6" y="6"/>
                        <a:pt x="6" y="10"/>
                      </a:cubicBezTo>
                      <a:cubicBezTo>
                        <a:pt x="6" y="15"/>
                        <a:pt x="7" y="17"/>
                        <a:pt x="11" y="17"/>
                      </a:cubicBezTo>
                      <a:cubicBezTo>
                        <a:pt x="12" y="17"/>
                        <a:pt x="14" y="17"/>
                        <a:pt x="15" y="16"/>
                      </a:cubicBezTo>
                      <a:lnTo>
                        <a:pt x="16" y="20"/>
                      </a:lnTo>
                      <a:close/>
                    </a:path>
                  </a:pathLst>
                </a:custGeom>
                <a:grpFill/>
                <a:ln>
                  <a:noFill/>
                </a:ln>
                <a:extLst/>
              </p:spPr>
              <p:txBody>
                <a:bodyPr/>
                <a:lstStyle/>
                <a:p>
                  <a:pPr defTabSz="457200">
                    <a:defRPr/>
                  </a:pPr>
                  <a:endParaRPr lang="en-AU"/>
                </a:p>
              </p:txBody>
            </p:sp>
            <p:sp>
              <p:nvSpPr>
                <p:cNvPr id="31" name="Freeform 31"/>
                <p:cNvSpPr>
                  <a:spLocks/>
                </p:cNvSpPr>
                <p:nvPr/>
              </p:nvSpPr>
              <p:spPr bwMode="auto">
                <a:xfrm>
                  <a:off x="3911600" y="5997575"/>
                  <a:ext cx="47625" cy="66675"/>
                </a:xfrm>
                <a:custGeom>
                  <a:avLst/>
                  <a:gdLst>
                    <a:gd name="T0" fmla="*/ 6 w 15"/>
                    <a:gd name="T1" fmla="*/ 21 h 21"/>
                    <a:gd name="T2" fmla="*/ 0 w 15"/>
                    <a:gd name="T3" fmla="*/ 20 h 21"/>
                    <a:gd name="T4" fmla="*/ 1 w 15"/>
                    <a:gd name="T5" fmla="*/ 16 h 21"/>
                    <a:gd name="T6" fmla="*/ 6 w 15"/>
                    <a:gd name="T7" fmla="*/ 17 h 21"/>
                    <a:gd name="T8" fmla="*/ 9 w 15"/>
                    <a:gd name="T9" fmla="*/ 15 h 21"/>
                    <a:gd name="T10" fmla="*/ 6 w 15"/>
                    <a:gd name="T11" fmla="*/ 12 h 21"/>
                    <a:gd name="T12" fmla="*/ 0 w 15"/>
                    <a:gd name="T13" fmla="*/ 6 h 21"/>
                    <a:gd name="T14" fmla="*/ 8 w 15"/>
                    <a:gd name="T15" fmla="*/ 0 h 21"/>
                    <a:gd name="T16" fmla="*/ 13 w 15"/>
                    <a:gd name="T17" fmla="*/ 0 h 21"/>
                    <a:gd name="T18" fmla="*/ 13 w 15"/>
                    <a:gd name="T19" fmla="*/ 4 h 21"/>
                    <a:gd name="T20" fmla="*/ 9 w 15"/>
                    <a:gd name="T21" fmla="*/ 4 h 21"/>
                    <a:gd name="T22" fmla="*/ 6 w 15"/>
                    <a:gd name="T23" fmla="*/ 6 h 21"/>
                    <a:gd name="T24" fmla="*/ 9 w 15"/>
                    <a:gd name="T25" fmla="*/ 9 h 21"/>
                    <a:gd name="T26" fmla="*/ 15 w 15"/>
                    <a:gd name="T27" fmla="*/ 14 h 21"/>
                    <a:gd name="T28" fmla="*/ 6 w 15"/>
                    <a:gd name="T2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21">
                      <a:moveTo>
                        <a:pt x="6" y="21"/>
                      </a:moveTo>
                      <a:cubicBezTo>
                        <a:pt x="4" y="21"/>
                        <a:pt x="2" y="21"/>
                        <a:pt x="0" y="20"/>
                      </a:cubicBezTo>
                      <a:cubicBezTo>
                        <a:pt x="1" y="16"/>
                        <a:pt x="1" y="16"/>
                        <a:pt x="1" y="16"/>
                      </a:cubicBezTo>
                      <a:cubicBezTo>
                        <a:pt x="3" y="17"/>
                        <a:pt x="5" y="17"/>
                        <a:pt x="6" y="17"/>
                      </a:cubicBezTo>
                      <a:cubicBezTo>
                        <a:pt x="8" y="17"/>
                        <a:pt x="9" y="16"/>
                        <a:pt x="9" y="15"/>
                      </a:cubicBezTo>
                      <a:cubicBezTo>
                        <a:pt x="9" y="14"/>
                        <a:pt x="8" y="13"/>
                        <a:pt x="6" y="12"/>
                      </a:cubicBezTo>
                      <a:cubicBezTo>
                        <a:pt x="3" y="11"/>
                        <a:pt x="0" y="10"/>
                        <a:pt x="0" y="6"/>
                      </a:cubicBezTo>
                      <a:cubicBezTo>
                        <a:pt x="0" y="2"/>
                        <a:pt x="3" y="0"/>
                        <a:pt x="8" y="0"/>
                      </a:cubicBezTo>
                      <a:cubicBezTo>
                        <a:pt x="10" y="0"/>
                        <a:pt x="12" y="0"/>
                        <a:pt x="13" y="0"/>
                      </a:cubicBezTo>
                      <a:cubicBezTo>
                        <a:pt x="13" y="4"/>
                        <a:pt x="13" y="4"/>
                        <a:pt x="13" y="4"/>
                      </a:cubicBezTo>
                      <a:cubicBezTo>
                        <a:pt x="11" y="4"/>
                        <a:pt x="10" y="4"/>
                        <a:pt x="9" y="4"/>
                      </a:cubicBezTo>
                      <a:cubicBezTo>
                        <a:pt x="6" y="4"/>
                        <a:pt x="6" y="5"/>
                        <a:pt x="6" y="6"/>
                      </a:cubicBezTo>
                      <a:cubicBezTo>
                        <a:pt x="6" y="7"/>
                        <a:pt x="7" y="8"/>
                        <a:pt x="9" y="9"/>
                      </a:cubicBezTo>
                      <a:cubicBezTo>
                        <a:pt x="13" y="10"/>
                        <a:pt x="15" y="11"/>
                        <a:pt x="15" y="14"/>
                      </a:cubicBezTo>
                      <a:cubicBezTo>
                        <a:pt x="15" y="18"/>
                        <a:pt x="11" y="21"/>
                        <a:pt x="6" y="21"/>
                      </a:cubicBezTo>
                    </a:path>
                  </a:pathLst>
                </a:custGeom>
                <a:grpFill/>
                <a:ln>
                  <a:noFill/>
                </a:ln>
                <a:extLst/>
              </p:spPr>
              <p:txBody>
                <a:bodyPr/>
                <a:lstStyle/>
                <a:p>
                  <a:pPr defTabSz="457200">
                    <a:defRPr/>
                  </a:pPr>
                  <a:endParaRPr lang="en-AU"/>
                </a:p>
              </p:txBody>
            </p:sp>
            <p:sp>
              <p:nvSpPr>
                <p:cNvPr id="32" name="Freeform 32"/>
                <p:cNvSpPr>
                  <a:spLocks noEditPoints="1"/>
                </p:cNvSpPr>
                <p:nvPr/>
              </p:nvSpPr>
              <p:spPr bwMode="auto">
                <a:xfrm>
                  <a:off x="3965575" y="5969000"/>
                  <a:ext cx="28575" cy="95250"/>
                </a:xfrm>
                <a:custGeom>
                  <a:avLst/>
                  <a:gdLst>
                    <a:gd name="T0" fmla="*/ 4 w 9"/>
                    <a:gd name="T1" fmla="*/ 30 h 30"/>
                    <a:gd name="T2" fmla="*/ 4 w 9"/>
                    <a:gd name="T3" fmla="*/ 13 h 30"/>
                    <a:gd name="T4" fmla="*/ 0 w 9"/>
                    <a:gd name="T5" fmla="*/ 13 h 30"/>
                    <a:gd name="T6" fmla="*/ 0 w 9"/>
                    <a:gd name="T7" fmla="*/ 9 h 30"/>
                    <a:gd name="T8" fmla="*/ 9 w 9"/>
                    <a:gd name="T9" fmla="*/ 9 h 30"/>
                    <a:gd name="T10" fmla="*/ 9 w 9"/>
                    <a:gd name="T11" fmla="*/ 30 h 30"/>
                    <a:gd name="T12" fmla="*/ 4 w 9"/>
                    <a:gd name="T13" fmla="*/ 30 h 30"/>
                    <a:gd name="T14" fmla="*/ 6 w 9"/>
                    <a:gd name="T15" fmla="*/ 6 h 30"/>
                    <a:gd name="T16" fmla="*/ 3 w 9"/>
                    <a:gd name="T17" fmla="*/ 3 h 30"/>
                    <a:gd name="T18" fmla="*/ 6 w 9"/>
                    <a:gd name="T19" fmla="*/ 0 h 30"/>
                    <a:gd name="T20" fmla="*/ 9 w 9"/>
                    <a:gd name="T21" fmla="*/ 3 h 30"/>
                    <a:gd name="T22" fmla="*/ 6 w 9"/>
                    <a:gd name="T23"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30">
                      <a:moveTo>
                        <a:pt x="4" y="30"/>
                      </a:moveTo>
                      <a:cubicBezTo>
                        <a:pt x="4" y="13"/>
                        <a:pt x="4" y="13"/>
                        <a:pt x="4" y="13"/>
                      </a:cubicBezTo>
                      <a:cubicBezTo>
                        <a:pt x="0" y="13"/>
                        <a:pt x="0" y="13"/>
                        <a:pt x="0" y="13"/>
                      </a:cubicBezTo>
                      <a:cubicBezTo>
                        <a:pt x="0" y="9"/>
                        <a:pt x="0" y="9"/>
                        <a:pt x="0" y="9"/>
                      </a:cubicBezTo>
                      <a:cubicBezTo>
                        <a:pt x="9" y="9"/>
                        <a:pt x="9" y="9"/>
                        <a:pt x="9" y="9"/>
                      </a:cubicBezTo>
                      <a:cubicBezTo>
                        <a:pt x="9" y="30"/>
                        <a:pt x="9" y="30"/>
                        <a:pt x="9" y="30"/>
                      </a:cubicBezTo>
                      <a:lnTo>
                        <a:pt x="4" y="30"/>
                      </a:lnTo>
                      <a:close/>
                      <a:moveTo>
                        <a:pt x="6" y="6"/>
                      </a:moveTo>
                      <a:cubicBezTo>
                        <a:pt x="4" y="6"/>
                        <a:pt x="3" y="5"/>
                        <a:pt x="3" y="3"/>
                      </a:cubicBezTo>
                      <a:cubicBezTo>
                        <a:pt x="3" y="1"/>
                        <a:pt x="4" y="0"/>
                        <a:pt x="6" y="0"/>
                      </a:cubicBezTo>
                      <a:cubicBezTo>
                        <a:pt x="8" y="0"/>
                        <a:pt x="9" y="1"/>
                        <a:pt x="9" y="3"/>
                      </a:cubicBezTo>
                      <a:cubicBezTo>
                        <a:pt x="9" y="5"/>
                        <a:pt x="8" y="6"/>
                        <a:pt x="6" y="6"/>
                      </a:cubicBezTo>
                    </a:path>
                  </a:pathLst>
                </a:custGeom>
                <a:grpFill/>
                <a:ln>
                  <a:noFill/>
                </a:ln>
                <a:extLst/>
              </p:spPr>
              <p:txBody>
                <a:bodyPr/>
                <a:lstStyle/>
                <a:p>
                  <a:pPr defTabSz="457200">
                    <a:defRPr/>
                  </a:pPr>
                  <a:endParaRPr lang="en-AU"/>
                </a:p>
              </p:txBody>
            </p:sp>
            <p:sp>
              <p:nvSpPr>
                <p:cNvPr id="33" name="Freeform 33"/>
                <p:cNvSpPr>
                  <a:spLocks/>
                </p:cNvSpPr>
                <p:nvPr/>
              </p:nvSpPr>
              <p:spPr bwMode="auto">
                <a:xfrm>
                  <a:off x="4013200" y="5997575"/>
                  <a:ext cx="39687" cy="66675"/>
                </a:xfrm>
                <a:custGeom>
                  <a:avLst/>
                  <a:gdLst>
                    <a:gd name="T0" fmla="*/ 11 w 12"/>
                    <a:gd name="T1" fmla="*/ 5 h 21"/>
                    <a:gd name="T2" fmla="*/ 9 w 12"/>
                    <a:gd name="T3" fmla="*/ 5 h 21"/>
                    <a:gd name="T4" fmla="*/ 5 w 12"/>
                    <a:gd name="T5" fmla="*/ 8 h 21"/>
                    <a:gd name="T6" fmla="*/ 5 w 12"/>
                    <a:gd name="T7" fmla="*/ 21 h 21"/>
                    <a:gd name="T8" fmla="*/ 0 w 12"/>
                    <a:gd name="T9" fmla="*/ 21 h 21"/>
                    <a:gd name="T10" fmla="*/ 0 w 12"/>
                    <a:gd name="T11" fmla="*/ 0 h 21"/>
                    <a:gd name="T12" fmla="*/ 4 w 12"/>
                    <a:gd name="T13" fmla="*/ 0 h 21"/>
                    <a:gd name="T14" fmla="*/ 4 w 12"/>
                    <a:gd name="T15" fmla="*/ 4 h 21"/>
                    <a:gd name="T16" fmla="*/ 10 w 12"/>
                    <a:gd name="T17" fmla="*/ 0 h 21"/>
                    <a:gd name="T18" fmla="*/ 12 w 12"/>
                    <a:gd name="T19" fmla="*/ 0 h 21"/>
                    <a:gd name="T20" fmla="*/ 11 w 12"/>
                    <a:gd name="T21"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21">
                      <a:moveTo>
                        <a:pt x="11" y="5"/>
                      </a:moveTo>
                      <a:cubicBezTo>
                        <a:pt x="11" y="5"/>
                        <a:pt x="10" y="5"/>
                        <a:pt x="9" y="5"/>
                      </a:cubicBezTo>
                      <a:cubicBezTo>
                        <a:pt x="8" y="5"/>
                        <a:pt x="7" y="6"/>
                        <a:pt x="5" y="8"/>
                      </a:cubicBezTo>
                      <a:cubicBezTo>
                        <a:pt x="5" y="21"/>
                        <a:pt x="5" y="21"/>
                        <a:pt x="5" y="21"/>
                      </a:cubicBezTo>
                      <a:cubicBezTo>
                        <a:pt x="0" y="21"/>
                        <a:pt x="0" y="21"/>
                        <a:pt x="0" y="21"/>
                      </a:cubicBezTo>
                      <a:cubicBezTo>
                        <a:pt x="0" y="0"/>
                        <a:pt x="0" y="0"/>
                        <a:pt x="0" y="0"/>
                      </a:cubicBezTo>
                      <a:cubicBezTo>
                        <a:pt x="4" y="0"/>
                        <a:pt x="4" y="0"/>
                        <a:pt x="4" y="0"/>
                      </a:cubicBezTo>
                      <a:cubicBezTo>
                        <a:pt x="4" y="4"/>
                        <a:pt x="4" y="4"/>
                        <a:pt x="4" y="4"/>
                      </a:cubicBezTo>
                      <a:cubicBezTo>
                        <a:pt x="6" y="1"/>
                        <a:pt x="8" y="0"/>
                        <a:pt x="10" y="0"/>
                      </a:cubicBezTo>
                      <a:cubicBezTo>
                        <a:pt x="11" y="0"/>
                        <a:pt x="11" y="0"/>
                        <a:pt x="12" y="0"/>
                      </a:cubicBezTo>
                      <a:lnTo>
                        <a:pt x="11" y="5"/>
                      </a:lnTo>
                      <a:close/>
                    </a:path>
                  </a:pathLst>
                </a:custGeom>
                <a:grpFill/>
                <a:ln>
                  <a:noFill/>
                </a:ln>
                <a:extLst/>
              </p:spPr>
              <p:txBody>
                <a:bodyPr/>
                <a:lstStyle/>
                <a:p>
                  <a:pPr defTabSz="457200">
                    <a:defRPr/>
                  </a:pPr>
                  <a:endParaRPr lang="en-AU"/>
                </a:p>
              </p:txBody>
            </p:sp>
            <p:sp>
              <p:nvSpPr>
                <p:cNvPr id="34" name="Freeform 34"/>
                <p:cNvSpPr>
                  <a:spLocks noEditPoints="1"/>
                </p:cNvSpPr>
                <p:nvPr/>
              </p:nvSpPr>
              <p:spPr bwMode="auto">
                <a:xfrm>
                  <a:off x="4062413" y="5997575"/>
                  <a:ext cx="66675" cy="66675"/>
                </a:xfrm>
                <a:custGeom>
                  <a:avLst/>
                  <a:gdLst>
                    <a:gd name="T0" fmla="*/ 10 w 21"/>
                    <a:gd name="T1" fmla="*/ 21 h 21"/>
                    <a:gd name="T2" fmla="*/ 0 w 21"/>
                    <a:gd name="T3" fmla="*/ 11 h 21"/>
                    <a:gd name="T4" fmla="*/ 10 w 21"/>
                    <a:gd name="T5" fmla="*/ 0 h 21"/>
                    <a:gd name="T6" fmla="*/ 21 w 21"/>
                    <a:gd name="T7" fmla="*/ 10 h 21"/>
                    <a:gd name="T8" fmla="*/ 10 w 21"/>
                    <a:gd name="T9" fmla="*/ 21 h 21"/>
                    <a:gd name="T10" fmla="*/ 10 w 21"/>
                    <a:gd name="T11" fmla="*/ 4 h 21"/>
                    <a:gd name="T12" fmla="*/ 5 w 21"/>
                    <a:gd name="T13" fmla="*/ 10 h 21"/>
                    <a:gd name="T14" fmla="*/ 10 w 21"/>
                    <a:gd name="T15" fmla="*/ 17 h 21"/>
                    <a:gd name="T16" fmla="*/ 15 w 21"/>
                    <a:gd name="T17" fmla="*/ 11 h 21"/>
                    <a:gd name="T18" fmla="*/ 10 w 21"/>
                    <a:gd name="T19" fmla="*/ 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10" y="21"/>
                      </a:moveTo>
                      <a:cubicBezTo>
                        <a:pt x="3" y="21"/>
                        <a:pt x="0" y="17"/>
                        <a:pt x="0" y="11"/>
                      </a:cubicBezTo>
                      <a:cubicBezTo>
                        <a:pt x="0" y="4"/>
                        <a:pt x="3" y="0"/>
                        <a:pt x="10" y="0"/>
                      </a:cubicBezTo>
                      <a:cubicBezTo>
                        <a:pt x="17" y="0"/>
                        <a:pt x="21" y="4"/>
                        <a:pt x="21" y="10"/>
                      </a:cubicBezTo>
                      <a:cubicBezTo>
                        <a:pt x="21" y="17"/>
                        <a:pt x="17" y="21"/>
                        <a:pt x="10" y="21"/>
                      </a:cubicBezTo>
                      <a:moveTo>
                        <a:pt x="10" y="4"/>
                      </a:moveTo>
                      <a:cubicBezTo>
                        <a:pt x="7" y="4"/>
                        <a:pt x="5" y="7"/>
                        <a:pt x="5" y="10"/>
                      </a:cubicBezTo>
                      <a:cubicBezTo>
                        <a:pt x="5" y="14"/>
                        <a:pt x="6" y="17"/>
                        <a:pt x="10" y="17"/>
                      </a:cubicBezTo>
                      <a:cubicBezTo>
                        <a:pt x="14" y="17"/>
                        <a:pt x="15" y="14"/>
                        <a:pt x="15" y="11"/>
                      </a:cubicBezTo>
                      <a:cubicBezTo>
                        <a:pt x="15" y="6"/>
                        <a:pt x="14" y="4"/>
                        <a:pt x="10" y="4"/>
                      </a:cubicBezTo>
                    </a:path>
                  </a:pathLst>
                </a:custGeom>
                <a:grpFill/>
                <a:ln>
                  <a:noFill/>
                </a:ln>
                <a:extLst/>
              </p:spPr>
              <p:txBody>
                <a:bodyPr/>
                <a:lstStyle/>
                <a:p>
                  <a:pPr defTabSz="457200">
                    <a:defRPr/>
                  </a:pPr>
                  <a:endParaRPr lang="en-AU"/>
                </a:p>
              </p:txBody>
            </p:sp>
            <p:sp>
              <p:nvSpPr>
                <p:cNvPr id="35" name="Oval 35"/>
                <p:cNvSpPr>
                  <a:spLocks noChangeArrowheads="1"/>
                </p:cNvSpPr>
                <p:nvPr/>
              </p:nvSpPr>
              <p:spPr bwMode="auto">
                <a:xfrm>
                  <a:off x="4141788" y="6042025"/>
                  <a:ext cx="19050" cy="22225"/>
                </a:xfrm>
                <a:prstGeom prst="ellipse">
                  <a:avLst/>
                </a:prstGeom>
                <a:grpFill/>
                <a:ln>
                  <a:noFill/>
                </a:ln>
                <a:extLst/>
              </p:spPr>
              <p:txBody>
                <a:bodyPr/>
                <a:lstStyle/>
                <a:p>
                  <a:pPr defTabSz="457200">
                    <a:defRPr/>
                  </a:pPr>
                  <a:endParaRPr lang="en-AU"/>
                </a:p>
              </p:txBody>
            </p:sp>
            <p:sp>
              <p:nvSpPr>
                <p:cNvPr id="3" name="Freeform 36"/>
                <p:cNvSpPr>
                  <a:spLocks noEditPoints="1"/>
                </p:cNvSpPr>
                <p:nvPr/>
              </p:nvSpPr>
              <p:spPr bwMode="auto">
                <a:xfrm>
                  <a:off x="4176713" y="5997575"/>
                  <a:ext cx="57150" cy="66675"/>
                </a:xfrm>
                <a:custGeom>
                  <a:avLst/>
                  <a:gdLst>
                    <a:gd name="T0" fmla="*/ 14 w 18"/>
                    <a:gd name="T1" fmla="*/ 21 h 21"/>
                    <a:gd name="T2" fmla="*/ 13 w 18"/>
                    <a:gd name="T3" fmla="*/ 19 h 21"/>
                    <a:gd name="T4" fmla="*/ 7 w 18"/>
                    <a:gd name="T5" fmla="*/ 21 h 21"/>
                    <a:gd name="T6" fmla="*/ 0 w 18"/>
                    <a:gd name="T7" fmla="*/ 15 h 21"/>
                    <a:gd name="T8" fmla="*/ 10 w 18"/>
                    <a:gd name="T9" fmla="*/ 8 h 21"/>
                    <a:gd name="T10" fmla="*/ 13 w 18"/>
                    <a:gd name="T11" fmla="*/ 8 h 21"/>
                    <a:gd name="T12" fmla="*/ 13 w 18"/>
                    <a:gd name="T13" fmla="*/ 7 h 21"/>
                    <a:gd name="T14" fmla="*/ 8 w 18"/>
                    <a:gd name="T15" fmla="*/ 4 h 21"/>
                    <a:gd name="T16" fmla="*/ 2 w 18"/>
                    <a:gd name="T17" fmla="*/ 5 h 21"/>
                    <a:gd name="T18" fmla="*/ 2 w 18"/>
                    <a:gd name="T19" fmla="*/ 1 h 21"/>
                    <a:gd name="T20" fmla="*/ 9 w 18"/>
                    <a:gd name="T21" fmla="*/ 0 h 21"/>
                    <a:gd name="T22" fmla="*/ 18 w 18"/>
                    <a:gd name="T23" fmla="*/ 7 h 21"/>
                    <a:gd name="T24" fmla="*/ 18 w 18"/>
                    <a:gd name="T25" fmla="*/ 21 h 21"/>
                    <a:gd name="T26" fmla="*/ 14 w 18"/>
                    <a:gd name="T27" fmla="*/ 21 h 21"/>
                    <a:gd name="T28" fmla="*/ 13 w 18"/>
                    <a:gd name="T29" fmla="*/ 12 h 21"/>
                    <a:gd name="T30" fmla="*/ 10 w 18"/>
                    <a:gd name="T31" fmla="*/ 12 h 21"/>
                    <a:gd name="T32" fmla="*/ 5 w 18"/>
                    <a:gd name="T33" fmla="*/ 15 h 21"/>
                    <a:gd name="T34" fmla="*/ 8 w 18"/>
                    <a:gd name="T35" fmla="*/ 17 h 21"/>
                    <a:gd name="T36" fmla="*/ 13 w 18"/>
                    <a:gd name="T37" fmla="*/ 15 h 21"/>
                    <a:gd name="T38" fmla="*/ 13 w 18"/>
                    <a:gd name="T39" fmla="*/ 1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 h="21">
                      <a:moveTo>
                        <a:pt x="14" y="21"/>
                      </a:moveTo>
                      <a:cubicBezTo>
                        <a:pt x="13" y="19"/>
                        <a:pt x="13" y="19"/>
                        <a:pt x="13" y="19"/>
                      </a:cubicBezTo>
                      <a:cubicBezTo>
                        <a:pt x="12" y="20"/>
                        <a:pt x="10" y="21"/>
                        <a:pt x="7" y="21"/>
                      </a:cubicBezTo>
                      <a:cubicBezTo>
                        <a:pt x="3" y="21"/>
                        <a:pt x="0" y="19"/>
                        <a:pt x="0" y="15"/>
                      </a:cubicBezTo>
                      <a:cubicBezTo>
                        <a:pt x="0" y="10"/>
                        <a:pt x="4" y="8"/>
                        <a:pt x="10" y="8"/>
                      </a:cubicBezTo>
                      <a:cubicBezTo>
                        <a:pt x="13" y="8"/>
                        <a:pt x="13" y="8"/>
                        <a:pt x="13" y="8"/>
                      </a:cubicBezTo>
                      <a:cubicBezTo>
                        <a:pt x="13" y="7"/>
                        <a:pt x="13" y="7"/>
                        <a:pt x="13" y="7"/>
                      </a:cubicBezTo>
                      <a:cubicBezTo>
                        <a:pt x="13" y="5"/>
                        <a:pt x="12" y="4"/>
                        <a:pt x="8" y="4"/>
                      </a:cubicBezTo>
                      <a:cubicBezTo>
                        <a:pt x="6" y="4"/>
                        <a:pt x="4" y="4"/>
                        <a:pt x="2" y="5"/>
                      </a:cubicBezTo>
                      <a:cubicBezTo>
                        <a:pt x="2" y="1"/>
                        <a:pt x="2" y="1"/>
                        <a:pt x="2" y="1"/>
                      </a:cubicBezTo>
                      <a:cubicBezTo>
                        <a:pt x="4" y="0"/>
                        <a:pt x="6" y="0"/>
                        <a:pt x="9" y="0"/>
                      </a:cubicBezTo>
                      <a:cubicBezTo>
                        <a:pt x="15" y="0"/>
                        <a:pt x="18" y="2"/>
                        <a:pt x="18" y="7"/>
                      </a:cubicBezTo>
                      <a:cubicBezTo>
                        <a:pt x="18" y="21"/>
                        <a:pt x="18" y="21"/>
                        <a:pt x="18" y="21"/>
                      </a:cubicBezTo>
                      <a:lnTo>
                        <a:pt x="14" y="21"/>
                      </a:lnTo>
                      <a:close/>
                      <a:moveTo>
                        <a:pt x="13" y="12"/>
                      </a:moveTo>
                      <a:cubicBezTo>
                        <a:pt x="10" y="12"/>
                        <a:pt x="10" y="12"/>
                        <a:pt x="10" y="12"/>
                      </a:cubicBezTo>
                      <a:cubicBezTo>
                        <a:pt x="7" y="12"/>
                        <a:pt x="5" y="13"/>
                        <a:pt x="5" y="15"/>
                      </a:cubicBezTo>
                      <a:cubicBezTo>
                        <a:pt x="5" y="16"/>
                        <a:pt x="6" y="17"/>
                        <a:pt x="8" y="17"/>
                      </a:cubicBezTo>
                      <a:cubicBezTo>
                        <a:pt x="10" y="17"/>
                        <a:pt x="11" y="17"/>
                        <a:pt x="13" y="15"/>
                      </a:cubicBezTo>
                      <a:lnTo>
                        <a:pt x="13" y="12"/>
                      </a:lnTo>
                      <a:close/>
                    </a:path>
                  </a:pathLst>
                </a:custGeom>
                <a:grpFill/>
                <a:ln>
                  <a:noFill/>
                </a:ln>
                <a:extLst/>
              </p:spPr>
              <p:txBody>
                <a:bodyPr/>
                <a:lstStyle/>
                <a:p>
                  <a:pPr defTabSz="457200">
                    <a:defRPr/>
                  </a:pPr>
                  <a:endParaRPr lang="en-AU"/>
                </a:p>
              </p:txBody>
            </p:sp>
            <p:sp>
              <p:nvSpPr>
                <p:cNvPr id="37" name="Freeform 37"/>
                <p:cNvSpPr>
                  <a:spLocks/>
                </p:cNvSpPr>
                <p:nvPr/>
              </p:nvSpPr>
              <p:spPr bwMode="auto">
                <a:xfrm>
                  <a:off x="4252913" y="5997575"/>
                  <a:ext cx="57150" cy="66675"/>
                </a:xfrm>
                <a:custGeom>
                  <a:avLst/>
                  <a:gdLst>
                    <a:gd name="T0" fmla="*/ 14 w 18"/>
                    <a:gd name="T1" fmla="*/ 21 h 21"/>
                    <a:gd name="T2" fmla="*/ 14 w 18"/>
                    <a:gd name="T3" fmla="*/ 18 h 21"/>
                    <a:gd name="T4" fmla="*/ 7 w 18"/>
                    <a:gd name="T5" fmla="*/ 21 h 21"/>
                    <a:gd name="T6" fmla="*/ 0 w 18"/>
                    <a:gd name="T7" fmla="*/ 13 h 21"/>
                    <a:gd name="T8" fmla="*/ 0 w 18"/>
                    <a:gd name="T9" fmla="*/ 0 h 21"/>
                    <a:gd name="T10" fmla="*/ 5 w 18"/>
                    <a:gd name="T11" fmla="*/ 0 h 21"/>
                    <a:gd name="T12" fmla="*/ 5 w 18"/>
                    <a:gd name="T13" fmla="*/ 12 h 21"/>
                    <a:gd name="T14" fmla="*/ 8 w 18"/>
                    <a:gd name="T15" fmla="*/ 17 h 21"/>
                    <a:gd name="T16" fmla="*/ 13 w 18"/>
                    <a:gd name="T17" fmla="*/ 14 h 21"/>
                    <a:gd name="T18" fmla="*/ 13 w 18"/>
                    <a:gd name="T19" fmla="*/ 0 h 21"/>
                    <a:gd name="T20" fmla="*/ 18 w 18"/>
                    <a:gd name="T21" fmla="*/ 0 h 21"/>
                    <a:gd name="T22" fmla="*/ 18 w 18"/>
                    <a:gd name="T23" fmla="*/ 21 h 21"/>
                    <a:gd name="T24" fmla="*/ 14 w 18"/>
                    <a:gd name="T25"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21">
                      <a:moveTo>
                        <a:pt x="14" y="21"/>
                      </a:moveTo>
                      <a:cubicBezTo>
                        <a:pt x="14" y="18"/>
                        <a:pt x="14" y="18"/>
                        <a:pt x="14" y="18"/>
                      </a:cubicBezTo>
                      <a:cubicBezTo>
                        <a:pt x="12" y="20"/>
                        <a:pt x="10" y="21"/>
                        <a:pt x="7" y="21"/>
                      </a:cubicBezTo>
                      <a:cubicBezTo>
                        <a:pt x="2" y="21"/>
                        <a:pt x="0" y="18"/>
                        <a:pt x="0" y="13"/>
                      </a:cubicBezTo>
                      <a:cubicBezTo>
                        <a:pt x="0" y="0"/>
                        <a:pt x="0" y="0"/>
                        <a:pt x="0" y="0"/>
                      </a:cubicBezTo>
                      <a:cubicBezTo>
                        <a:pt x="5" y="0"/>
                        <a:pt x="5" y="0"/>
                        <a:pt x="5" y="0"/>
                      </a:cubicBezTo>
                      <a:cubicBezTo>
                        <a:pt x="5" y="12"/>
                        <a:pt x="5" y="12"/>
                        <a:pt x="5" y="12"/>
                      </a:cubicBezTo>
                      <a:cubicBezTo>
                        <a:pt x="5" y="15"/>
                        <a:pt x="6" y="17"/>
                        <a:pt x="8" y="17"/>
                      </a:cubicBezTo>
                      <a:cubicBezTo>
                        <a:pt x="10" y="17"/>
                        <a:pt x="11" y="16"/>
                        <a:pt x="13" y="14"/>
                      </a:cubicBezTo>
                      <a:cubicBezTo>
                        <a:pt x="13" y="0"/>
                        <a:pt x="13" y="0"/>
                        <a:pt x="13" y="0"/>
                      </a:cubicBezTo>
                      <a:cubicBezTo>
                        <a:pt x="18" y="0"/>
                        <a:pt x="18" y="0"/>
                        <a:pt x="18" y="0"/>
                      </a:cubicBezTo>
                      <a:cubicBezTo>
                        <a:pt x="18" y="21"/>
                        <a:pt x="18" y="21"/>
                        <a:pt x="18" y="21"/>
                      </a:cubicBezTo>
                      <a:lnTo>
                        <a:pt x="14" y="21"/>
                      </a:lnTo>
                      <a:close/>
                    </a:path>
                  </a:pathLst>
                </a:custGeom>
                <a:grpFill/>
                <a:ln>
                  <a:noFill/>
                </a:ln>
                <a:extLst/>
              </p:spPr>
              <p:txBody>
                <a:bodyPr/>
                <a:lstStyle/>
                <a:p>
                  <a:pPr defTabSz="457200">
                    <a:defRPr/>
                  </a:pPr>
                  <a:endParaRPr lang="en-AU"/>
                </a:p>
              </p:txBody>
            </p:sp>
          </p:grpSp>
        </p:grpSp>
      </p:grpSp>
    </p:spTree>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Footer Placeholder 3"/>
          <p:cNvSpPr>
            <a:spLocks noGrp="1"/>
          </p:cNvSpPr>
          <p:nvPr>
            <p:ph type="ftr" sz="quarter" idx="10"/>
          </p:nvPr>
        </p:nvSpPr>
        <p:spPr/>
        <p:txBody>
          <a:bodyPr/>
          <a:lstStyle>
            <a:lvl1pPr>
              <a:defRPr/>
            </a:lvl1pPr>
          </a:lstStyle>
          <a:p>
            <a:r>
              <a:rPr lang="en-AU" smtClean="0"/>
              <a:t>Cox, Simons, Yu | Observable property ontology</a:t>
            </a:r>
            <a:endParaRPr lang="en-AU"/>
          </a:p>
        </p:txBody>
      </p:sp>
      <p:sp>
        <p:nvSpPr>
          <p:cNvPr id="5" name="Slide Number Placeholder 4"/>
          <p:cNvSpPr>
            <a:spLocks noGrp="1"/>
          </p:cNvSpPr>
          <p:nvPr>
            <p:ph type="sldNum" sz="quarter" idx="11"/>
          </p:nvPr>
        </p:nvSpPr>
        <p:spPr/>
        <p:txBody>
          <a:bodyPr/>
          <a:lstStyle>
            <a:lvl1pPr>
              <a:defRPr/>
            </a:lvl1pPr>
          </a:lstStyle>
          <a:p>
            <a:pPr>
              <a:defRPr/>
            </a:pPr>
            <a:fld id="{63CAC834-2FD6-4696-84D4-6AB161425A59}" type="slidenum">
              <a:rPr lang="en-AU"/>
              <a:pPr>
                <a:defRPr/>
              </a:pPr>
              <a:t>‹#›</a:t>
            </a:fld>
            <a:r>
              <a:rPr lang="en-AU"/>
              <a:t>  |</a:t>
            </a:r>
            <a:endParaRPr lang="en-AU" dirty="0"/>
          </a:p>
        </p:txBody>
      </p:sp>
    </p:spTree>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AU" smtClean="0"/>
              <a:t>Cox, Simons, Yu | Observable property ontology</a:t>
            </a:r>
            <a:endParaRPr lang="en-AU"/>
          </a:p>
        </p:txBody>
      </p:sp>
      <p:sp>
        <p:nvSpPr>
          <p:cNvPr id="5" name="Slide Number Placeholder 4"/>
          <p:cNvSpPr>
            <a:spLocks noGrp="1"/>
          </p:cNvSpPr>
          <p:nvPr>
            <p:ph type="sldNum" sz="quarter" idx="11"/>
          </p:nvPr>
        </p:nvSpPr>
        <p:spPr/>
        <p:txBody>
          <a:bodyPr/>
          <a:lstStyle>
            <a:lvl1pPr>
              <a:defRPr/>
            </a:lvl1pPr>
          </a:lstStyle>
          <a:p>
            <a:pPr>
              <a:defRPr/>
            </a:pPr>
            <a:fld id="{BE64472B-5B5E-445B-A58E-A04D9A22A19B}" type="slidenum">
              <a:rPr lang="en-AU"/>
              <a:pPr>
                <a:defRPr/>
              </a:pPr>
              <a:t>‹#›</a:t>
            </a:fld>
            <a:r>
              <a:rPr lang="en-AU"/>
              <a:t>  |</a:t>
            </a:r>
            <a:endParaRPr lang="en-AU" dirty="0"/>
          </a:p>
        </p:txBody>
      </p:sp>
    </p:spTree>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358775" y="1268413"/>
            <a:ext cx="4154488" cy="45735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65663" y="1268413"/>
            <a:ext cx="4154487" cy="45735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Footer Placeholder 4"/>
          <p:cNvSpPr>
            <a:spLocks noGrp="1"/>
          </p:cNvSpPr>
          <p:nvPr>
            <p:ph type="ftr" sz="quarter" idx="10"/>
          </p:nvPr>
        </p:nvSpPr>
        <p:spPr/>
        <p:txBody>
          <a:bodyPr/>
          <a:lstStyle>
            <a:lvl1pPr>
              <a:defRPr/>
            </a:lvl1pPr>
          </a:lstStyle>
          <a:p>
            <a:r>
              <a:rPr lang="en-AU" smtClean="0"/>
              <a:t>Cox, Simons, Yu | Observable property ontology</a:t>
            </a:r>
            <a:endParaRPr lang="en-AU"/>
          </a:p>
        </p:txBody>
      </p:sp>
      <p:sp>
        <p:nvSpPr>
          <p:cNvPr id="6" name="Slide Number Placeholder 5"/>
          <p:cNvSpPr>
            <a:spLocks noGrp="1"/>
          </p:cNvSpPr>
          <p:nvPr>
            <p:ph type="sldNum" sz="quarter" idx="11"/>
          </p:nvPr>
        </p:nvSpPr>
        <p:spPr/>
        <p:txBody>
          <a:bodyPr/>
          <a:lstStyle>
            <a:lvl1pPr>
              <a:defRPr/>
            </a:lvl1pPr>
          </a:lstStyle>
          <a:p>
            <a:pPr>
              <a:defRPr/>
            </a:pPr>
            <a:fld id="{A72FE502-BB81-4C87-98A3-520F2C64BE8F}" type="slidenum">
              <a:rPr lang="en-AU"/>
              <a:pPr>
                <a:defRPr/>
              </a:pPr>
              <a:t>‹#›</a:t>
            </a:fld>
            <a:r>
              <a:rPr lang="en-AU"/>
              <a:t>  |</a:t>
            </a:r>
            <a:endParaRPr lang="en-AU" dirty="0"/>
          </a:p>
        </p:txBody>
      </p:sp>
    </p:spTree>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Footer Placeholder 6"/>
          <p:cNvSpPr>
            <a:spLocks noGrp="1"/>
          </p:cNvSpPr>
          <p:nvPr>
            <p:ph type="ftr" sz="quarter" idx="10"/>
          </p:nvPr>
        </p:nvSpPr>
        <p:spPr/>
        <p:txBody>
          <a:bodyPr/>
          <a:lstStyle>
            <a:lvl1pPr>
              <a:defRPr/>
            </a:lvl1pPr>
          </a:lstStyle>
          <a:p>
            <a:r>
              <a:rPr lang="en-AU" smtClean="0"/>
              <a:t>Cox, Simons, Yu | Observable property ontology</a:t>
            </a:r>
            <a:endParaRPr lang="en-AU"/>
          </a:p>
        </p:txBody>
      </p:sp>
      <p:sp>
        <p:nvSpPr>
          <p:cNvPr id="8" name="Slide Number Placeholder 7"/>
          <p:cNvSpPr>
            <a:spLocks noGrp="1"/>
          </p:cNvSpPr>
          <p:nvPr>
            <p:ph type="sldNum" sz="quarter" idx="11"/>
          </p:nvPr>
        </p:nvSpPr>
        <p:spPr/>
        <p:txBody>
          <a:bodyPr/>
          <a:lstStyle>
            <a:lvl1pPr>
              <a:defRPr/>
            </a:lvl1pPr>
          </a:lstStyle>
          <a:p>
            <a:pPr>
              <a:defRPr/>
            </a:pPr>
            <a:fld id="{6F779F2E-E8B4-47E0-8335-F3BFAB4A672E}" type="slidenum">
              <a:rPr lang="en-AU"/>
              <a:pPr>
                <a:defRPr/>
              </a:pPr>
              <a:t>‹#›</a:t>
            </a:fld>
            <a:r>
              <a:rPr lang="en-AU"/>
              <a:t>  |</a:t>
            </a:r>
            <a:endParaRPr lang="en-AU" dirty="0"/>
          </a:p>
        </p:txBody>
      </p:sp>
    </p:spTree>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Footer Placeholder 2"/>
          <p:cNvSpPr>
            <a:spLocks noGrp="1"/>
          </p:cNvSpPr>
          <p:nvPr>
            <p:ph type="ftr" sz="quarter" idx="10"/>
          </p:nvPr>
        </p:nvSpPr>
        <p:spPr/>
        <p:txBody>
          <a:bodyPr/>
          <a:lstStyle>
            <a:lvl1pPr>
              <a:defRPr/>
            </a:lvl1pPr>
          </a:lstStyle>
          <a:p>
            <a:r>
              <a:rPr lang="en-AU" smtClean="0"/>
              <a:t>Cox, Simons, Yu | Observable property ontology</a:t>
            </a:r>
            <a:endParaRPr lang="en-AU"/>
          </a:p>
        </p:txBody>
      </p:sp>
      <p:sp>
        <p:nvSpPr>
          <p:cNvPr id="4" name="Slide Number Placeholder 3"/>
          <p:cNvSpPr>
            <a:spLocks noGrp="1"/>
          </p:cNvSpPr>
          <p:nvPr>
            <p:ph type="sldNum" sz="quarter" idx="11"/>
          </p:nvPr>
        </p:nvSpPr>
        <p:spPr/>
        <p:txBody>
          <a:bodyPr/>
          <a:lstStyle>
            <a:lvl1pPr>
              <a:defRPr/>
            </a:lvl1pPr>
          </a:lstStyle>
          <a:p>
            <a:pPr>
              <a:defRPr/>
            </a:pPr>
            <a:fld id="{539A3BA8-8EA4-49F5-A59C-5101A6016B1F}" type="slidenum">
              <a:rPr lang="en-AU"/>
              <a:pPr>
                <a:defRPr/>
              </a:pPr>
              <a:t>‹#›</a:t>
            </a:fld>
            <a:r>
              <a:rPr lang="en-AU"/>
              <a:t>  |</a:t>
            </a:r>
            <a:endParaRPr lang="en-AU" dirty="0"/>
          </a:p>
        </p:txBody>
      </p:sp>
    </p:spTree>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AU" smtClean="0"/>
              <a:t>Cox, Simons, Yu | Observable property ontology</a:t>
            </a:r>
            <a:endParaRPr lang="en-AU"/>
          </a:p>
        </p:txBody>
      </p:sp>
      <p:sp>
        <p:nvSpPr>
          <p:cNvPr id="3" name="Slide Number Placeholder 2"/>
          <p:cNvSpPr>
            <a:spLocks noGrp="1"/>
          </p:cNvSpPr>
          <p:nvPr>
            <p:ph type="sldNum" sz="quarter" idx="11"/>
          </p:nvPr>
        </p:nvSpPr>
        <p:spPr/>
        <p:txBody>
          <a:bodyPr/>
          <a:lstStyle>
            <a:lvl1pPr>
              <a:defRPr/>
            </a:lvl1pPr>
          </a:lstStyle>
          <a:p>
            <a:pPr>
              <a:defRPr/>
            </a:pPr>
            <a:fld id="{F4D39E0D-57C2-4467-8A8F-5E857B16B8C3}" type="slidenum">
              <a:rPr lang="en-AU"/>
              <a:pPr>
                <a:defRPr/>
              </a:pPr>
              <a:t>‹#›</a:t>
            </a:fld>
            <a:r>
              <a:rPr lang="en-AU"/>
              <a:t>  |</a:t>
            </a:r>
            <a:endParaRPr lang="en-AU" dirty="0"/>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AU" smtClean="0"/>
              <a:t>Cox, Simons, Yu | Observable property ontology</a:t>
            </a:r>
            <a:endParaRPr lang="en-AU"/>
          </a:p>
        </p:txBody>
      </p:sp>
      <p:sp>
        <p:nvSpPr>
          <p:cNvPr id="6" name="Slide Number Placeholder 5"/>
          <p:cNvSpPr>
            <a:spLocks noGrp="1"/>
          </p:cNvSpPr>
          <p:nvPr>
            <p:ph type="sldNum" sz="quarter" idx="11"/>
          </p:nvPr>
        </p:nvSpPr>
        <p:spPr/>
        <p:txBody>
          <a:bodyPr/>
          <a:lstStyle>
            <a:lvl1pPr>
              <a:defRPr/>
            </a:lvl1pPr>
          </a:lstStyle>
          <a:p>
            <a:pPr>
              <a:defRPr/>
            </a:pPr>
            <a:fld id="{5C615FE9-4222-4DE6-82E7-4CAFF48997EE}" type="slidenum">
              <a:rPr lang="en-AU"/>
              <a:pPr>
                <a:defRPr/>
              </a:pPr>
              <a:t>‹#›</a:t>
            </a:fld>
            <a:r>
              <a:rPr lang="en-AU"/>
              <a:t>  |</a:t>
            </a:r>
            <a:endParaRPr lang="en-AU"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lvl1pPr>
              <a:defRPr sz="24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Footer Placeholder 4"/>
          <p:cNvSpPr>
            <a:spLocks noGrp="1"/>
          </p:cNvSpPr>
          <p:nvPr>
            <p:ph type="ftr" sz="quarter" idx="10"/>
          </p:nvPr>
        </p:nvSpPr>
        <p:spPr/>
        <p:txBody>
          <a:bodyPr/>
          <a:lstStyle>
            <a:lvl1pPr>
              <a:defRPr/>
            </a:lvl1pPr>
          </a:lstStyle>
          <a:p>
            <a:r>
              <a:rPr lang="en-AU" smtClean="0"/>
              <a:t>Cox, Simons, Yu | Observable property ontology</a:t>
            </a:r>
            <a:endParaRPr lang="en-AU" dirty="0"/>
          </a:p>
        </p:txBody>
      </p:sp>
      <p:sp>
        <p:nvSpPr>
          <p:cNvPr id="5" name="Slide Number Placeholder 17"/>
          <p:cNvSpPr>
            <a:spLocks noGrp="1"/>
          </p:cNvSpPr>
          <p:nvPr>
            <p:ph type="sldNum" sz="quarter" idx="11"/>
          </p:nvPr>
        </p:nvSpPr>
        <p:spPr/>
        <p:txBody>
          <a:bodyPr/>
          <a:lstStyle>
            <a:lvl1pPr>
              <a:defRPr/>
            </a:lvl1pPr>
          </a:lstStyle>
          <a:p>
            <a:pPr>
              <a:defRPr/>
            </a:pPr>
            <a:fld id="{A111B642-03BA-413E-9BF3-A9DB15D631A2}" type="slidenum">
              <a:rPr lang="en-AU"/>
              <a:pPr>
                <a:defRPr/>
              </a:pPr>
              <a:t>‹#›</a:t>
            </a:fld>
            <a:r>
              <a:rPr lang="en-AU" dirty="0"/>
              <a:t>  |</a:t>
            </a:r>
          </a:p>
        </p:txBody>
      </p:sp>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AU" smtClean="0"/>
              <a:t>Cox, Simons, Yu | Observable property ontology</a:t>
            </a:r>
            <a:endParaRPr lang="en-AU"/>
          </a:p>
        </p:txBody>
      </p:sp>
      <p:sp>
        <p:nvSpPr>
          <p:cNvPr id="6" name="Slide Number Placeholder 5"/>
          <p:cNvSpPr>
            <a:spLocks noGrp="1"/>
          </p:cNvSpPr>
          <p:nvPr>
            <p:ph type="sldNum" sz="quarter" idx="11"/>
          </p:nvPr>
        </p:nvSpPr>
        <p:spPr/>
        <p:txBody>
          <a:bodyPr/>
          <a:lstStyle>
            <a:lvl1pPr>
              <a:defRPr/>
            </a:lvl1pPr>
          </a:lstStyle>
          <a:p>
            <a:pPr>
              <a:defRPr/>
            </a:pPr>
            <a:fld id="{0C2716C1-7234-4E62-9489-FD1BBD6930C9}" type="slidenum">
              <a:rPr lang="en-AU"/>
              <a:pPr>
                <a:defRPr/>
              </a:pPr>
              <a:t>‹#›</a:t>
            </a:fld>
            <a:r>
              <a:rPr lang="en-AU"/>
              <a:t>  |</a:t>
            </a:r>
            <a:endParaRPr lang="en-AU" dirty="0"/>
          </a:p>
        </p:txBody>
      </p:sp>
    </p:spTree>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Footer Placeholder 3"/>
          <p:cNvSpPr>
            <a:spLocks noGrp="1"/>
          </p:cNvSpPr>
          <p:nvPr>
            <p:ph type="ftr" sz="quarter" idx="10"/>
          </p:nvPr>
        </p:nvSpPr>
        <p:spPr/>
        <p:txBody>
          <a:bodyPr/>
          <a:lstStyle>
            <a:lvl1pPr>
              <a:defRPr/>
            </a:lvl1pPr>
          </a:lstStyle>
          <a:p>
            <a:r>
              <a:rPr lang="en-AU" smtClean="0"/>
              <a:t>Cox, Simons, Yu | Observable property ontology</a:t>
            </a:r>
            <a:endParaRPr lang="en-AU"/>
          </a:p>
        </p:txBody>
      </p:sp>
      <p:sp>
        <p:nvSpPr>
          <p:cNvPr id="5" name="Slide Number Placeholder 4"/>
          <p:cNvSpPr>
            <a:spLocks noGrp="1"/>
          </p:cNvSpPr>
          <p:nvPr>
            <p:ph type="sldNum" sz="quarter" idx="11"/>
          </p:nvPr>
        </p:nvSpPr>
        <p:spPr/>
        <p:txBody>
          <a:bodyPr/>
          <a:lstStyle>
            <a:lvl1pPr>
              <a:defRPr/>
            </a:lvl1pPr>
          </a:lstStyle>
          <a:p>
            <a:pPr>
              <a:defRPr/>
            </a:pPr>
            <a:fld id="{A3ABA3C9-0FEB-4016-87FC-1C33C259C43D}" type="slidenum">
              <a:rPr lang="en-AU"/>
              <a:pPr>
                <a:defRPr/>
              </a:pPr>
              <a:t>‹#›</a:t>
            </a:fld>
            <a:r>
              <a:rPr lang="en-AU"/>
              <a:t>  |</a:t>
            </a:r>
            <a:endParaRPr lang="en-AU" dirty="0"/>
          </a:p>
        </p:txBody>
      </p:sp>
    </p:spTree>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274638"/>
            <a:ext cx="2114550" cy="5567362"/>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358775" y="274638"/>
            <a:ext cx="6194425" cy="5567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Footer Placeholder 3"/>
          <p:cNvSpPr>
            <a:spLocks noGrp="1"/>
          </p:cNvSpPr>
          <p:nvPr>
            <p:ph type="ftr" sz="quarter" idx="10"/>
          </p:nvPr>
        </p:nvSpPr>
        <p:spPr/>
        <p:txBody>
          <a:bodyPr/>
          <a:lstStyle>
            <a:lvl1pPr>
              <a:defRPr/>
            </a:lvl1pPr>
          </a:lstStyle>
          <a:p>
            <a:r>
              <a:rPr lang="en-AU" smtClean="0"/>
              <a:t>Cox, Simons, Yu | Observable property ontology</a:t>
            </a:r>
            <a:endParaRPr lang="en-AU"/>
          </a:p>
        </p:txBody>
      </p:sp>
      <p:sp>
        <p:nvSpPr>
          <p:cNvPr id="5" name="Slide Number Placeholder 4"/>
          <p:cNvSpPr>
            <a:spLocks noGrp="1"/>
          </p:cNvSpPr>
          <p:nvPr>
            <p:ph type="sldNum" sz="quarter" idx="11"/>
          </p:nvPr>
        </p:nvSpPr>
        <p:spPr/>
        <p:txBody>
          <a:bodyPr/>
          <a:lstStyle>
            <a:lvl1pPr>
              <a:defRPr/>
            </a:lvl1pPr>
          </a:lstStyle>
          <a:p>
            <a:pPr>
              <a:defRPr/>
            </a:pPr>
            <a:fld id="{171A9F96-9AEE-44A8-9FB7-7CEB457D5BC6}" type="slidenum">
              <a:rPr lang="en-AU"/>
              <a:pPr>
                <a:defRPr/>
              </a:pPr>
              <a:t>‹#›</a:t>
            </a:fld>
            <a:r>
              <a:rPr lang="en-AU"/>
              <a:t>  |</a:t>
            </a:r>
            <a:endParaRPr lang="en-AU" dirty="0"/>
          </a:p>
        </p:txBody>
      </p:sp>
    </p:spTree>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82955" name="Title Placeholder 1"/>
          <p:cNvSpPr>
            <a:spLocks noGrp="1"/>
          </p:cNvSpPr>
          <p:nvPr>
            <p:ph type="ctrTitle"/>
          </p:nvPr>
        </p:nvSpPr>
        <p:spPr>
          <a:xfrm>
            <a:off x="358775" y="3105150"/>
            <a:ext cx="8461375" cy="1096963"/>
          </a:xfrm>
        </p:spPr>
        <p:txBody>
          <a:bodyPr anchor="b"/>
          <a:lstStyle>
            <a:lvl1pPr>
              <a:defRPr sz="4400">
                <a:solidFill>
                  <a:schemeClr val="bg1"/>
                </a:solidFill>
              </a:defRPr>
            </a:lvl1pPr>
          </a:lstStyle>
          <a:p>
            <a:r>
              <a:rPr lang="en-AU"/>
              <a:t>Click to edit Master title style</a:t>
            </a:r>
          </a:p>
        </p:txBody>
      </p:sp>
      <p:sp>
        <p:nvSpPr>
          <p:cNvPr id="82956" name="Text Placeholder 2"/>
          <p:cNvSpPr>
            <a:spLocks noGrp="1"/>
          </p:cNvSpPr>
          <p:nvPr>
            <p:ph type="subTitle" idx="1"/>
          </p:nvPr>
        </p:nvSpPr>
        <p:spPr>
          <a:xfrm>
            <a:off x="358775" y="4257675"/>
            <a:ext cx="8461375" cy="396875"/>
          </a:xfrm>
        </p:spPr>
        <p:txBody>
          <a:bodyPr/>
          <a:lstStyle>
            <a:lvl1pPr marL="0" indent="0">
              <a:buFont typeface="Arial" charset="0"/>
              <a:buNone/>
              <a:defRPr sz="2200" b="1">
                <a:solidFill>
                  <a:schemeClr val="bg1"/>
                </a:solidFill>
              </a:defRPr>
            </a:lvl1pPr>
          </a:lstStyle>
          <a:p>
            <a:r>
              <a:rPr lang="en-AU"/>
              <a:t>Click to edit Master subtitle style</a:t>
            </a:r>
          </a:p>
        </p:txBody>
      </p:sp>
      <p:sp>
        <p:nvSpPr>
          <p:cNvPr id="36" name="AutoShape 4"/>
          <p:cNvSpPr>
            <a:spLocks noChangeAspect="1" noChangeArrowheads="1" noTextEdit="1"/>
          </p:cNvSpPr>
          <p:nvPr/>
        </p:nvSpPr>
        <p:spPr bwMode="auto">
          <a:xfrm>
            <a:off x="3175" y="3325813"/>
            <a:ext cx="9161463" cy="801687"/>
          </a:xfrm>
          <a:prstGeom prst="rect">
            <a:avLst/>
          </a:prstGeom>
          <a:noFill/>
          <a:ln>
            <a:noFill/>
          </a:ln>
          <a:extLst/>
        </p:spPr>
        <p:txBody>
          <a:bodyPr/>
          <a:lstStyle/>
          <a:p>
            <a:pPr fontAlgn="auto">
              <a:spcBef>
                <a:spcPts val="0"/>
              </a:spcBef>
              <a:spcAft>
                <a:spcPts val="0"/>
              </a:spcAft>
              <a:defRPr/>
            </a:pPr>
            <a:endParaRPr lang="en-AU">
              <a:latin typeface="+mn-lt"/>
            </a:endParaRPr>
          </a:p>
        </p:txBody>
      </p:sp>
      <p:sp>
        <p:nvSpPr>
          <p:cNvPr id="43" name="AutoShape 81"/>
          <p:cNvSpPr>
            <a:spLocks noChangeAspect="1" noChangeArrowheads="1" noTextEdit="1"/>
          </p:cNvSpPr>
          <p:nvPr/>
        </p:nvSpPr>
        <p:spPr bwMode="auto">
          <a:xfrm>
            <a:off x="1588" y="3321050"/>
            <a:ext cx="9169400" cy="849313"/>
          </a:xfrm>
          <a:prstGeom prst="rect">
            <a:avLst/>
          </a:prstGeom>
          <a:noFill/>
          <a:ln w="9525">
            <a:noFill/>
            <a:miter lim="800000"/>
            <a:headEnd/>
            <a:tailEnd/>
          </a:ln>
        </p:spPr>
        <p:txBody>
          <a:bodyPr/>
          <a:lstStyle/>
          <a:p>
            <a:pPr fontAlgn="auto">
              <a:spcBef>
                <a:spcPts val="0"/>
              </a:spcBef>
              <a:spcAft>
                <a:spcPts val="0"/>
              </a:spcAft>
              <a:defRPr/>
            </a:pPr>
            <a:endParaRPr lang="en-US">
              <a:latin typeface="+mn-lt"/>
            </a:endParaRPr>
          </a:p>
        </p:txBody>
      </p:sp>
      <p:grpSp>
        <p:nvGrpSpPr>
          <p:cNvPr id="82960" name="Group 35"/>
          <p:cNvGrpSpPr>
            <a:grpSpLocks/>
          </p:cNvGrpSpPr>
          <p:nvPr/>
        </p:nvGrpSpPr>
        <p:grpSpPr bwMode="auto">
          <a:xfrm>
            <a:off x="0" y="5500688"/>
            <a:ext cx="9167813" cy="996950"/>
            <a:chOff x="608" y="5500319"/>
            <a:chExt cx="9167813" cy="996950"/>
          </a:xfrm>
        </p:grpSpPr>
        <p:grpSp>
          <p:nvGrpSpPr>
            <p:cNvPr id="82961" name="Group 22"/>
            <p:cNvGrpSpPr>
              <a:grpSpLocks/>
            </p:cNvGrpSpPr>
            <p:nvPr/>
          </p:nvGrpSpPr>
          <p:grpSpPr bwMode="auto">
            <a:xfrm>
              <a:off x="608" y="5500319"/>
              <a:ext cx="9167813" cy="996950"/>
              <a:chOff x="-7938" y="5668963"/>
              <a:chExt cx="9167813" cy="996950"/>
            </a:xfrm>
          </p:grpSpPr>
          <p:sp>
            <p:nvSpPr>
              <p:cNvPr id="49" name="Freeform 11"/>
              <p:cNvSpPr>
                <a:spLocks noEditPoints="1"/>
              </p:cNvSpPr>
              <p:nvPr/>
            </p:nvSpPr>
            <p:spPr bwMode="auto">
              <a:xfrm>
                <a:off x="-7938" y="5668963"/>
                <a:ext cx="9167813" cy="996950"/>
              </a:xfrm>
              <a:custGeom>
                <a:avLst/>
                <a:gdLst>
                  <a:gd name="T0" fmla="*/ 2880 w 2880"/>
                  <a:gd name="T1" fmla="*/ 20 h 313"/>
                  <a:gd name="T2" fmla="*/ 2789 w 2880"/>
                  <a:gd name="T3" fmla="*/ 20 h 313"/>
                  <a:gd name="T4" fmla="*/ 2313 w 2880"/>
                  <a:gd name="T5" fmla="*/ 137 h 313"/>
                  <a:gd name="T6" fmla="*/ 2784 w 2880"/>
                  <a:gd name="T7" fmla="*/ 313 h 313"/>
                  <a:gd name="T8" fmla="*/ 2880 w 2880"/>
                  <a:gd name="T9" fmla="*/ 313 h 313"/>
                  <a:gd name="T10" fmla="*/ 2880 w 2880"/>
                  <a:gd name="T11" fmla="*/ 20 h 313"/>
                  <a:gd name="T12" fmla="*/ 1860 w 2880"/>
                  <a:gd name="T13" fmla="*/ 0 h 313"/>
                  <a:gd name="T14" fmla="*/ 0 w 2880"/>
                  <a:gd name="T15" fmla="*/ 0 h 313"/>
                  <a:gd name="T16" fmla="*/ 0 w 2880"/>
                  <a:gd name="T17" fmla="*/ 157 h 313"/>
                  <a:gd name="T18" fmla="*/ 2030 w 2880"/>
                  <a:gd name="T19" fmla="*/ 157 h 313"/>
                  <a:gd name="T20" fmla="*/ 2313 w 2880"/>
                  <a:gd name="T21" fmla="*/ 137 h 313"/>
                  <a:gd name="T22" fmla="*/ 2313 w 2880"/>
                  <a:gd name="T23" fmla="*/ 137 h 313"/>
                  <a:gd name="T24" fmla="*/ 2313 w 2880"/>
                  <a:gd name="T25" fmla="*/ 137 h 313"/>
                  <a:gd name="T26" fmla="*/ 1860 w 2880"/>
                  <a:gd name="T27"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0" h="313">
                    <a:moveTo>
                      <a:pt x="2880" y="20"/>
                    </a:moveTo>
                    <a:cubicBezTo>
                      <a:pt x="2789" y="20"/>
                      <a:pt x="2789" y="20"/>
                      <a:pt x="2789" y="20"/>
                    </a:cubicBezTo>
                    <a:cubicBezTo>
                      <a:pt x="2500" y="20"/>
                      <a:pt x="2393" y="107"/>
                      <a:pt x="2313" y="137"/>
                    </a:cubicBezTo>
                    <a:cubicBezTo>
                      <a:pt x="2411" y="217"/>
                      <a:pt x="2542" y="313"/>
                      <a:pt x="2784" y="313"/>
                    </a:cubicBezTo>
                    <a:cubicBezTo>
                      <a:pt x="2842" y="313"/>
                      <a:pt x="2880" y="313"/>
                      <a:pt x="2880" y="313"/>
                    </a:cubicBezTo>
                    <a:cubicBezTo>
                      <a:pt x="2880" y="20"/>
                      <a:pt x="2880" y="20"/>
                      <a:pt x="2880" y="20"/>
                    </a:cubicBezTo>
                    <a:moveTo>
                      <a:pt x="1860" y="0"/>
                    </a:moveTo>
                    <a:cubicBezTo>
                      <a:pt x="0" y="0"/>
                      <a:pt x="0" y="0"/>
                      <a:pt x="0" y="0"/>
                    </a:cubicBezTo>
                    <a:cubicBezTo>
                      <a:pt x="0" y="157"/>
                      <a:pt x="0" y="157"/>
                      <a:pt x="0" y="157"/>
                    </a:cubicBezTo>
                    <a:cubicBezTo>
                      <a:pt x="2030" y="157"/>
                      <a:pt x="2030" y="157"/>
                      <a:pt x="2030" y="157"/>
                    </a:cubicBezTo>
                    <a:cubicBezTo>
                      <a:pt x="2214" y="157"/>
                      <a:pt x="2274" y="152"/>
                      <a:pt x="2313" y="137"/>
                    </a:cubicBezTo>
                    <a:cubicBezTo>
                      <a:pt x="2313" y="137"/>
                      <a:pt x="2313" y="137"/>
                      <a:pt x="2313" y="137"/>
                    </a:cubicBezTo>
                    <a:cubicBezTo>
                      <a:pt x="2313" y="137"/>
                      <a:pt x="2313" y="137"/>
                      <a:pt x="2313" y="137"/>
                    </a:cubicBezTo>
                    <a:cubicBezTo>
                      <a:pt x="2216" y="57"/>
                      <a:pt x="2053" y="0"/>
                      <a:pt x="1860" y="0"/>
                    </a:cubicBezTo>
                  </a:path>
                </a:pathLst>
              </a:custGeom>
              <a:solidFill>
                <a:schemeClr val="accent1">
                  <a:lumMod val="75000"/>
                </a:schemeClr>
              </a:solidFill>
              <a:ln>
                <a:noFill/>
              </a:ln>
              <a:extLst/>
            </p:spPr>
            <p:txBody>
              <a:bodyPr/>
              <a:lstStyle/>
              <a:p>
                <a:pPr defTabSz="457200">
                  <a:defRPr/>
                </a:pPr>
                <a:endParaRPr lang="en-AU"/>
              </a:p>
            </p:txBody>
          </p:sp>
          <p:sp>
            <p:nvSpPr>
              <p:cNvPr id="50" name="Freeform 24"/>
              <p:cNvSpPr>
                <a:spLocks/>
              </p:cNvSpPr>
              <p:nvPr/>
            </p:nvSpPr>
            <p:spPr bwMode="auto">
              <a:xfrm>
                <a:off x="-7938" y="5732463"/>
                <a:ext cx="7362825" cy="433387"/>
              </a:xfrm>
              <a:custGeom>
                <a:avLst/>
                <a:gdLst>
                  <a:gd name="T0" fmla="*/ 2313 w 2313"/>
                  <a:gd name="T1" fmla="*/ 117 h 136"/>
                  <a:gd name="T2" fmla="*/ 1860 w 2313"/>
                  <a:gd name="T3" fmla="*/ 0 h 136"/>
                  <a:gd name="T4" fmla="*/ 0 w 2313"/>
                  <a:gd name="T5" fmla="*/ 0 h 136"/>
                  <a:gd name="T6" fmla="*/ 0 w 2313"/>
                  <a:gd name="T7" fmla="*/ 136 h 136"/>
                  <a:gd name="T8" fmla="*/ 2030 w 2313"/>
                  <a:gd name="T9" fmla="*/ 136 h 136"/>
                  <a:gd name="T10" fmla="*/ 2313 w 2313"/>
                  <a:gd name="T11" fmla="*/ 117 h 136"/>
                </a:gdLst>
                <a:ahLst/>
                <a:cxnLst>
                  <a:cxn ang="0">
                    <a:pos x="T0" y="T1"/>
                  </a:cxn>
                  <a:cxn ang="0">
                    <a:pos x="T2" y="T3"/>
                  </a:cxn>
                  <a:cxn ang="0">
                    <a:pos x="T4" y="T5"/>
                  </a:cxn>
                  <a:cxn ang="0">
                    <a:pos x="T6" y="T7"/>
                  </a:cxn>
                  <a:cxn ang="0">
                    <a:pos x="T8" y="T9"/>
                  </a:cxn>
                  <a:cxn ang="0">
                    <a:pos x="T10" y="T11"/>
                  </a:cxn>
                </a:cxnLst>
                <a:rect l="0" t="0" r="r" b="b"/>
                <a:pathLst>
                  <a:path w="2313" h="136">
                    <a:moveTo>
                      <a:pt x="2313" y="117"/>
                    </a:moveTo>
                    <a:cubicBezTo>
                      <a:pt x="2204" y="55"/>
                      <a:pt x="2053" y="0"/>
                      <a:pt x="1860" y="0"/>
                    </a:cubicBezTo>
                    <a:cubicBezTo>
                      <a:pt x="0" y="0"/>
                      <a:pt x="0" y="0"/>
                      <a:pt x="0" y="0"/>
                    </a:cubicBezTo>
                    <a:cubicBezTo>
                      <a:pt x="0" y="136"/>
                      <a:pt x="0" y="136"/>
                      <a:pt x="0" y="136"/>
                    </a:cubicBezTo>
                    <a:cubicBezTo>
                      <a:pt x="2030" y="136"/>
                      <a:pt x="2030" y="136"/>
                      <a:pt x="2030" y="136"/>
                    </a:cubicBezTo>
                    <a:cubicBezTo>
                      <a:pt x="2214" y="136"/>
                      <a:pt x="2274" y="132"/>
                      <a:pt x="2313" y="117"/>
                    </a:cubicBezTo>
                  </a:path>
                </a:pathLst>
              </a:custGeom>
              <a:solidFill>
                <a:schemeClr val="accent2"/>
              </a:solidFill>
              <a:ln>
                <a:noFill/>
              </a:ln>
              <a:extLst/>
            </p:spPr>
            <p:txBody>
              <a:bodyPr/>
              <a:lstStyle/>
              <a:p>
                <a:pPr defTabSz="457200">
                  <a:defRPr/>
                </a:pPr>
                <a:endParaRPr lang="en-AU"/>
              </a:p>
            </p:txBody>
          </p:sp>
          <p:sp>
            <p:nvSpPr>
              <p:cNvPr id="51" name="Freeform 25"/>
              <p:cNvSpPr>
                <a:spLocks/>
              </p:cNvSpPr>
              <p:nvPr/>
            </p:nvSpPr>
            <p:spPr bwMode="auto">
              <a:xfrm>
                <a:off x="7354887" y="5732463"/>
                <a:ext cx="1804988" cy="869950"/>
              </a:xfrm>
              <a:custGeom>
                <a:avLst/>
                <a:gdLst>
                  <a:gd name="T0" fmla="*/ 476 w 567"/>
                  <a:gd name="T1" fmla="*/ 0 h 273"/>
                  <a:gd name="T2" fmla="*/ 0 w 567"/>
                  <a:gd name="T3" fmla="*/ 117 h 273"/>
                  <a:gd name="T4" fmla="*/ 471 w 567"/>
                  <a:gd name="T5" fmla="*/ 273 h 273"/>
                  <a:gd name="T6" fmla="*/ 567 w 567"/>
                  <a:gd name="T7" fmla="*/ 273 h 273"/>
                  <a:gd name="T8" fmla="*/ 567 w 567"/>
                  <a:gd name="T9" fmla="*/ 0 h 273"/>
                  <a:gd name="T10" fmla="*/ 476 w 567"/>
                  <a:gd name="T11" fmla="*/ 0 h 273"/>
                </a:gdLst>
                <a:ahLst/>
                <a:cxnLst>
                  <a:cxn ang="0">
                    <a:pos x="T0" y="T1"/>
                  </a:cxn>
                  <a:cxn ang="0">
                    <a:pos x="T2" y="T3"/>
                  </a:cxn>
                  <a:cxn ang="0">
                    <a:pos x="T4" y="T5"/>
                  </a:cxn>
                  <a:cxn ang="0">
                    <a:pos x="T6" y="T7"/>
                  </a:cxn>
                  <a:cxn ang="0">
                    <a:pos x="T8" y="T9"/>
                  </a:cxn>
                  <a:cxn ang="0">
                    <a:pos x="T10" y="T11"/>
                  </a:cxn>
                </a:cxnLst>
                <a:rect l="0" t="0" r="r" b="b"/>
                <a:pathLst>
                  <a:path w="567" h="273">
                    <a:moveTo>
                      <a:pt x="476" y="0"/>
                    </a:moveTo>
                    <a:cubicBezTo>
                      <a:pt x="187" y="0"/>
                      <a:pt x="80" y="87"/>
                      <a:pt x="0" y="117"/>
                    </a:cubicBezTo>
                    <a:cubicBezTo>
                      <a:pt x="128" y="190"/>
                      <a:pt x="229" y="273"/>
                      <a:pt x="471" y="273"/>
                    </a:cubicBezTo>
                    <a:cubicBezTo>
                      <a:pt x="529" y="273"/>
                      <a:pt x="567" y="273"/>
                      <a:pt x="567" y="273"/>
                    </a:cubicBezTo>
                    <a:cubicBezTo>
                      <a:pt x="567" y="0"/>
                      <a:pt x="567" y="0"/>
                      <a:pt x="567" y="0"/>
                    </a:cubicBezTo>
                    <a:lnTo>
                      <a:pt x="476" y="0"/>
                    </a:lnTo>
                    <a:close/>
                  </a:path>
                </a:pathLst>
              </a:custGeom>
              <a:solidFill>
                <a:srgbClr val="FFFFFF"/>
              </a:solidFill>
              <a:ln>
                <a:noFill/>
              </a:ln>
              <a:extLst/>
            </p:spPr>
            <p:txBody>
              <a:bodyPr/>
              <a:lstStyle/>
              <a:p>
                <a:pPr defTabSz="457200">
                  <a:defRPr/>
                </a:pPr>
                <a:endParaRPr lang="en-AU"/>
              </a:p>
            </p:txBody>
          </p:sp>
        </p:grpSp>
        <p:pic>
          <p:nvPicPr>
            <p:cNvPr id="82965" name="Picture 78"/>
            <p:cNvPicPr>
              <a:picLocks noChangeAspect="1" noChangeArrowheads="1"/>
            </p:cNvPicPr>
            <p:nvPr/>
          </p:nvPicPr>
          <p:blipFill>
            <a:blip r:embed="rId2" cstate="print"/>
            <a:srcRect/>
            <a:stretch>
              <a:fillRect/>
            </a:stretch>
          </p:blipFill>
          <p:spPr bwMode="auto">
            <a:xfrm>
              <a:off x="8169275" y="5675743"/>
              <a:ext cx="655638" cy="655637"/>
            </a:xfrm>
            <a:prstGeom prst="rect">
              <a:avLst/>
            </a:prstGeom>
            <a:noFill/>
            <a:ln w="9525">
              <a:noFill/>
              <a:miter lim="800000"/>
              <a:headEnd/>
              <a:tailEnd/>
            </a:ln>
          </p:spPr>
        </p:pic>
        <p:grpSp>
          <p:nvGrpSpPr>
            <p:cNvPr id="2" name="Group 19"/>
            <p:cNvGrpSpPr/>
            <p:nvPr/>
          </p:nvGrpSpPr>
          <p:grpSpPr>
            <a:xfrm>
              <a:off x="360000" y="5807505"/>
              <a:ext cx="814388" cy="95250"/>
              <a:chOff x="3495675" y="5969000"/>
              <a:chExt cx="814388" cy="95250"/>
            </a:xfrm>
            <a:solidFill>
              <a:schemeClr val="accent1"/>
            </a:solidFill>
          </p:grpSpPr>
          <p:sp>
            <p:nvSpPr>
              <p:cNvPr id="37" name="Freeform 26"/>
              <p:cNvSpPr>
                <a:spLocks/>
              </p:cNvSpPr>
              <p:nvPr/>
            </p:nvSpPr>
            <p:spPr bwMode="auto">
              <a:xfrm>
                <a:off x="349567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1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1" y="7"/>
                      <a:pt x="0" y="0"/>
                    </a:cubicBezTo>
                    <a:cubicBezTo>
                      <a:pt x="5" y="0"/>
                      <a:pt x="5" y="0"/>
                      <a:pt x="5" y="0"/>
                    </a:cubicBezTo>
                    <a:cubicBezTo>
                      <a:pt x="6" y="5"/>
                      <a:pt x="7" y="9"/>
                      <a:pt x="8" y="13"/>
                    </a:cubicBezTo>
                    <a:cubicBezTo>
                      <a:pt x="8"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1" y="13"/>
                      <a:pt x="21" y="13"/>
                      <a:pt x="21"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defTabSz="457200">
                  <a:defRPr/>
                </a:pPr>
                <a:endParaRPr lang="en-AU"/>
              </a:p>
            </p:txBody>
          </p:sp>
          <p:sp>
            <p:nvSpPr>
              <p:cNvPr id="38" name="Freeform 27"/>
              <p:cNvSpPr>
                <a:spLocks/>
              </p:cNvSpPr>
              <p:nvPr/>
            </p:nvSpPr>
            <p:spPr bwMode="auto">
              <a:xfrm>
                <a:off x="360362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2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2" y="7"/>
                      <a:pt x="0" y="0"/>
                    </a:cubicBezTo>
                    <a:cubicBezTo>
                      <a:pt x="5" y="0"/>
                      <a:pt x="5" y="0"/>
                      <a:pt x="5" y="0"/>
                    </a:cubicBezTo>
                    <a:cubicBezTo>
                      <a:pt x="6" y="5"/>
                      <a:pt x="7" y="9"/>
                      <a:pt x="8" y="13"/>
                    </a:cubicBezTo>
                    <a:cubicBezTo>
                      <a:pt x="8"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2" y="13"/>
                      <a:pt x="22" y="13"/>
                      <a:pt x="22"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defTabSz="457200">
                  <a:defRPr/>
                </a:pPr>
                <a:endParaRPr lang="en-AU"/>
              </a:p>
            </p:txBody>
          </p:sp>
          <p:sp>
            <p:nvSpPr>
              <p:cNvPr id="39" name="Freeform 28"/>
              <p:cNvSpPr>
                <a:spLocks/>
              </p:cNvSpPr>
              <p:nvPr/>
            </p:nvSpPr>
            <p:spPr bwMode="auto">
              <a:xfrm>
                <a:off x="371157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2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2" y="7"/>
                      <a:pt x="0" y="0"/>
                    </a:cubicBezTo>
                    <a:cubicBezTo>
                      <a:pt x="5" y="0"/>
                      <a:pt x="5" y="0"/>
                      <a:pt x="5" y="0"/>
                    </a:cubicBezTo>
                    <a:cubicBezTo>
                      <a:pt x="6" y="5"/>
                      <a:pt x="7" y="9"/>
                      <a:pt x="8" y="13"/>
                    </a:cubicBezTo>
                    <a:cubicBezTo>
                      <a:pt x="9"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2" y="13"/>
                      <a:pt x="22" y="13"/>
                      <a:pt x="22"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defTabSz="457200">
                  <a:defRPr/>
                </a:pPr>
                <a:endParaRPr lang="en-AU"/>
              </a:p>
            </p:txBody>
          </p:sp>
          <p:sp>
            <p:nvSpPr>
              <p:cNvPr id="40" name="Oval 29"/>
              <p:cNvSpPr>
                <a:spLocks noChangeArrowheads="1"/>
              </p:cNvSpPr>
              <p:nvPr/>
            </p:nvSpPr>
            <p:spPr bwMode="auto">
              <a:xfrm>
                <a:off x="3819525" y="6042025"/>
                <a:ext cx="19050" cy="22225"/>
              </a:xfrm>
              <a:prstGeom prst="ellipse">
                <a:avLst/>
              </a:prstGeom>
              <a:grpFill/>
              <a:ln>
                <a:noFill/>
              </a:ln>
              <a:extLst/>
            </p:spPr>
            <p:txBody>
              <a:bodyPr/>
              <a:lstStyle/>
              <a:p>
                <a:pPr defTabSz="457200">
                  <a:defRPr/>
                </a:pPr>
                <a:endParaRPr lang="en-AU"/>
              </a:p>
            </p:txBody>
          </p:sp>
          <p:sp>
            <p:nvSpPr>
              <p:cNvPr id="41" name="Freeform 30"/>
              <p:cNvSpPr>
                <a:spLocks/>
              </p:cNvSpPr>
              <p:nvPr/>
            </p:nvSpPr>
            <p:spPr bwMode="auto">
              <a:xfrm>
                <a:off x="3851275" y="5997575"/>
                <a:ext cx="50800" cy="66675"/>
              </a:xfrm>
              <a:custGeom>
                <a:avLst/>
                <a:gdLst>
                  <a:gd name="T0" fmla="*/ 16 w 16"/>
                  <a:gd name="T1" fmla="*/ 20 h 21"/>
                  <a:gd name="T2" fmla="*/ 10 w 16"/>
                  <a:gd name="T3" fmla="*/ 21 h 21"/>
                  <a:gd name="T4" fmla="*/ 0 w 16"/>
                  <a:gd name="T5" fmla="*/ 11 h 21"/>
                  <a:gd name="T6" fmla="*/ 10 w 16"/>
                  <a:gd name="T7" fmla="*/ 0 h 21"/>
                  <a:gd name="T8" fmla="*/ 16 w 16"/>
                  <a:gd name="T9" fmla="*/ 1 h 21"/>
                  <a:gd name="T10" fmla="*/ 14 w 16"/>
                  <a:gd name="T11" fmla="*/ 5 h 21"/>
                  <a:gd name="T12" fmla="*/ 11 w 16"/>
                  <a:gd name="T13" fmla="*/ 4 h 21"/>
                  <a:gd name="T14" fmla="*/ 6 w 16"/>
                  <a:gd name="T15" fmla="*/ 10 h 21"/>
                  <a:gd name="T16" fmla="*/ 11 w 16"/>
                  <a:gd name="T17" fmla="*/ 17 h 21"/>
                  <a:gd name="T18" fmla="*/ 15 w 16"/>
                  <a:gd name="T19" fmla="*/ 16 h 21"/>
                  <a:gd name="T20" fmla="*/ 16 w 16"/>
                  <a:gd name="T21" fmla="*/ 2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21">
                    <a:moveTo>
                      <a:pt x="16" y="20"/>
                    </a:moveTo>
                    <a:cubicBezTo>
                      <a:pt x="14" y="21"/>
                      <a:pt x="12" y="21"/>
                      <a:pt x="10" y="21"/>
                    </a:cubicBezTo>
                    <a:cubicBezTo>
                      <a:pt x="3" y="21"/>
                      <a:pt x="0" y="17"/>
                      <a:pt x="0" y="11"/>
                    </a:cubicBezTo>
                    <a:cubicBezTo>
                      <a:pt x="0" y="4"/>
                      <a:pt x="4" y="0"/>
                      <a:pt x="10" y="0"/>
                    </a:cubicBezTo>
                    <a:cubicBezTo>
                      <a:pt x="12" y="0"/>
                      <a:pt x="14" y="0"/>
                      <a:pt x="16" y="1"/>
                    </a:cubicBezTo>
                    <a:cubicBezTo>
                      <a:pt x="14" y="5"/>
                      <a:pt x="14" y="5"/>
                      <a:pt x="14" y="5"/>
                    </a:cubicBezTo>
                    <a:cubicBezTo>
                      <a:pt x="13" y="4"/>
                      <a:pt x="12" y="4"/>
                      <a:pt x="11" y="4"/>
                    </a:cubicBezTo>
                    <a:cubicBezTo>
                      <a:pt x="7" y="4"/>
                      <a:pt x="6" y="6"/>
                      <a:pt x="6" y="10"/>
                    </a:cubicBezTo>
                    <a:cubicBezTo>
                      <a:pt x="6" y="15"/>
                      <a:pt x="7" y="17"/>
                      <a:pt x="11" y="17"/>
                    </a:cubicBezTo>
                    <a:cubicBezTo>
                      <a:pt x="12" y="17"/>
                      <a:pt x="14" y="17"/>
                      <a:pt x="15" y="16"/>
                    </a:cubicBezTo>
                    <a:lnTo>
                      <a:pt x="16" y="20"/>
                    </a:lnTo>
                    <a:close/>
                  </a:path>
                </a:pathLst>
              </a:custGeom>
              <a:grpFill/>
              <a:ln>
                <a:noFill/>
              </a:ln>
              <a:extLst/>
            </p:spPr>
            <p:txBody>
              <a:bodyPr/>
              <a:lstStyle/>
              <a:p>
                <a:pPr defTabSz="457200">
                  <a:defRPr/>
                </a:pPr>
                <a:endParaRPr lang="en-AU"/>
              </a:p>
            </p:txBody>
          </p:sp>
          <p:sp>
            <p:nvSpPr>
              <p:cNvPr id="42" name="Freeform 31"/>
              <p:cNvSpPr>
                <a:spLocks/>
              </p:cNvSpPr>
              <p:nvPr/>
            </p:nvSpPr>
            <p:spPr bwMode="auto">
              <a:xfrm>
                <a:off x="3911600" y="5997575"/>
                <a:ext cx="47625" cy="66675"/>
              </a:xfrm>
              <a:custGeom>
                <a:avLst/>
                <a:gdLst>
                  <a:gd name="T0" fmla="*/ 6 w 15"/>
                  <a:gd name="T1" fmla="*/ 21 h 21"/>
                  <a:gd name="T2" fmla="*/ 0 w 15"/>
                  <a:gd name="T3" fmla="*/ 20 h 21"/>
                  <a:gd name="T4" fmla="*/ 1 w 15"/>
                  <a:gd name="T5" fmla="*/ 16 h 21"/>
                  <a:gd name="T6" fmla="*/ 6 w 15"/>
                  <a:gd name="T7" fmla="*/ 17 h 21"/>
                  <a:gd name="T8" fmla="*/ 9 w 15"/>
                  <a:gd name="T9" fmla="*/ 15 h 21"/>
                  <a:gd name="T10" fmla="*/ 6 w 15"/>
                  <a:gd name="T11" fmla="*/ 12 h 21"/>
                  <a:gd name="T12" fmla="*/ 0 w 15"/>
                  <a:gd name="T13" fmla="*/ 6 h 21"/>
                  <a:gd name="T14" fmla="*/ 8 w 15"/>
                  <a:gd name="T15" fmla="*/ 0 h 21"/>
                  <a:gd name="T16" fmla="*/ 13 w 15"/>
                  <a:gd name="T17" fmla="*/ 0 h 21"/>
                  <a:gd name="T18" fmla="*/ 13 w 15"/>
                  <a:gd name="T19" fmla="*/ 4 h 21"/>
                  <a:gd name="T20" fmla="*/ 9 w 15"/>
                  <a:gd name="T21" fmla="*/ 4 h 21"/>
                  <a:gd name="T22" fmla="*/ 6 w 15"/>
                  <a:gd name="T23" fmla="*/ 6 h 21"/>
                  <a:gd name="T24" fmla="*/ 9 w 15"/>
                  <a:gd name="T25" fmla="*/ 9 h 21"/>
                  <a:gd name="T26" fmla="*/ 15 w 15"/>
                  <a:gd name="T27" fmla="*/ 14 h 21"/>
                  <a:gd name="T28" fmla="*/ 6 w 15"/>
                  <a:gd name="T2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21">
                    <a:moveTo>
                      <a:pt x="6" y="21"/>
                    </a:moveTo>
                    <a:cubicBezTo>
                      <a:pt x="4" y="21"/>
                      <a:pt x="2" y="21"/>
                      <a:pt x="0" y="20"/>
                    </a:cubicBezTo>
                    <a:cubicBezTo>
                      <a:pt x="1" y="16"/>
                      <a:pt x="1" y="16"/>
                      <a:pt x="1" y="16"/>
                    </a:cubicBezTo>
                    <a:cubicBezTo>
                      <a:pt x="3" y="17"/>
                      <a:pt x="5" y="17"/>
                      <a:pt x="6" y="17"/>
                    </a:cubicBezTo>
                    <a:cubicBezTo>
                      <a:pt x="8" y="17"/>
                      <a:pt x="9" y="16"/>
                      <a:pt x="9" y="15"/>
                    </a:cubicBezTo>
                    <a:cubicBezTo>
                      <a:pt x="9" y="14"/>
                      <a:pt x="8" y="13"/>
                      <a:pt x="6" y="12"/>
                    </a:cubicBezTo>
                    <a:cubicBezTo>
                      <a:pt x="3" y="11"/>
                      <a:pt x="0" y="10"/>
                      <a:pt x="0" y="6"/>
                    </a:cubicBezTo>
                    <a:cubicBezTo>
                      <a:pt x="0" y="2"/>
                      <a:pt x="3" y="0"/>
                      <a:pt x="8" y="0"/>
                    </a:cubicBezTo>
                    <a:cubicBezTo>
                      <a:pt x="10" y="0"/>
                      <a:pt x="12" y="0"/>
                      <a:pt x="13" y="0"/>
                    </a:cubicBezTo>
                    <a:cubicBezTo>
                      <a:pt x="13" y="4"/>
                      <a:pt x="13" y="4"/>
                      <a:pt x="13" y="4"/>
                    </a:cubicBezTo>
                    <a:cubicBezTo>
                      <a:pt x="11" y="4"/>
                      <a:pt x="10" y="4"/>
                      <a:pt x="9" y="4"/>
                    </a:cubicBezTo>
                    <a:cubicBezTo>
                      <a:pt x="6" y="4"/>
                      <a:pt x="6" y="5"/>
                      <a:pt x="6" y="6"/>
                    </a:cubicBezTo>
                    <a:cubicBezTo>
                      <a:pt x="6" y="7"/>
                      <a:pt x="7" y="8"/>
                      <a:pt x="9" y="9"/>
                    </a:cubicBezTo>
                    <a:cubicBezTo>
                      <a:pt x="13" y="10"/>
                      <a:pt x="15" y="11"/>
                      <a:pt x="15" y="14"/>
                    </a:cubicBezTo>
                    <a:cubicBezTo>
                      <a:pt x="15" y="18"/>
                      <a:pt x="11" y="21"/>
                      <a:pt x="6" y="21"/>
                    </a:cubicBezTo>
                  </a:path>
                </a:pathLst>
              </a:custGeom>
              <a:grpFill/>
              <a:ln>
                <a:noFill/>
              </a:ln>
              <a:extLst/>
            </p:spPr>
            <p:txBody>
              <a:bodyPr/>
              <a:lstStyle/>
              <a:p>
                <a:pPr defTabSz="457200">
                  <a:defRPr/>
                </a:pPr>
                <a:endParaRPr lang="en-AU"/>
              </a:p>
            </p:txBody>
          </p:sp>
          <p:sp>
            <p:nvSpPr>
              <p:cNvPr id="3" name="Freeform 32"/>
              <p:cNvSpPr>
                <a:spLocks noEditPoints="1"/>
              </p:cNvSpPr>
              <p:nvPr/>
            </p:nvSpPr>
            <p:spPr bwMode="auto">
              <a:xfrm>
                <a:off x="3965575" y="5969000"/>
                <a:ext cx="28575" cy="95250"/>
              </a:xfrm>
              <a:custGeom>
                <a:avLst/>
                <a:gdLst>
                  <a:gd name="T0" fmla="*/ 4 w 9"/>
                  <a:gd name="T1" fmla="*/ 30 h 30"/>
                  <a:gd name="T2" fmla="*/ 4 w 9"/>
                  <a:gd name="T3" fmla="*/ 13 h 30"/>
                  <a:gd name="T4" fmla="*/ 0 w 9"/>
                  <a:gd name="T5" fmla="*/ 13 h 30"/>
                  <a:gd name="T6" fmla="*/ 0 w 9"/>
                  <a:gd name="T7" fmla="*/ 9 h 30"/>
                  <a:gd name="T8" fmla="*/ 9 w 9"/>
                  <a:gd name="T9" fmla="*/ 9 h 30"/>
                  <a:gd name="T10" fmla="*/ 9 w 9"/>
                  <a:gd name="T11" fmla="*/ 30 h 30"/>
                  <a:gd name="T12" fmla="*/ 4 w 9"/>
                  <a:gd name="T13" fmla="*/ 30 h 30"/>
                  <a:gd name="T14" fmla="*/ 6 w 9"/>
                  <a:gd name="T15" fmla="*/ 6 h 30"/>
                  <a:gd name="T16" fmla="*/ 3 w 9"/>
                  <a:gd name="T17" fmla="*/ 3 h 30"/>
                  <a:gd name="T18" fmla="*/ 6 w 9"/>
                  <a:gd name="T19" fmla="*/ 0 h 30"/>
                  <a:gd name="T20" fmla="*/ 9 w 9"/>
                  <a:gd name="T21" fmla="*/ 3 h 30"/>
                  <a:gd name="T22" fmla="*/ 6 w 9"/>
                  <a:gd name="T23"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30">
                    <a:moveTo>
                      <a:pt x="4" y="30"/>
                    </a:moveTo>
                    <a:cubicBezTo>
                      <a:pt x="4" y="13"/>
                      <a:pt x="4" y="13"/>
                      <a:pt x="4" y="13"/>
                    </a:cubicBezTo>
                    <a:cubicBezTo>
                      <a:pt x="0" y="13"/>
                      <a:pt x="0" y="13"/>
                      <a:pt x="0" y="13"/>
                    </a:cubicBezTo>
                    <a:cubicBezTo>
                      <a:pt x="0" y="9"/>
                      <a:pt x="0" y="9"/>
                      <a:pt x="0" y="9"/>
                    </a:cubicBezTo>
                    <a:cubicBezTo>
                      <a:pt x="9" y="9"/>
                      <a:pt x="9" y="9"/>
                      <a:pt x="9" y="9"/>
                    </a:cubicBezTo>
                    <a:cubicBezTo>
                      <a:pt x="9" y="30"/>
                      <a:pt x="9" y="30"/>
                      <a:pt x="9" y="30"/>
                    </a:cubicBezTo>
                    <a:lnTo>
                      <a:pt x="4" y="30"/>
                    </a:lnTo>
                    <a:close/>
                    <a:moveTo>
                      <a:pt x="6" y="6"/>
                    </a:moveTo>
                    <a:cubicBezTo>
                      <a:pt x="4" y="6"/>
                      <a:pt x="3" y="5"/>
                      <a:pt x="3" y="3"/>
                    </a:cubicBezTo>
                    <a:cubicBezTo>
                      <a:pt x="3" y="1"/>
                      <a:pt x="4" y="0"/>
                      <a:pt x="6" y="0"/>
                    </a:cubicBezTo>
                    <a:cubicBezTo>
                      <a:pt x="8" y="0"/>
                      <a:pt x="9" y="1"/>
                      <a:pt x="9" y="3"/>
                    </a:cubicBezTo>
                    <a:cubicBezTo>
                      <a:pt x="9" y="5"/>
                      <a:pt x="8" y="6"/>
                      <a:pt x="6" y="6"/>
                    </a:cubicBezTo>
                  </a:path>
                </a:pathLst>
              </a:custGeom>
              <a:grpFill/>
              <a:ln>
                <a:noFill/>
              </a:ln>
              <a:extLst/>
            </p:spPr>
            <p:txBody>
              <a:bodyPr/>
              <a:lstStyle/>
              <a:p>
                <a:pPr defTabSz="457200">
                  <a:defRPr/>
                </a:pPr>
                <a:endParaRPr lang="en-AU"/>
              </a:p>
            </p:txBody>
          </p:sp>
          <p:sp>
            <p:nvSpPr>
              <p:cNvPr id="44" name="Freeform 33"/>
              <p:cNvSpPr>
                <a:spLocks/>
              </p:cNvSpPr>
              <p:nvPr/>
            </p:nvSpPr>
            <p:spPr bwMode="auto">
              <a:xfrm>
                <a:off x="4013200" y="5997575"/>
                <a:ext cx="39687" cy="66675"/>
              </a:xfrm>
              <a:custGeom>
                <a:avLst/>
                <a:gdLst>
                  <a:gd name="T0" fmla="*/ 11 w 12"/>
                  <a:gd name="T1" fmla="*/ 5 h 21"/>
                  <a:gd name="T2" fmla="*/ 9 w 12"/>
                  <a:gd name="T3" fmla="*/ 5 h 21"/>
                  <a:gd name="T4" fmla="*/ 5 w 12"/>
                  <a:gd name="T5" fmla="*/ 8 h 21"/>
                  <a:gd name="T6" fmla="*/ 5 w 12"/>
                  <a:gd name="T7" fmla="*/ 21 h 21"/>
                  <a:gd name="T8" fmla="*/ 0 w 12"/>
                  <a:gd name="T9" fmla="*/ 21 h 21"/>
                  <a:gd name="T10" fmla="*/ 0 w 12"/>
                  <a:gd name="T11" fmla="*/ 0 h 21"/>
                  <a:gd name="T12" fmla="*/ 4 w 12"/>
                  <a:gd name="T13" fmla="*/ 0 h 21"/>
                  <a:gd name="T14" fmla="*/ 4 w 12"/>
                  <a:gd name="T15" fmla="*/ 4 h 21"/>
                  <a:gd name="T16" fmla="*/ 10 w 12"/>
                  <a:gd name="T17" fmla="*/ 0 h 21"/>
                  <a:gd name="T18" fmla="*/ 12 w 12"/>
                  <a:gd name="T19" fmla="*/ 0 h 21"/>
                  <a:gd name="T20" fmla="*/ 11 w 12"/>
                  <a:gd name="T21"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21">
                    <a:moveTo>
                      <a:pt x="11" y="5"/>
                    </a:moveTo>
                    <a:cubicBezTo>
                      <a:pt x="11" y="5"/>
                      <a:pt x="10" y="5"/>
                      <a:pt x="9" y="5"/>
                    </a:cubicBezTo>
                    <a:cubicBezTo>
                      <a:pt x="8" y="5"/>
                      <a:pt x="7" y="6"/>
                      <a:pt x="5" y="8"/>
                    </a:cubicBezTo>
                    <a:cubicBezTo>
                      <a:pt x="5" y="21"/>
                      <a:pt x="5" y="21"/>
                      <a:pt x="5" y="21"/>
                    </a:cubicBezTo>
                    <a:cubicBezTo>
                      <a:pt x="0" y="21"/>
                      <a:pt x="0" y="21"/>
                      <a:pt x="0" y="21"/>
                    </a:cubicBezTo>
                    <a:cubicBezTo>
                      <a:pt x="0" y="0"/>
                      <a:pt x="0" y="0"/>
                      <a:pt x="0" y="0"/>
                    </a:cubicBezTo>
                    <a:cubicBezTo>
                      <a:pt x="4" y="0"/>
                      <a:pt x="4" y="0"/>
                      <a:pt x="4" y="0"/>
                    </a:cubicBezTo>
                    <a:cubicBezTo>
                      <a:pt x="4" y="4"/>
                      <a:pt x="4" y="4"/>
                      <a:pt x="4" y="4"/>
                    </a:cubicBezTo>
                    <a:cubicBezTo>
                      <a:pt x="6" y="1"/>
                      <a:pt x="8" y="0"/>
                      <a:pt x="10" y="0"/>
                    </a:cubicBezTo>
                    <a:cubicBezTo>
                      <a:pt x="11" y="0"/>
                      <a:pt x="11" y="0"/>
                      <a:pt x="12" y="0"/>
                    </a:cubicBezTo>
                    <a:lnTo>
                      <a:pt x="11" y="5"/>
                    </a:lnTo>
                    <a:close/>
                  </a:path>
                </a:pathLst>
              </a:custGeom>
              <a:grpFill/>
              <a:ln>
                <a:noFill/>
              </a:ln>
              <a:extLst/>
            </p:spPr>
            <p:txBody>
              <a:bodyPr/>
              <a:lstStyle/>
              <a:p>
                <a:pPr defTabSz="457200">
                  <a:defRPr/>
                </a:pPr>
                <a:endParaRPr lang="en-AU"/>
              </a:p>
            </p:txBody>
          </p:sp>
          <p:sp>
            <p:nvSpPr>
              <p:cNvPr id="45" name="Freeform 34"/>
              <p:cNvSpPr>
                <a:spLocks noEditPoints="1"/>
              </p:cNvSpPr>
              <p:nvPr/>
            </p:nvSpPr>
            <p:spPr bwMode="auto">
              <a:xfrm>
                <a:off x="4062413" y="5997575"/>
                <a:ext cx="66675" cy="66675"/>
              </a:xfrm>
              <a:custGeom>
                <a:avLst/>
                <a:gdLst>
                  <a:gd name="T0" fmla="*/ 10 w 21"/>
                  <a:gd name="T1" fmla="*/ 21 h 21"/>
                  <a:gd name="T2" fmla="*/ 0 w 21"/>
                  <a:gd name="T3" fmla="*/ 11 h 21"/>
                  <a:gd name="T4" fmla="*/ 10 w 21"/>
                  <a:gd name="T5" fmla="*/ 0 h 21"/>
                  <a:gd name="T6" fmla="*/ 21 w 21"/>
                  <a:gd name="T7" fmla="*/ 10 h 21"/>
                  <a:gd name="T8" fmla="*/ 10 w 21"/>
                  <a:gd name="T9" fmla="*/ 21 h 21"/>
                  <a:gd name="T10" fmla="*/ 10 w 21"/>
                  <a:gd name="T11" fmla="*/ 4 h 21"/>
                  <a:gd name="T12" fmla="*/ 5 w 21"/>
                  <a:gd name="T13" fmla="*/ 10 h 21"/>
                  <a:gd name="T14" fmla="*/ 10 w 21"/>
                  <a:gd name="T15" fmla="*/ 17 h 21"/>
                  <a:gd name="T16" fmla="*/ 15 w 21"/>
                  <a:gd name="T17" fmla="*/ 11 h 21"/>
                  <a:gd name="T18" fmla="*/ 10 w 21"/>
                  <a:gd name="T19" fmla="*/ 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10" y="21"/>
                    </a:moveTo>
                    <a:cubicBezTo>
                      <a:pt x="3" y="21"/>
                      <a:pt x="0" y="17"/>
                      <a:pt x="0" y="11"/>
                    </a:cubicBezTo>
                    <a:cubicBezTo>
                      <a:pt x="0" y="4"/>
                      <a:pt x="3" y="0"/>
                      <a:pt x="10" y="0"/>
                    </a:cubicBezTo>
                    <a:cubicBezTo>
                      <a:pt x="17" y="0"/>
                      <a:pt x="21" y="4"/>
                      <a:pt x="21" y="10"/>
                    </a:cubicBezTo>
                    <a:cubicBezTo>
                      <a:pt x="21" y="17"/>
                      <a:pt x="17" y="21"/>
                      <a:pt x="10" y="21"/>
                    </a:cubicBezTo>
                    <a:moveTo>
                      <a:pt x="10" y="4"/>
                    </a:moveTo>
                    <a:cubicBezTo>
                      <a:pt x="7" y="4"/>
                      <a:pt x="5" y="7"/>
                      <a:pt x="5" y="10"/>
                    </a:cubicBezTo>
                    <a:cubicBezTo>
                      <a:pt x="5" y="14"/>
                      <a:pt x="6" y="17"/>
                      <a:pt x="10" y="17"/>
                    </a:cubicBezTo>
                    <a:cubicBezTo>
                      <a:pt x="14" y="17"/>
                      <a:pt x="15" y="14"/>
                      <a:pt x="15" y="11"/>
                    </a:cubicBezTo>
                    <a:cubicBezTo>
                      <a:pt x="15" y="6"/>
                      <a:pt x="14" y="4"/>
                      <a:pt x="10" y="4"/>
                    </a:cubicBezTo>
                  </a:path>
                </a:pathLst>
              </a:custGeom>
              <a:grpFill/>
              <a:ln>
                <a:noFill/>
              </a:ln>
              <a:extLst/>
            </p:spPr>
            <p:txBody>
              <a:bodyPr/>
              <a:lstStyle/>
              <a:p>
                <a:pPr defTabSz="457200">
                  <a:defRPr/>
                </a:pPr>
                <a:endParaRPr lang="en-AU"/>
              </a:p>
            </p:txBody>
          </p:sp>
          <p:sp>
            <p:nvSpPr>
              <p:cNvPr id="46" name="Oval 35"/>
              <p:cNvSpPr>
                <a:spLocks noChangeArrowheads="1"/>
              </p:cNvSpPr>
              <p:nvPr/>
            </p:nvSpPr>
            <p:spPr bwMode="auto">
              <a:xfrm>
                <a:off x="4141788" y="6042025"/>
                <a:ext cx="19050" cy="22225"/>
              </a:xfrm>
              <a:prstGeom prst="ellipse">
                <a:avLst/>
              </a:prstGeom>
              <a:grpFill/>
              <a:ln>
                <a:noFill/>
              </a:ln>
              <a:extLst/>
            </p:spPr>
            <p:txBody>
              <a:bodyPr/>
              <a:lstStyle/>
              <a:p>
                <a:pPr defTabSz="457200">
                  <a:defRPr/>
                </a:pPr>
                <a:endParaRPr lang="en-AU"/>
              </a:p>
            </p:txBody>
          </p:sp>
          <p:sp>
            <p:nvSpPr>
              <p:cNvPr id="47" name="Freeform 36"/>
              <p:cNvSpPr>
                <a:spLocks noEditPoints="1"/>
              </p:cNvSpPr>
              <p:nvPr/>
            </p:nvSpPr>
            <p:spPr bwMode="auto">
              <a:xfrm>
                <a:off x="4176713" y="5997575"/>
                <a:ext cx="57150" cy="66675"/>
              </a:xfrm>
              <a:custGeom>
                <a:avLst/>
                <a:gdLst>
                  <a:gd name="T0" fmla="*/ 14 w 18"/>
                  <a:gd name="T1" fmla="*/ 21 h 21"/>
                  <a:gd name="T2" fmla="*/ 13 w 18"/>
                  <a:gd name="T3" fmla="*/ 19 h 21"/>
                  <a:gd name="T4" fmla="*/ 7 w 18"/>
                  <a:gd name="T5" fmla="*/ 21 h 21"/>
                  <a:gd name="T6" fmla="*/ 0 w 18"/>
                  <a:gd name="T7" fmla="*/ 15 h 21"/>
                  <a:gd name="T8" fmla="*/ 10 w 18"/>
                  <a:gd name="T9" fmla="*/ 8 h 21"/>
                  <a:gd name="T10" fmla="*/ 13 w 18"/>
                  <a:gd name="T11" fmla="*/ 8 h 21"/>
                  <a:gd name="T12" fmla="*/ 13 w 18"/>
                  <a:gd name="T13" fmla="*/ 7 h 21"/>
                  <a:gd name="T14" fmla="*/ 8 w 18"/>
                  <a:gd name="T15" fmla="*/ 4 h 21"/>
                  <a:gd name="T16" fmla="*/ 2 w 18"/>
                  <a:gd name="T17" fmla="*/ 5 h 21"/>
                  <a:gd name="T18" fmla="*/ 2 w 18"/>
                  <a:gd name="T19" fmla="*/ 1 h 21"/>
                  <a:gd name="T20" fmla="*/ 9 w 18"/>
                  <a:gd name="T21" fmla="*/ 0 h 21"/>
                  <a:gd name="T22" fmla="*/ 18 w 18"/>
                  <a:gd name="T23" fmla="*/ 7 h 21"/>
                  <a:gd name="T24" fmla="*/ 18 w 18"/>
                  <a:gd name="T25" fmla="*/ 21 h 21"/>
                  <a:gd name="T26" fmla="*/ 14 w 18"/>
                  <a:gd name="T27" fmla="*/ 21 h 21"/>
                  <a:gd name="T28" fmla="*/ 13 w 18"/>
                  <a:gd name="T29" fmla="*/ 12 h 21"/>
                  <a:gd name="T30" fmla="*/ 10 w 18"/>
                  <a:gd name="T31" fmla="*/ 12 h 21"/>
                  <a:gd name="T32" fmla="*/ 5 w 18"/>
                  <a:gd name="T33" fmla="*/ 15 h 21"/>
                  <a:gd name="T34" fmla="*/ 8 w 18"/>
                  <a:gd name="T35" fmla="*/ 17 h 21"/>
                  <a:gd name="T36" fmla="*/ 13 w 18"/>
                  <a:gd name="T37" fmla="*/ 15 h 21"/>
                  <a:gd name="T38" fmla="*/ 13 w 18"/>
                  <a:gd name="T39" fmla="*/ 1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 h="21">
                    <a:moveTo>
                      <a:pt x="14" y="21"/>
                    </a:moveTo>
                    <a:cubicBezTo>
                      <a:pt x="13" y="19"/>
                      <a:pt x="13" y="19"/>
                      <a:pt x="13" y="19"/>
                    </a:cubicBezTo>
                    <a:cubicBezTo>
                      <a:pt x="12" y="20"/>
                      <a:pt x="10" y="21"/>
                      <a:pt x="7" y="21"/>
                    </a:cubicBezTo>
                    <a:cubicBezTo>
                      <a:pt x="3" y="21"/>
                      <a:pt x="0" y="19"/>
                      <a:pt x="0" y="15"/>
                    </a:cubicBezTo>
                    <a:cubicBezTo>
                      <a:pt x="0" y="10"/>
                      <a:pt x="4" y="8"/>
                      <a:pt x="10" y="8"/>
                    </a:cubicBezTo>
                    <a:cubicBezTo>
                      <a:pt x="13" y="8"/>
                      <a:pt x="13" y="8"/>
                      <a:pt x="13" y="8"/>
                    </a:cubicBezTo>
                    <a:cubicBezTo>
                      <a:pt x="13" y="7"/>
                      <a:pt x="13" y="7"/>
                      <a:pt x="13" y="7"/>
                    </a:cubicBezTo>
                    <a:cubicBezTo>
                      <a:pt x="13" y="5"/>
                      <a:pt x="12" y="4"/>
                      <a:pt x="8" y="4"/>
                    </a:cubicBezTo>
                    <a:cubicBezTo>
                      <a:pt x="6" y="4"/>
                      <a:pt x="4" y="4"/>
                      <a:pt x="2" y="5"/>
                    </a:cubicBezTo>
                    <a:cubicBezTo>
                      <a:pt x="2" y="1"/>
                      <a:pt x="2" y="1"/>
                      <a:pt x="2" y="1"/>
                    </a:cubicBezTo>
                    <a:cubicBezTo>
                      <a:pt x="4" y="0"/>
                      <a:pt x="6" y="0"/>
                      <a:pt x="9" y="0"/>
                    </a:cubicBezTo>
                    <a:cubicBezTo>
                      <a:pt x="15" y="0"/>
                      <a:pt x="18" y="2"/>
                      <a:pt x="18" y="7"/>
                    </a:cubicBezTo>
                    <a:cubicBezTo>
                      <a:pt x="18" y="21"/>
                      <a:pt x="18" y="21"/>
                      <a:pt x="18" y="21"/>
                    </a:cubicBezTo>
                    <a:lnTo>
                      <a:pt x="14" y="21"/>
                    </a:lnTo>
                    <a:close/>
                    <a:moveTo>
                      <a:pt x="13" y="12"/>
                    </a:moveTo>
                    <a:cubicBezTo>
                      <a:pt x="10" y="12"/>
                      <a:pt x="10" y="12"/>
                      <a:pt x="10" y="12"/>
                    </a:cubicBezTo>
                    <a:cubicBezTo>
                      <a:pt x="7" y="12"/>
                      <a:pt x="5" y="13"/>
                      <a:pt x="5" y="15"/>
                    </a:cubicBezTo>
                    <a:cubicBezTo>
                      <a:pt x="5" y="16"/>
                      <a:pt x="6" y="17"/>
                      <a:pt x="8" y="17"/>
                    </a:cubicBezTo>
                    <a:cubicBezTo>
                      <a:pt x="10" y="17"/>
                      <a:pt x="11" y="17"/>
                      <a:pt x="13" y="15"/>
                    </a:cubicBezTo>
                    <a:lnTo>
                      <a:pt x="13" y="12"/>
                    </a:lnTo>
                    <a:close/>
                  </a:path>
                </a:pathLst>
              </a:custGeom>
              <a:grpFill/>
              <a:ln>
                <a:noFill/>
              </a:ln>
              <a:extLst/>
            </p:spPr>
            <p:txBody>
              <a:bodyPr/>
              <a:lstStyle/>
              <a:p>
                <a:pPr defTabSz="457200">
                  <a:defRPr/>
                </a:pPr>
                <a:endParaRPr lang="en-AU"/>
              </a:p>
            </p:txBody>
          </p:sp>
          <p:sp>
            <p:nvSpPr>
              <p:cNvPr id="48" name="Freeform 37"/>
              <p:cNvSpPr>
                <a:spLocks/>
              </p:cNvSpPr>
              <p:nvPr/>
            </p:nvSpPr>
            <p:spPr bwMode="auto">
              <a:xfrm>
                <a:off x="4252913" y="5997575"/>
                <a:ext cx="57150" cy="66675"/>
              </a:xfrm>
              <a:custGeom>
                <a:avLst/>
                <a:gdLst>
                  <a:gd name="T0" fmla="*/ 14 w 18"/>
                  <a:gd name="T1" fmla="*/ 21 h 21"/>
                  <a:gd name="T2" fmla="*/ 14 w 18"/>
                  <a:gd name="T3" fmla="*/ 18 h 21"/>
                  <a:gd name="T4" fmla="*/ 7 w 18"/>
                  <a:gd name="T5" fmla="*/ 21 h 21"/>
                  <a:gd name="T6" fmla="*/ 0 w 18"/>
                  <a:gd name="T7" fmla="*/ 13 h 21"/>
                  <a:gd name="T8" fmla="*/ 0 w 18"/>
                  <a:gd name="T9" fmla="*/ 0 h 21"/>
                  <a:gd name="T10" fmla="*/ 5 w 18"/>
                  <a:gd name="T11" fmla="*/ 0 h 21"/>
                  <a:gd name="T12" fmla="*/ 5 w 18"/>
                  <a:gd name="T13" fmla="*/ 12 h 21"/>
                  <a:gd name="T14" fmla="*/ 8 w 18"/>
                  <a:gd name="T15" fmla="*/ 17 h 21"/>
                  <a:gd name="T16" fmla="*/ 13 w 18"/>
                  <a:gd name="T17" fmla="*/ 14 h 21"/>
                  <a:gd name="T18" fmla="*/ 13 w 18"/>
                  <a:gd name="T19" fmla="*/ 0 h 21"/>
                  <a:gd name="T20" fmla="*/ 18 w 18"/>
                  <a:gd name="T21" fmla="*/ 0 h 21"/>
                  <a:gd name="T22" fmla="*/ 18 w 18"/>
                  <a:gd name="T23" fmla="*/ 21 h 21"/>
                  <a:gd name="T24" fmla="*/ 14 w 18"/>
                  <a:gd name="T25"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21">
                    <a:moveTo>
                      <a:pt x="14" y="21"/>
                    </a:moveTo>
                    <a:cubicBezTo>
                      <a:pt x="14" y="18"/>
                      <a:pt x="14" y="18"/>
                      <a:pt x="14" y="18"/>
                    </a:cubicBezTo>
                    <a:cubicBezTo>
                      <a:pt x="12" y="20"/>
                      <a:pt x="10" y="21"/>
                      <a:pt x="7" y="21"/>
                    </a:cubicBezTo>
                    <a:cubicBezTo>
                      <a:pt x="2" y="21"/>
                      <a:pt x="0" y="18"/>
                      <a:pt x="0" y="13"/>
                    </a:cubicBezTo>
                    <a:cubicBezTo>
                      <a:pt x="0" y="0"/>
                      <a:pt x="0" y="0"/>
                      <a:pt x="0" y="0"/>
                    </a:cubicBezTo>
                    <a:cubicBezTo>
                      <a:pt x="5" y="0"/>
                      <a:pt x="5" y="0"/>
                      <a:pt x="5" y="0"/>
                    </a:cubicBezTo>
                    <a:cubicBezTo>
                      <a:pt x="5" y="12"/>
                      <a:pt x="5" y="12"/>
                      <a:pt x="5" y="12"/>
                    </a:cubicBezTo>
                    <a:cubicBezTo>
                      <a:pt x="5" y="15"/>
                      <a:pt x="6" y="17"/>
                      <a:pt x="8" y="17"/>
                    </a:cubicBezTo>
                    <a:cubicBezTo>
                      <a:pt x="10" y="17"/>
                      <a:pt x="11" y="16"/>
                      <a:pt x="13" y="14"/>
                    </a:cubicBezTo>
                    <a:cubicBezTo>
                      <a:pt x="13" y="0"/>
                      <a:pt x="13" y="0"/>
                      <a:pt x="13" y="0"/>
                    </a:cubicBezTo>
                    <a:cubicBezTo>
                      <a:pt x="18" y="0"/>
                      <a:pt x="18" y="0"/>
                      <a:pt x="18" y="0"/>
                    </a:cubicBezTo>
                    <a:cubicBezTo>
                      <a:pt x="18" y="21"/>
                      <a:pt x="18" y="21"/>
                      <a:pt x="18" y="21"/>
                    </a:cubicBezTo>
                    <a:lnTo>
                      <a:pt x="14" y="21"/>
                    </a:lnTo>
                    <a:close/>
                  </a:path>
                </a:pathLst>
              </a:custGeom>
              <a:grpFill/>
              <a:ln>
                <a:noFill/>
              </a:ln>
              <a:extLst/>
            </p:spPr>
            <p:txBody>
              <a:bodyPr/>
              <a:lstStyle/>
              <a:p>
                <a:pPr defTabSz="457200">
                  <a:defRPr/>
                </a:pPr>
                <a:endParaRPr lang="en-AU"/>
              </a:p>
            </p:txBody>
          </p:sp>
        </p:grpSp>
      </p:grpSp>
    </p:spTree>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Footer Placeholder 3"/>
          <p:cNvSpPr>
            <a:spLocks noGrp="1"/>
          </p:cNvSpPr>
          <p:nvPr>
            <p:ph type="ftr" sz="quarter" idx="10"/>
          </p:nvPr>
        </p:nvSpPr>
        <p:spPr/>
        <p:txBody>
          <a:bodyPr/>
          <a:lstStyle>
            <a:lvl1pPr>
              <a:defRPr/>
            </a:lvl1pPr>
          </a:lstStyle>
          <a:p>
            <a:r>
              <a:rPr lang="en-AU" smtClean="0"/>
              <a:t>Cox, Simons, Yu | Observable property ontology</a:t>
            </a:r>
            <a:endParaRPr lang="en-AU"/>
          </a:p>
        </p:txBody>
      </p:sp>
      <p:sp>
        <p:nvSpPr>
          <p:cNvPr id="5" name="Slide Number Placeholder 4"/>
          <p:cNvSpPr>
            <a:spLocks noGrp="1"/>
          </p:cNvSpPr>
          <p:nvPr>
            <p:ph type="sldNum" sz="quarter" idx="11"/>
          </p:nvPr>
        </p:nvSpPr>
        <p:spPr/>
        <p:txBody>
          <a:bodyPr/>
          <a:lstStyle>
            <a:lvl1pPr>
              <a:defRPr/>
            </a:lvl1pPr>
          </a:lstStyle>
          <a:p>
            <a:pPr>
              <a:defRPr/>
            </a:pPr>
            <a:fld id="{D219307C-080A-46E7-882A-6A6A7387B840}" type="slidenum">
              <a:rPr lang="en-AU"/>
              <a:pPr>
                <a:defRPr/>
              </a:pPr>
              <a:t>‹#›</a:t>
            </a:fld>
            <a:r>
              <a:rPr lang="en-AU"/>
              <a:t>  |</a:t>
            </a:r>
            <a:endParaRPr lang="en-AU" dirty="0"/>
          </a:p>
        </p:txBody>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AU" smtClean="0"/>
              <a:t>Cox, Simons, Yu | Observable property ontology</a:t>
            </a:r>
            <a:endParaRPr lang="en-AU"/>
          </a:p>
        </p:txBody>
      </p:sp>
      <p:sp>
        <p:nvSpPr>
          <p:cNvPr id="5" name="Slide Number Placeholder 4"/>
          <p:cNvSpPr>
            <a:spLocks noGrp="1"/>
          </p:cNvSpPr>
          <p:nvPr>
            <p:ph type="sldNum" sz="quarter" idx="11"/>
          </p:nvPr>
        </p:nvSpPr>
        <p:spPr/>
        <p:txBody>
          <a:bodyPr/>
          <a:lstStyle>
            <a:lvl1pPr>
              <a:defRPr/>
            </a:lvl1pPr>
          </a:lstStyle>
          <a:p>
            <a:pPr>
              <a:defRPr/>
            </a:pPr>
            <a:fld id="{8CE77216-F63E-4D50-AF41-F5BDADEA9762}" type="slidenum">
              <a:rPr lang="en-AU"/>
              <a:pPr>
                <a:defRPr/>
              </a:pPr>
              <a:t>‹#›</a:t>
            </a:fld>
            <a:r>
              <a:rPr lang="en-AU"/>
              <a:t>  |</a:t>
            </a:r>
            <a:endParaRPr lang="en-AU" dirty="0"/>
          </a:p>
        </p:txBody>
      </p:sp>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358775" y="1268413"/>
            <a:ext cx="4154488" cy="45735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65663" y="1268413"/>
            <a:ext cx="4154487" cy="45735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Footer Placeholder 4"/>
          <p:cNvSpPr>
            <a:spLocks noGrp="1"/>
          </p:cNvSpPr>
          <p:nvPr>
            <p:ph type="ftr" sz="quarter" idx="10"/>
          </p:nvPr>
        </p:nvSpPr>
        <p:spPr/>
        <p:txBody>
          <a:bodyPr/>
          <a:lstStyle>
            <a:lvl1pPr>
              <a:defRPr/>
            </a:lvl1pPr>
          </a:lstStyle>
          <a:p>
            <a:r>
              <a:rPr lang="en-AU" smtClean="0"/>
              <a:t>Cox, Simons, Yu | Observable property ontology</a:t>
            </a:r>
            <a:endParaRPr lang="en-AU"/>
          </a:p>
        </p:txBody>
      </p:sp>
      <p:sp>
        <p:nvSpPr>
          <p:cNvPr id="6" name="Slide Number Placeholder 5"/>
          <p:cNvSpPr>
            <a:spLocks noGrp="1"/>
          </p:cNvSpPr>
          <p:nvPr>
            <p:ph type="sldNum" sz="quarter" idx="11"/>
          </p:nvPr>
        </p:nvSpPr>
        <p:spPr/>
        <p:txBody>
          <a:bodyPr/>
          <a:lstStyle>
            <a:lvl1pPr>
              <a:defRPr/>
            </a:lvl1pPr>
          </a:lstStyle>
          <a:p>
            <a:pPr>
              <a:defRPr/>
            </a:pPr>
            <a:fld id="{449156FC-71DD-40B9-A1DD-D007098B8FFF}" type="slidenum">
              <a:rPr lang="en-AU"/>
              <a:pPr>
                <a:defRPr/>
              </a:pPr>
              <a:t>‹#›</a:t>
            </a:fld>
            <a:r>
              <a:rPr lang="en-AU"/>
              <a:t>  |</a:t>
            </a:r>
            <a:endParaRPr lang="en-AU" dirty="0"/>
          </a:p>
        </p:txBody>
      </p:sp>
    </p:spTree>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Footer Placeholder 6"/>
          <p:cNvSpPr>
            <a:spLocks noGrp="1"/>
          </p:cNvSpPr>
          <p:nvPr>
            <p:ph type="ftr" sz="quarter" idx="10"/>
          </p:nvPr>
        </p:nvSpPr>
        <p:spPr/>
        <p:txBody>
          <a:bodyPr/>
          <a:lstStyle>
            <a:lvl1pPr>
              <a:defRPr/>
            </a:lvl1pPr>
          </a:lstStyle>
          <a:p>
            <a:r>
              <a:rPr lang="en-AU" smtClean="0"/>
              <a:t>Cox, Simons, Yu | Observable property ontology</a:t>
            </a:r>
            <a:endParaRPr lang="en-AU"/>
          </a:p>
        </p:txBody>
      </p:sp>
      <p:sp>
        <p:nvSpPr>
          <p:cNvPr id="8" name="Slide Number Placeholder 7"/>
          <p:cNvSpPr>
            <a:spLocks noGrp="1"/>
          </p:cNvSpPr>
          <p:nvPr>
            <p:ph type="sldNum" sz="quarter" idx="11"/>
          </p:nvPr>
        </p:nvSpPr>
        <p:spPr/>
        <p:txBody>
          <a:bodyPr/>
          <a:lstStyle>
            <a:lvl1pPr>
              <a:defRPr/>
            </a:lvl1pPr>
          </a:lstStyle>
          <a:p>
            <a:pPr>
              <a:defRPr/>
            </a:pPr>
            <a:fld id="{714FFEA7-557C-4D87-A8D3-77739310CB83}" type="slidenum">
              <a:rPr lang="en-AU"/>
              <a:pPr>
                <a:defRPr/>
              </a:pPr>
              <a:t>‹#›</a:t>
            </a:fld>
            <a:r>
              <a:rPr lang="en-AU"/>
              <a:t>  |</a:t>
            </a:r>
            <a:endParaRPr lang="en-AU" dirty="0"/>
          </a:p>
        </p:txBody>
      </p:sp>
    </p:spTree>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Footer Placeholder 2"/>
          <p:cNvSpPr>
            <a:spLocks noGrp="1"/>
          </p:cNvSpPr>
          <p:nvPr>
            <p:ph type="ftr" sz="quarter" idx="10"/>
          </p:nvPr>
        </p:nvSpPr>
        <p:spPr/>
        <p:txBody>
          <a:bodyPr/>
          <a:lstStyle>
            <a:lvl1pPr>
              <a:defRPr/>
            </a:lvl1pPr>
          </a:lstStyle>
          <a:p>
            <a:r>
              <a:rPr lang="en-AU" smtClean="0"/>
              <a:t>Cox, Simons, Yu | Observable property ontology</a:t>
            </a:r>
            <a:endParaRPr lang="en-AU"/>
          </a:p>
        </p:txBody>
      </p:sp>
      <p:sp>
        <p:nvSpPr>
          <p:cNvPr id="4" name="Slide Number Placeholder 3"/>
          <p:cNvSpPr>
            <a:spLocks noGrp="1"/>
          </p:cNvSpPr>
          <p:nvPr>
            <p:ph type="sldNum" sz="quarter" idx="11"/>
          </p:nvPr>
        </p:nvSpPr>
        <p:spPr/>
        <p:txBody>
          <a:bodyPr/>
          <a:lstStyle>
            <a:lvl1pPr>
              <a:defRPr/>
            </a:lvl1pPr>
          </a:lstStyle>
          <a:p>
            <a:pPr>
              <a:defRPr/>
            </a:pPr>
            <a:fld id="{C1294416-3B22-425D-BB5B-21DDEA7FBD93}" type="slidenum">
              <a:rPr lang="en-AU"/>
              <a:pPr>
                <a:defRPr/>
              </a:pPr>
              <a:t>‹#›</a:t>
            </a:fld>
            <a:r>
              <a:rPr lang="en-AU"/>
              <a:t>  |</a:t>
            </a:r>
            <a:endParaRPr lang="en-AU" dirty="0"/>
          </a:p>
        </p:txBody>
      </p:sp>
    </p:spTree>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AU" smtClean="0"/>
              <a:t>Cox, Simons, Yu | Observable property ontology</a:t>
            </a:r>
            <a:endParaRPr lang="en-AU"/>
          </a:p>
        </p:txBody>
      </p:sp>
      <p:sp>
        <p:nvSpPr>
          <p:cNvPr id="3" name="Slide Number Placeholder 2"/>
          <p:cNvSpPr>
            <a:spLocks noGrp="1"/>
          </p:cNvSpPr>
          <p:nvPr>
            <p:ph type="sldNum" sz="quarter" idx="11"/>
          </p:nvPr>
        </p:nvSpPr>
        <p:spPr/>
        <p:txBody>
          <a:bodyPr/>
          <a:lstStyle>
            <a:lvl1pPr>
              <a:defRPr/>
            </a:lvl1pPr>
          </a:lstStyle>
          <a:p>
            <a:pPr>
              <a:defRPr/>
            </a:pPr>
            <a:fld id="{81566DA9-AB3D-4049-AE84-1F9D2FBF43A5}" type="slidenum">
              <a:rPr lang="en-AU"/>
              <a:pPr>
                <a:defRPr/>
              </a:pPr>
              <a:t>‹#›</a:t>
            </a:fld>
            <a:r>
              <a:rPr lang="en-AU"/>
              <a:t>  |</a:t>
            </a:r>
            <a:endParaRPr lang="en-AU" dirty="0"/>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2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smtClean="0"/>
              <a:t>Click to edit Master title style</a:t>
            </a:r>
            <a:endParaRPr lang="en-AU" dirty="0"/>
          </a:p>
        </p:txBody>
      </p:sp>
      <p:sp>
        <p:nvSpPr>
          <p:cNvPr id="3" name="Content Placeholder 2"/>
          <p:cNvSpPr>
            <a:spLocks noGrp="1"/>
          </p:cNvSpPr>
          <p:nvPr>
            <p:ph idx="1"/>
          </p:nvPr>
        </p:nvSpPr>
        <p:spPr/>
        <p:txBody>
          <a:bodyPr numCol="2" spcCol="360000"/>
          <a:lstStyle>
            <a:lvl1pPr>
              <a:defRPr sz="24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Footer Placeholder 4"/>
          <p:cNvSpPr>
            <a:spLocks noGrp="1"/>
          </p:cNvSpPr>
          <p:nvPr>
            <p:ph type="ftr" sz="quarter" idx="10"/>
          </p:nvPr>
        </p:nvSpPr>
        <p:spPr/>
        <p:txBody>
          <a:bodyPr/>
          <a:lstStyle>
            <a:lvl1pPr>
              <a:defRPr/>
            </a:lvl1pPr>
          </a:lstStyle>
          <a:p>
            <a:r>
              <a:rPr lang="en-AU" smtClean="0"/>
              <a:t>Cox, Simons, Yu | Observable property ontology</a:t>
            </a:r>
            <a:endParaRPr lang="en-AU"/>
          </a:p>
        </p:txBody>
      </p:sp>
      <p:sp>
        <p:nvSpPr>
          <p:cNvPr id="5" name="Slide Number Placeholder 17"/>
          <p:cNvSpPr>
            <a:spLocks noGrp="1"/>
          </p:cNvSpPr>
          <p:nvPr>
            <p:ph type="sldNum" sz="quarter" idx="11"/>
          </p:nvPr>
        </p:nvSpPr>
        <p:spPr/>
        <p:txBody>
          <a:bodyPr/>
          <a:lstStyle>
            <a:lvl1pPr>
              <a:defRPr/>
            </a:lvl1pPr>
          </a:lstStyle>
          <a:p>
            <a:pPr>
              <a:defRPr/>
            </a:pPr>
            <a:fld id="{C1B567E1-F98A-4884-8788-C7EA2286B307}" type="slidenum">
              <a:rPr lang="en-AU"/>
              <a:pPr>
                <a:defRPr/>
              </a:pPr>
              <a:t>‹#›</a:t>
            </a:fld>
            <a:r>
              <a:rPr lang="en-AU" dirty="0"/>
              <a:t>  |</a:t>
            </a:r>
          </a:p>
        </p:txBody>
      </p:sp>
    </p:spTree>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AU" smtClean="0"/>
              <a:t>Cox, Simons, Yu | Observable property ontology</a:t>
            </a:r>
            <a:endParaRPr lang="en-AU"/>
          </a:p>
        </p:txBody>
      </p:sp>
      <p:sp>
        <p:nvSpPr>
          <p:cNvPr id="6" name="Slide Number Placeholder 5"/>
          <p:cNvSpPr>
            <a:spLocks noGrp="1"/>
          </p:cNvSpPr>
          <p:nvPr>
            <p:ph type="sldNum" sz="quarter" idx="11"/>
          </p:nvPr>
        </p:nvSpPr>
        <p:spPr/>
        <p:txBody>
          <a:bodyPr/>
          <a:lstStyle>
            <a:lvl1pPr>
              <a:defRPr/>
            </a:lvl1pPr>
          </a:lstStyle>
          <a:p>
            <a:pPr>
              <a:defRPr/>
            </a:pPr>
            <a:fld id="{91D077FD-71D6-41C3-8FBA-4DE233614B86}" type="slidenum">
              <a:rPr lang="en-AU"/>
              <a:pPr>
                <a:defRPr/>
              </a:pPr>
              <a:t>‹#›</a:t>
            </a:fld>
            <a:r>
              <a:rPr lang="en-AU"/>
              <a:t>  |</a:t>
            </a:r>
            <a:endParaRPr lang="en-AU" dirty="0"/>
          </a:p>
        </p:txBody>
      </p:sp>
    </p:spTree>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AU" smtClean="0"/>
              <a:t>Cox, Simons, Yu | Observable property ontology</a:t>
            </a:r>
            <a:endParaRPr lang="en-AU"/>
          </a:p>
        </p:txBody>
      </p:sp>
      <p:sp>
        <p:nvSpPr>
          <p:cNvPr id="6" name="Slide Number Placeholder 5"/>
          <p:cNvSpPr>
            <a:spLocks noGrp="1"/>
          </p:cNvSpPr>
          <p:nvPr>
            <p:ph type="sldNum" sz="quarter" idx="11"/>
          </p:nvPr>
        </p:nvSpPr>
        <p:spPr/>
        <p:txBody>
          <a:bodyPr/>
          <a:lstStyle>
            <a:lvl1pPr>
              <a:defRPr/>
            </a:lvl1pPr>
          </a:lstStyle>
          <a:p>
            <a:pPr>
              <a:defRPr/>
            </a:pPr>
            <a:fld id="{ABA24F59-A6A7-4A62-A353-895A55D29635}" type="slidenum">
              <a:rPr lang="en-AU"/>
              <a:pPr>
                <a:defRPr/>
              </a:pPr>
              <a:t>‹#›</a:t>
            </a:fld>
            <a:r>
              <a:rPr lang="en-AU"/>
              <a:t>  |</a:t>
            </a:r>
            <a:endParaRPr lang="en-AU" dirty="0"/>
          </a:p>
        </p:txBody>
      </p:sp>
    </p:spTree>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Footer Placeholder 3"/>
          <p:cNvSpPr>
            <a:spLocks noGrp="1"/>
          </p:cNvSpPr>
          <p:nvPr>
            <p:ph type="ftr" sz="quarter" idx="10"/>
          </p:nvPr>
        </p:nvSpPr>
        <p:spPr/>
        <p:txBody>
          <a:bodyPr/>
          <a:lstStyle>
            <a:lvl1pPr>
              <a:defRPr/>
            </a:lvl1pPr>
          </a:lstStyle>
          <a:p>
            <a:r>
              <a:rPr lang="en-AU" smtClean="0"/>
              <a:t>Cox, Simons, Yu | Observable property ontology</a:t>
            </a:r>
            <a:endParaRPr lang="en-AU"/>
          </a:p>
        </p:txBody>
      </p:sp>
      <p:sp>
        <p:nvSpPr>
          <p:cNvPr id="5" name="Slide Number Placeholder 4"/>
          <p:cNvSpPr>
            <a:spLocks noGrp="1"/>
          </p:cNvSpPr>
          <p:nvPr>
            <p:ph type="sldNum" sz="quarter" idx="11"/>
          </p:nvPr>
        </p:nvSpPr>
        <p:spPr/>
        <p:txBody>
          <a:bodyPr/>
          <a:lstStyle>
            <a:lvl1pPr>
              <a:defRPr/>
            </a:lvl1pPr>
          </a:lstStyle>
          <a:p>
            <a:pPr>
              <a:defRPr/>
            </a:pPr>
            <a:fld id="{80AB1CA8-D382-4960-ADB9-4F0E546322F7}" type="slidenum">
              <a:rPr lang="en-AU"/>
              <a:pPr>
                <a:defRPr/>
              </a:pPr>
              <a:t>‹#›</a:t>
            </a:fld>
            <a:r>
              <a:rPr lang="en-AU"/>
              <a:t>  |</a:t>
            </a:r>
            <a:endParaRPr lang="en-AU" dirty="0"/>
          </a:p>
        </p:txBody>
      </p:sp>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274638"/>
            <a:ext cx="2114550" cy="5567362"/>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358775" y="274638"/>
            <a:ext cx="6194425" cy="5567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Footer Placeholder 3"/>
          <p:cNvSpPr>
            <a:spLocks noGrp="1"/>
          </p:cNvSpPr>
          <p:nvPr>
            <p:ph type="ftr" sz="quarter" idx="10"/>
          </p:nvPr>
        </p:nvSpPr>
        <p:spPr/>
        <p:txBody>
          <a:bodyPr/>
          <a:lstStyle>
            <a:lvl1pPr>
              <a:defRPr/>
            </a:lvl1pPr>
          </a:lstStyle>
          <a:p>
            <a:r>
              <a:rPr lang="en-AU" smtClean="0"/>
              <a:t>Cox, Simons, Yu | Observable property ontology</a:t>
            </a:r>
            <a:endParaRPr lang="en-AU"/>
          </a:p>
        </p:txBody>
      </p:sp>
      <p:sp>
        <p:nvSpPr>
          <p:cNvPr id="5" name="Slide Number Placeholder 4"/>
          <p:cNvSpPr>
            <a:spLocks noGrp="1"/>
          </p:cNvSpPr>
          <p:nvPr>
            <p:ph type="sldNum" sz="quarter" idx="11"/>
          </p:nvPr>
        </p:nvSpPr>
        <p:spPr/>
        <p:txBody>
          <a:bodyPr/>
          <a:lstStyle>
            <a:lvl1pPr>
              <a:defRPr/>
            </a:lvl1pPr>
          </a:lstStyle>
          <a:p>
            <a:pPr>
              <a:defRPr/>
            </a:pPr>
            <a:fld id="{15DC8C04-0A98-412E-ACAA-B428105D2605}" type="slidenum">
              <a:rPr lang="en-AU"/>
              <a:pPr>
                <a:defRPr/>
              </a:pPr>
              <a:t>‹#›</a:t>
            </a:fld>
            <a:r>
              <a:rPr lang="en-AU"/>
              <a:t>  |</a:t>
            </a:r>
            <a:endParaRPr lang="en-AU" dirty="0"/>
          </a:p>
        </p:txBody>
      </p:sp>
    </p:spTree>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85003" name="Title Placeholder 1"/>
          <p:cNvSpPr>
            <a:spLocks noGrp="1"/>
          </p:cNvSpPr>
          <p:nvPr>
            <p:ph type="ctrTitle"/>
          </p:nvPr>
        </p:nvSpPr>
        <p:spPr>
          <a:xfrm>
            <a:off x="358775" y="3105150"/>
            <a:ext cx="8461375" cy="1096963"/>
          </a:xfrm>
        </p:spPr>
        <p:txBody>
          <a:bodyPr anchor="b"/>
          <a:lstStyle>
            <a:lvl1pPr>
              <a:defRPr sz="4400">
                <a:solidFill>
                  <a:schemeClr val="bg1"/>
                </a:solidFill>
              </a:defRPr>
            </a:lvl1pPr>
          </a:lstStyle>
          <a:p>
            <a:r>
              <a:rPr lang="en-AU"/>
              <a:t>Click to edit Master title style</a:t>
            </a:r>
          </a:p>
        </p:txBody>
      </p:sp>
      <p:sp>
        <p:nvSpPr>
          <p:cNvPr id="85004" name="Text Placeholder 2"/>
          <p:cNvSpPr>
            <a:spLocks noGrp="1"/>
          </p:cNvSpPr>
          <p:nvPr>
            <p:ph type="subTitle" idx="1"/>
          </p:nvPr>
        </p:nvSpPr>
        <p:spPr>
          <a:xfrm>
            <a:off x="358775" y="4257675"/>
            <a:ext cx="8461375" cy="396875"/>
          </a:xfrm>
        </p:spPr>
        <p:txBody>
          <a:bodyPr/>
          <a:lstStyle>
            <a:lvl1pPr marL="0" indent="0">
              <a:buFont typeface="Arial" charset="0"/>
              <a:buNone/>
              <a:defRPr sz="2200" b="1">
                <a:solidFill>
                  <a:schemeClr val="bg1"/>
                </a:solidFill>
              </a:defRPr>
            </a:lvl1pPr>
          </a:lstStyle>
          <a:p>
            <a:r>
              <a:rPr lang="en-AU"/>
              <a:t>Click to edit Master subtitle style</a:t>
            </a:r>
          </a:p>
        </p:txBody>
      </p:sp>
      <p:sp>
        <p:nvSpPr>
          <p:cNvPr id="36" name="AutoShape 4"/>
          <p:cNvSpPr>
            <a:spLocks noChangeAspect="1" noChangeArrowheads="1" noTextEdit="1"/>
          </p:cNvSpPr>
          <p:nvPr/>
        </p:nvSpPr>
        <p:spPr bwMode="auto">
          <a:xfrm>
            <a:off x="3175" y="3325813"/>
            <a:ext cx="9161463" cy="801687"/>
          </a:xfrm>
          <a:prstGeom prst="rect">
            <a:avLst/>
          </a:prstGeom>
          <a:noFill/>
          <a:ln>
            <a:noFill/>
          </a:ln>
          <a:extLst/>
        </p:spPr>
        <p:txBody>
          <a:bodyPr/>
          <a:lstStyle/>
          <a:p>
            <a:pPr fontAlgn="auto">
              <a:spcBef>
                <a:spcPts val="0"/>
              </a:spcBef>
              <a:spcAft>
                <a:spcPts val="0"/>
              </a:spcAft>
              <a:defRPr/>
            </a:pPr>
            <a:endParaRPr lang="en-AU">
              <a:latin typeface="+mn-lt"/>
            </a:endParaRPr>
          </a:p>
        </p:txBody>
      </p:sp>
      <p:sp>
        <p:nvSpPr>
          <p:cNvPr id="43" name="AutoShape 81"/>
          <p:cNvSpPr>
            <a:spLocks noChangeAspect="1" noChangeArrowheads="1" noTextEdit="1"/>
          </p:cNvSpPr>
          <p:nvPr/>
        </p:nvSpPr>
        <p:spPr bwMode="auto">
          <a:xfrm>
            <a:off x="1588" y="3321050"/>
            <a:ext cx="9169400" cy="849313"/>
          </a:xfrm>
          <a:prstGeom prst="rect">
            <a:avLst/>
          </a:prstGeom>
          <a:noFill/>
          <a:ln w="9525">
            <a:noFill/>
            <a:miter lim="800000"/>
            <a:headEnd/>
            <a:tailEnd/>
          </a:ln>
        </p:spPr>
        <p:txBody>
          <a:bodyPr/>
          <a:lstStyle/>
          <a:p>
            <a:pPr fontAlgn="auto">
              <a:spcBef>
                <a:spcPts val="0"/>
              </a:spcBef>
              <a:spcAft>
                <a:spcPts val="0"/>
              </a:spcAft>
              <a:defRPr/>
            </a:pPr>
            <a:endParaRPr lang="en-US">
              <a:latin typeface="+mn-lt"/>
            </a:endParaRPr>
          </a:p>
        </p:txBody>
      </p:sp>
      <p:grpSp>
        <p:nvGrpSpPr>
          <p:cNvPr id="85008" name="Group 66"/>
          <p:cNvGrpSpPr>
            <a:grpSpLocks/>
          </p:cNvGrpSpPr>
          <p:nvPr/>
        </p:nvGrpSpPr>
        <p:grpSpPr bwMode="auto">
          <a:xfrm>
            <a:off x="-26988" y="357188"/>
            <a:ext cx="9178926" cy="2571750"/>
            <a:chOff x="-17463" y="357188"/>
            <a:chExt cx="9186863" cy="2571750"/>
          </a:xfrm>
        </p:grpSpPr>
        <p:sp>
          <p:nvSpPr>
            <p:cNvPr id="2" name="Freeform 17"/>
            <p:cNvSpPr>
              <a:spLocks/>
            </p:cNvSpPr>
            <p:nvPr userDrawn="1"/>
          </p:nvSpPr>
          <p:spPr bwMode="auto">
            <a:xfrm>
              <a:off x="-17463" y="1971675"/>
              <a:ext cx="9186863" cy="957263"/>
            </a:xfrm>
            <a:custGeom>
              <a:avLst/>
              <a:gdLst>
                <a:gd name="T0" fmla="*/ 0 w 2880"/>
                <a:gd name="T1" fmla="*/ 0 h 300"/>
                <a:gd name="T2" fmla="*/ 372 w 2880"/>
                <a:gd name="T3" fmla="*/ 0 h 300"/>
                <a:gd name="T4" fmla="*/ 890 w 2880"/>
                <a:gd name="T5" fmla="*/ 171 h 300"/>
                <a:gd name="T6" fmla="*/ 1389 w 2880"/>
                <a:gd name="T7" fmla="*/ 300 h 300"/>
                <a:gd name="T8" fmla="*/ 2880 w 2880"/>
                <a:gd name="T9" fmla="*/ 300 h 300"/>
              </a:gdLst>
              <a:ahLst/>
              <a:cxnLst>
                <a:cxn ang="0">
                  <a:pos x="T0" y="T1"/>
                </a:cxn>
                <a:cxn ang="0">
                  <a:pos x="T2" y="T3"/>
                </a:cxn>
                <a:cxn ang="0">
                  <a:pos x="T4" y="T5"/>
                </a:cxn>
                <a:cxn ang="0">
                  <a:pos x="T6" y="T7"/>
                </a:cxn>
                <a:cxn ang="0">
                  <a:pos x="T8" y="T9"/>
                </a:cxn>
              </a:cxnLst>
              <a:rect l="0" t="0" r="r" b="b"/>
              <a:pathLst>
                <a:path w="2880" h="300">
                  <a:moveTo>
                    <a:pt x="0" y="0"/>
                  </a:moveTo>
                  <a:cubicBezTo>
                    <a:pt x="0" y="0"/>
                    <a:pt x="308" y="0"/>
                    <a:pt x="372" y="0"/>
                  </a:cubicBezTo>
                  <a:cubicBezTo>
                    <a:pt x="638" y="0"/>
                    <a:pt x="749" y="91"/>
                    <a:pt x="890" y="171"/>
                  </a:cubicBezTo>
                  <a:cubicBezTo>
                    <a:pt x="1011" y="240"/>
                    <a:pt x="1176" y="300"/>
                    <a:pt x="1389" y="300"/>
                  </a:cubicBezTo>
                  <a:cubicBezTo>
                    <a:pt x="2880" y="300"/>
                    <a:pt x="2880" y="300"/>
                    <a:pt x="2880" y="300"/>
                  </a:cubicBezTo>
                </a:path>
              </a:pathLst>
            </a:custGeom>
            <a:noFill/>
            <a:ln w="19050" cap="flat">
              <a:solidFill>
                <a:schemeClr val="bg1"/>
              </a:solidFill>
              <a:prstDash val="solid"/>
              <a:miter lim="800000"/>
              <a:headEnd/>
              <a:tailEnd/>
            </a:ln>
            <a:extLst/>
          </p:spPr>
          <p:txBody>
            <a:bodyPr/>
            <a:lstStyle/>
            <a:p>
              <a:pPr fontAlgn="auto">
                <a:spcBef>
                  <a:spcPts val="0"/>
                </a:spcBef>
                <a:spcAft>
                  <a:spcPts val="0"/>
                </a:spcAft>
                <a:defRPr/>
              </a:pPr>
              <a:endParaRPr lang="en-AU">
                <a:latin typeface="+mn-lt"/>
              </a:endParaRPr>
            </a:p>
          </p:txBody>
        </p:sp>
        <p:sp>
          <p:nvSpPr>
            <p:cNvPr id="3" name="Freeform 18"/>
            <p:cNvSpPr>
              <a:spLocks/>
            </p:cNvSpPr>
            <p:nvPr userDrawn="1"/>
          </p:nvSpPr>
          <p:spPr bwMode="auto">
            <a:xfrm>
              <a:off x="-17463" y="2449513"/>
              <a:ext cx="9186863" cy="479425"/>
            </a:xfrm>
            <a:custGeom>
              <a:avLst/>
              <a:gdLst>
                <a:gd name="T0" fmla="*/ 2880 w 2880"/>
                <a:gd name="T1" fmla="*/ 0 h 150"/>
                <a:gd name="T2" fmla="*/ 1202 w 2880"/>
                <a:gd name="T3" fmla="*/ 0 h 150"/>
                <a:gd name="T4" fmla="*/ 890 w 2880"/>
                <a:gd name="T5" fmla="*/ 21 h 150"/>
                <a:gd name="T6" fmla="*/ 366 w 2880"/>
                <a:gd name="T7" fmla="*/ 150 h 150"/>
                <a:gd name="T8" fmla="*/ 0 w 2880"/>
                <a:gd name="T9" fmla="*/ 150 h 150"/>
              </a:gdLst>
              <a:ahLst/>
              <a:cxnLst>
                <a:cxn ang="0">
                  <a:pos x="T0" y="T1"/>
                </a:cxn>
                <a:cxn ang="0">
                  <a:pos x="T2" y="T3"/>
                </a:cxn>
                <a:cxn ang="0">
                  <a:pos x="T4" y="T5"/>
                </a:cxn>
                <a:cxn ang="0">
                  <a:pos x="T6" y="T7"/>
                </a:cxn>
                <a:cxn ang="0">
                  <a:pos x="T8" y="T9"/>
                </a:cxn>
              </a:cxnLst>
              <a:rect l="0" t="0" r="r" b="b"/>
              <a:pathLst>
                <a:path w="2880" h="150">
                  <a:moveTo>
                    <a:pt x="2880" y="0"/>
                  </a:moveTo>
                  <a:cubicBezTo>
                    <a:pt x="1202" y="0"/>
                    <a:pt x="1202" y="0"/>
                    <a:pt x="1202" y="0"/>
                  </a:cubicBezTo>
                  <a:cubicBezTo>
                    <a:pt x="999" y="0"/>
                    <a:pt x="933" y="5"/>
                    <a:pt x="890" y="21"/>
                  </a:cubicBezTo>
                  <a:cubicBezTo>
                    <a:pt x="802" y="55"/>
                    <a:pt x="685" y="150"/>
                    <a:pt x="366" y="150"/>
                  </a:cubicBezTo>
                  <a:cubicBezTo>
                    <a:pt x="0" y="150"/>
                    <a:pt x="0" y="150"/>
                    <a:pt x="0" y="150"/>
                  </a:cubicBezTo>
                </a:path>
              </a:pathLst>
            </a:custGeom>
            <a:noFill/>
            <a:ln w="19050" cap="flat">
              <a:solidFill>
                <a:schemeClr val="accent2"/>
              </a:solidFill>
              <a:prstDash val="solid"/>
              <a:miter lim="800000"/>
              <a:headEnd/>
              <a:tailEnd/>
            </a:ln>
            <a:extLst/>
          </p:spPr>
          <p:txBody>
            <a:bodyPr/>
            <a:lstStyle/>
            <a:p>
              <a:pPr fontAlgn="auto">
                <a:spcBef>
                  <a:spcPts val="0"/>
                </a:spcBef>
                <a:spcAft>
                  <a:spcPts val="0"/>
                </a:spcAft>
                <a:defRPr/>
              </a:pPr>
              <a:endParaRPr lang="en-AU">
                <a:latin typeface="+mn-lt"/>
              </a:endParaRPr>
            </a:p>
          </p:txBody>
        </p:sp>
        <p:sp>
          <p:nvSpPr>
            <p:cNvPr id="4" name="Freeform 19"/>
            <p:cNvSpPr>
              <a:spLocks/>
            </p:cNvSpPr>
            <p:nvPr userDrawn="1"/>
          </p:nvSpPr>
          <p:spPr bwMode="auto">
            <a:xfrm>
              <a:off x="-17463" y="1655763"/>
              <a:ext cx="9186863" cy="954087"/>
            </a:xfrm>
            <a:custGeom>
              <a:avLst/>
              <a:gdLst>
                <a:gd name="T0" fmla="*/ 0 w 2880"/>
                <a:gd name="T1" fmla="*/ 0 h 299"/>
                <a:gd name="T2" fmla="*/ 372 w 2880"/>
                <a:gd name="T3" fmla="*/ 0 h 299"/>
                <a:gd name="T4" fmla="*/ 890 w 2880"/>
                <a:gd name="T5" fmla="*/ 170 h 299"/>
                <a:gd name="T6" fmla="*/ 1389 w 2880"/>
                <a:gd name="T7" fmla="*/ 299 h 299"/>
                <a:gd name="T8" fmla="*/ 2880 w 2880"/>
                <a:gd name="T9" fmla="*/ 299 h 299"/>
              </a:gdLst>
              <a:ahLst/>
              <a:cxnLst>
                <a:cxn ang="0">
                  <a:pos x="T0" y="T1"/>
                </a:cxn>
                <a:cxn ang="0">
                  <a:pos x="T2" y="T3"/>
                </a:cxn>
                <a:cxn ang="0">
                  <a:pos x="T4" y="T5"/>
                </a:cxn>
                <a:cxn ang="0">
                  <a:pos x="T6" y="T7"/>
                </a:cxn>
                <a:cxn ang="0">
                  <a:pos x="T8" y="T9"/>
                </a:cxn>
              </a:cxnLst>
              <a:rect l="0" t="0" r="r" b="b"/>
              <a:pathLst>
                <a:path w="2880" h="299">
                  <a:moveTo>
                    <a:pt x="0" y="0"/>
                  </a:moveTo>
                  <a:cubicBezTo>
                    <a:pt x="0" y="0"/>
                    <a:pt x="308" y="0"/>
                    <a:pt x="372" y="0"/>
                  </a:cubicBezTo>
                  <a:cubicBezTo>
                    <a:pt x="638" y="0"/>
                    <a:pt x="749" y="90"/>
                    <a:pt x="890" y="170"/>
                  </a:cubicBezTo>
                  <a:cubicBezTo>
                    <a:pt x="1011" y="239"/>
                    <a:pt x="1176" y="299"/>
                    <a:pt x="1389" y="299"/>
                  </a:cubicBezTo>
                  <a:cubicBezTo>
                    <a:pt x="2880" y="299"/>
                    <a:pt x="2880" y="299"/>
                    <a:pt x="2880" y="299"/>
                  </a:cubicBezTo>
                </a:path>
              </a:pathLst>
            </a:custGeom>
            <a:noFill/>
            <a:ln w="19050" cap="flat">
              <a:solidFill>
                <a:schemeClr val="accent2">
                  <a:lumMod val="90000"/>
                  <a:lumOff val="10000"/>
                </a:schemeClr>
              </a:solidFill>
              <a:prstDash val="solid"/>
              <a:miter lim="800000"/>
              <a:headEnd/>
              <a:tailEnd/>
            </a:ln>
            <a:extLst/>
          </p:spPr>
          <p:txBody>
            <a:bodyPr/>
            <a:lstStyle/>
            <a:p>
              <a:pPr fontAlgn="auto">
                <a:spcBef>
                  <a:spcPts val="0"/>
                </a:spcBef>
                <a:spcAft>
                  <a:spcPts val="0"/>
                </a:spcAft>
                <a:defRPr/>
              </a:pPr>
              <a:endParaRPr lang="en-AU">
                <a:latin typeface="+mn-lt"/>
              </a:endParaRPr>
            </a:p>
          </p:txBody>
        </p:sp>
        <p:sp>
          <p:nvSpPr>
            <p:cNvPr id="5" name="Freeform 20"/>
            <p:cNvSpPr>
              <a:spLocks/>
            </p:cNvSpPr>
            <p:nvPr userDrawn="1"/>
          </p:nvSpPr>
          <p:spPr bwMode="auto">
            <a:xfrm>
              <a:off x="-17463" y="2130425"/>
              <a:ext cx="9186863" cy="479425"/>
            </a:xfrm>
            <a:custGeom>
              <a:avLst/>
              <a:gdLst>
                <a:gd name="T0" fmla="*/ 2880 w 2880"/>
                <a:gd name="T1" fmla="*/ 0 h 150"/>
                <a:gd name="T2" fmla="*/ 1202 w 2880"/>
                <a:gd name="T3" fmla="*/ 0 h 150"/>
                <a:gd name="T4" fmla="*/ 890 w 2880"/>
                <a:gd name="T5" fmla="*/ 21 h 150"/>
                <a:gd name="T6" fmla="*/ 366 w 2880"/>
                <a:gd name="T7" fmla="*/ 150 h 150"/>
                <a:gd name="T8" fmla="*/ 0 w 2880"/>
                <a:gd name="T9" fmla="*/ 150 h 150"/>
              </a:gdLst>
              <a:ahLst/>
              <a:cxnLst>
                <a:cxn ang="0">
                  <a:pos x="T0" y="T1"/>
                </a:cxn>
                <a:cxn ang="0">
                  <a:pos x="T2" y="T3"/>
                </a:cxn>
                <a:cxn ang="0">
                  <a:pos x="T4" y="T5"/>
                </a:cxn>
                <a:cxn ang="0">
                  <a:pos x="T6" y="T7"/>
                </a:cxn>
                <a:cxn ang="0">
                  <a:pos x="T8" y="T9"/>
                </a:cxn>
              </a:cxnLst>
              <a:rect l="0" t="0" r="r" b="b"/>
              <a:pathLst>
                <a:path w="2880" h="150">
                  <a:moveTo>
                    <a:pt x="2880" y="0"/>
                  </a:moveTo>
                  <a:cubicBezTo>
                    <a:pt x="1202" y="0"/>
                    <a:pt x="1202" y="0"/>
                    <a:pt x="1202" y="0"/>
                  </a:cubicBezTo>
                  <a:cubicBezTo>
                    <a:pt x="999" y="0"/>
                    <a:pt x="933" y="5"/>
                    <a:pt x="890" y="21"/>
                  </a:cubicBezTo>
                  <a:cubicBezTo>
                    <a:pt x="802" y="55"/>
                    <a:pt x="685" y="150"/>
                    <a:pt x="366" y="150"/>
                  </a:cubicBezTo>
                  <a:cubicBezTo>
                    <a:pt x="0" y="150"/>
                    <a:pt x="0" y="150"/>
                    <a:pt x="0" y="150"/>
                  </a:cubicBezTo>
                </a:path>
              </a:pathLst>
            </a:custGeom>
            <a:noFill/>
            <a:ln w="19050" cap="flat">
              <a:solidFill>
                <a:schemeClr val="accent1">
                  <a:lumMod val="75000"/>
                </a:schemeClr>
              </a:solidFill>
              <a:prstDash val="solid"/>
              <a:miter lim="800000"/>
              <a:headEnd/>
              <a:tailEnd/>
            </a:ln>
            <a:extLst/>
          </p:spPr>
          <p:txBody>
            <a:bodyPr/>
            <a:lstStyle/>
            <a:p>
              <a:pPr fontAlgn="auto">
                <a:spcBef>
                  <a:spcPts val="0"/>
                </a:spcBef>
                <a:spcAft>
                  <a:spcPts val="0"/>
                </a:spcAft>
                <a:defRPr/>
              </a:pPr>
              <a:endParaRPr lang="en-AU">
                <a:latin typeface="+mn-lt"/>
              </a:endParaRPr>
            </a:p>
          </p:txBody>
        </p:sp>
        <p:sp>
          <p:nvSpPr>
            <p:cNvPr id="52" name="Freeform 21"/>
            <p:cNvSpPr>
              <a:spLocks/>
            </p:cNvSpPr>
            <p:nvPr userDrawn="1"/>
          </p:nvSpPr>
          <p:spPr bwMode="auto">
            <a:xfrm>
              <a:off x="-17463" y="1336675"/>
              <a:ext cx="9186863" cy="954088"/>
            </a:xfrm>
            <a:custGeom>
              <a:avLst/>
              <a:gdLst>
                <a:gd name="T0" fmla="*/ 0 w 2880"/>
                <a:gd name="T1" fmla="*/ 0 h 299"/>
                <a:gd name="T2" fmla="*/ 372 w 2880"/>
                <a:gd name="T3" fmla="*/ 0 h 299"/>
                <a:gd name="T4" fmla="*/ 890 w 2880"/>
                <a:gd name="T5" fmla="*/ 171 h 299"/>
                <a:gd name="T6" fmla="*/ 1389 w 2880"/>
                <a:gd name="T7" fmla="*/ 299 h 299"/>
                <a:gd name="T8" fmla="*/ 2880 w 2880"/>
                <a:gd name="T9" fmla="*/ 299 h 299"/>
              </a:gdLst>
              <a:ahLst/>
              <a:cxnLst>
                <a:cxn ang="0">
                  <a:pos x="T0" y="T1"/>
                </a:cxn>
                <a:cxn ang="0">
                  <a:pos x="T2" y="T3"/>
                </a:cxn>
                <a:cxn ang="0">
                  <a:pos x="T4" y="T5"/>
                </a:cxn>
                <a:cxn ang="0">
                  <a:pos x="T6" y="T7"/>
                </a:cxn>
                <a:cxn ang="0">
                  <a:pos x="T8" y="T9"/>
                </a:cxn>
              </a:cxnLst>
              <a:rect l="0" t="0" r="r" b="b"/>
              <a:pathLst>
                <a:path w="2880" h="299">
                  <a:moveTo>
                    <a:pt x="0" y="0"/>
                  </a:moveTo>
                  <a:cubicBezTo>
                    <a:pt x="0" y="0"/>
                    <a:pt x="308" y="0"/>
                    <a:pt x="372" y="0"/>
                  </a:cubicBezTo>
                  <a:cubicBezTo>
                    <a:pt x="638" y="0"/>
                    <a:pt x="749" y="90"/>
                    <a:pt x="890" y="171"/>
                  </a:cubicBezTo>
                  <a:cubicBezTo>
                    <a:pt x="1011" y="239"/>
                    <a:pt x="1176" y="299"/>
                    <a:pt x="1389" y="299"/>
                  </a:cubicBezTo>
                  <a:cubicBezTo>
                    <a:pt x="2880" y="299"/>
                    <a:pt x="2880" y="299"/>
                    <a:pt x="2880" y="299"/>
                  </a:cubicBezTo>
                </a:path>
              </a:pathLst>
            </a:custGeom>
            <a:noFill/>
            <a:ln w="19050" cap="flat">
              <a:solidFill>
                <a:schemeClr val="bg1"/>
              </a:solidFill>
              <a:prstDash val="solid"/>
              <a:miter lim="800000"/>
              <a:headEnd/>
              <a:tailEnd/>
            </a:ln>
            <a:extLst/>
          </p:spPr>
          <p:txBody>
            <a:bodyPr/>
            <a:lstStyle/>
            <a:p>
              <a:pPr fontAlgn="auto">
                <a:spcBef>
                  <a:spcPts val="0"/>
                </a:spcBef>
                <a:spcAft>
                  <a:spcPts val="0"/>
                </a:spcAft>
                <a:defRPr/>
              </a:pPr>
              <a:endParaRPr lang="en-AU">
                <a:latin typeface="+mn-lt"/>
              </a:endParaRPr>
            </a:p>
          </p:txBody>
        </p:sp>
        <p:sp>
          <p:nvSpPr>
            <p:cNvPr id="53" name="Freeform 22"/>
            <p:cNvSpPr>
              <a:spLocks/>
            </p:cNvSpPr>
            <p:nvPr userDrawn="1"/>
          </p:nvSpPr>
          <p:spPr bwMode="auto">
            <a:xfrm>
              <a:off x="-17463" y="1811338"/>
              <a:ext cx="9186863" cy="479425"/>
            </a:xfrm>
            <a:custGeom>
              <a:avLst/>
              <a:gdLst>
                <a:gd name="T0" fmla="*/ 2880 w 2880"/>
                <a:gd name="T1" fmla="*/ 0 h 150"/>
                <a:gd name="T2" fmla="*/ 1202 w 2880"/>
                <a:gd name="T3" fmla="*/ 0 h 150"/>
                <a:gd name="T4" fmla="*/ 890 w 2880"/>
                <a:gd name="T5" fmla="*/ 22 h 150"/>
                <a:gd name="T6" fmla="*/ 366 w 2880"/>
                <a:gd name="T7" fmla="*/ 150 h 150"/>
                <a:gd name="T8" fmla="*/ 0 w 2880"/>
                <a:gd name="T9" fmla="*/ 150 h 150"/>
              </a:gdLst>
              <a:ahLst/>
              <a:cxnLst>
                <a:cxn ang="0">
                  <a:pos x="T0" y="T1"/>
                </a:cxn>
                <a:cxn ang="0">
                  <a:pos x="T2" y="T3"/>
                </a:cxn>
                <a:cxn ang="0">
                  <a:pos x="T4" y="T5"/>
                </a:cxn>
                <a:cxn ang="0">
                  <a:pos x="T6" y="T7"/>
                </a:cxn>
                <a:cxn ang="0">
                  <a:pos x="T8" y="T9"/>
                </a:cxn>
              </a:cxnLst>
              <a:rect l="0" t="0" r="r" b="b"/>
              <a:pathLst>
                <a:path w="2880" h="150">
                  <a:moveTo>
                    <a:pt x="2880" y="0"/>
                  </a:moveTo>
                  <a:cubicBezTo>
                    <a:pt x="1202" y="0"/>
                    <a:pt x="1202" y="0"/>
                    <a:pt x="1202" y="0"/>
                  </a:cubicBezTo>
                  <a:cubicBezTo>
                    <a:pt x="999" y="0"/>
                    <a:pt x="933" y="5"/>
                    <a:pt x="890" y="22"/>
                  </a:cubicBezTo>
                  <a:cubicBezTo>
                    <a:pt x="802" y="55"/>
                    <a:pt x="685" y="150"/>
                    <a:pt x="366" y="150"/>
                  </a:cubicBezTo>
                  <a:cubicBezTo>
                    <a:pt x="0" y="150"/>
                    <a:pt x="0" y="150"/>
                    <a:pt x="0" y="150"/>
                  </a:cubicBezTo>
                </a:path>
              </a:pathLst>
            </a:custGeom>
            <a:noFill/>
            <a:ln w="19050" cap="flat">
              <a:solidFill>
                <a:schemeClr val="accent2"/>
              </a:solidFill>
              <a:prstDash val="solid"/>
              <a:miter lim="800000"/>
              <a:headEnd/>
              <a:tailEnd/>
            </a:ln>
            <a:extLst/>
          </p:spPr>
          <p:txBody>
            <a:bodyPr/>
            <a:lstStyle/>
            <a:p>
              <a:pPr fontAlgn="auto">
                <a:spcBef>
                  <a:spcPts val="0"/>
                </a:spcBef>
                <a:spcAft>
                  <a:spcPts val="0"/>
                </a:spcAft>
                <a:defRPr/>
              </a:pPr>
              <a:endParaRPr lang="en-AU">
                <a:latin typeface="+mn-lt"/>
              </a:endParaRPr>
            </a:p>
          </p:txBody>
        </p:sp>
        <p:sp>
          <p:nvSpPr>
            <p:cNvPr id="54" name="Freeform 23"/>
            <p:cNvSpPr>
              <a:spLocks/>
            </p:cNvSpPr>
            <p:nvPr userDrawn="1"/>
          </p:nvSpPr>
          <p:spPr bwMode="auto">
            <a:xfrm>
              <a:off x="-17463" y="357188"/>
              <a:ext cx="9186863" cy="957262"/>
            </a:xfrm>
            <a:custGeom>
              <a:avLst/>
              <a:gdLst>
                <a:gd name="T0" fmla="*/ 2880 w 2880"/>
                <a:gd name="T1" fmla="*/ 300 h 300"/>
                <a:gd name="T2" fmla="*/ 2501 w 2880"/>
                <a:gd name="T3" fmla="*/ 300 h 300"/>
                <a:gd name="T4" fmla="*/ 1984 w 2880"/>
                <a:gd name="T5" fmla="*/ 129 h 300"/>
                <a:gd name="T6" fmla="*/ 1485 w 2880"/>
                <a:gd name="T7" fmla="*/ 0 h 300"/>
                <a:gd name="T8" fmla="*/ 0 w 2880"/>
                <a:gd name="T9" fmla="*/ 0 h 300"/>
              </a:gdLst>
              <a:ahLst/>
              <a:cxnLst>
                <a:cxn ang="0">
                  <a:pos x="T0" y="T1"/>
                </a:cxn>
                <a:cxn ang="0">
                  <a:pos x="T2" y="T3"/>
                </a:cxn>
                <a:cxn ang="0">
                  <a:pos x="T4" y="T5"/>
                </a:cxn>
                <a:cxn ang="0">
                  <a:pos x="T6" y="T7"/>
                </a:cxn>
                <a:cxn ang="0">
                  <a:pos x="T8" y="T9"/>
                </a:cxn>
              </a:cxnLst>
              <a:rect l="0" t="0" r="r" b="b"/>
              <a:pathLst>
                <a:path w="2880" h="300">
                  <a:moveTo>
                    <a:pt x="2880" y="300"/>
                  </a:moveTo>
                  <a:cubicBezTo>
                    <a:pt x="2880" y="300"/>
                    <a:pt x="2565" y="300"/>
                    <a:pt x="2501" y="300"/>
                  </a:cubicBezTo>
                  <a:cubicBezTo>
                    <a:pt x="2236" y="300"/>
                    <a:pt x="2124" y="209"/>
                    <a:pt x="1984" y="129"/>
                  </a:cubicBezTo>
                  <a:cubicBezTo>
                    <a:pt x="1863" y="60"/>
                    <a:pt x="1698" y="0"/>
                    <a:pt x="1485" y="0"/>
                  </a:cubicBezTo>
                  <a:cubicBezTo>
                    <a:pt x="0" y="0"/>
                    <a:pt x="0" y="0"/>
                    <a:pt x="0" y="0"/>
                  </a:cubicBezTo>
                </a:path>
              </a:pathLst>
            </a:custGeom>
            <a:noFill/>
            <a:ln w="19050" cap="flat">
              <a:solidFill>
                <a:schemeClr val="accent2">
                  <a:lumMod val="90000"/>
                  <a:lumOff val="10000"/>
                </a:schemeClr>
              </a:solidFill>
              <a:prstDash val="solid"/>
              <a:miter lim="800000"/>
              <a:headEnd/>
              <a:tailEnd/>
            </a:ln>
            <a:extLst/>
          </p:spPr>
          <p:txBody>
            <a:bodyPr/>
            <a:lstStyle/>
            <a:p>
              <a:pPr fontAlgn="auto">
                <a:spcBef>
                  <a:spcPts val="0"/>
                </a:spcBef>
                <a:spcAft>
                  <a:spcPts val="0"/>
                </a:spcAft>
                <a:defRPr/>
              </a:pPr>
              <a:endParaRPr lang="en-AU">
                <a:latin typeface="+mn-lt"/>
              </a:endParaRPr>
            </a:p>
          </p:txBody>
        </p:sp>
        <p:sp>
          <p:nvSpPr>
            <p:cNvPr id="55" name="Freeform 24"/>
            <p:cNvSpPr>
              <a:spLocks/>
            </p:cNvSpPr>
            <p:nvPr userDrawn="1"/>
          </p:nvSpPr>
          <p:spPr bwMode="auto">
            <a:xfrm>
              <a:off x="-17463" y="357188"/>
              <a:ext cx="9186863" cy="477837"/>
            </a:xfrm>
            <a:custGeom>
              <a:avLst/>
              <a:gdLst>
                <a:gd name="T0" fmla="*/ 0 w 2880"/>
                <a:gd name="T1" fmla="*/ 150 h 150"/>
                <a:gd name="T2" fmla="*/ 1672 w 2880"/>
                <a:gd name="T3" fmla="*/ 150 h 150"/>
                <a:gd name="T4" fmla="*/ 1984 w 2880"/>
                <a:gd name="T5" fmla="*/ 129 h 150"/>
                <a:gd name="T6" fmla="*/ 2507 w 2880"/>
                <a:gd name="T7" fmla="*/ 0 h 150"/>
                <a:gd name="T8" fmla="*/ 2880 w 2880"/>
                <a:gd name="T9" fmla="*/ 0 h 150"/>
              </a:gdLst>
              <a:ahLst/>
              <a:cxnLst>
                <a:cxn ang="0">
                  <a:pos x="T0" y="T1"/>
                </a:cxn>
                <a:cxn ang="0">
                  <a:pos x="T2" y="T3"/>
                </a:cxn>
                <a:cxn ang="0">
                  <a:pos x="T4" y="T5"/>
                </a:cxn>
                <a:cxn ang="0">
                  <a:pos x="T6" y="T7"/>
                </a:cxn>
                <a:cxn ang="0">
                  <a:pos x="T8" y="T9"/>
                </a:cxn>
              </a:cxnLst>
              <a:rect l="0" t="0" r="r" b="b"/>
              <a:pathLst>
                <a:path w="2880" h="150">
                  <a:moveTo>
                    <a:pt x="0" y="150"/>
                  </a:moveTo>
                  <a:cubicBezTo>
                    <a:pt x="1672" y="150"/>
                    <a:pt x="1672" y="150"/>
                    <a:pt x="1672" y="150"/>
                  </a:cubicBezTo>
                  <a:cubicBezTo>
                    <a:pt x="1875" y="150"/>
                    <a:pt x="1941" y="145"/>
                    <a:pt x="1984" y="129"/>
                  </a:cubicBezTo>
                  <a:cubicBezTo>
                    <a:pt x="2071" y="95"/>
                    <a:pt x="2189" y="0"/>
                    <a:pt x="2507" y="0"/>
                  </a:cubicBezTo>
                  <a:cubicBezTo>
                    <a:pt x="2880" y="0"/>
                    <a:pt x="2880" y="0"/>
                    <a:pt x="2880" y="0"/>
                  </a:cubicBezTo>
                </a:path>
              </a:pathLst>
            </a:custGeom>
            <a:noFill/>
            <a:ln w="19050" cap="flat">
              <a:solidFill>
                <a:schemeClr val="accent2"/>
              </a:solidFill>
              <a:prstDash val="solid"/>
              <a:miter lim="800000"/>
              <a:headEnd/>
              <a:tailEnd/>
            </a:ln>
            <a:extLst/>
          </p:spPr>
          <p:txBody>
            <a:bodyPr/>
            <a:lstStyle/>
            <a:p>
              <a:pPr fontAlgn="auto">
                <a:spcBef>
                  <a:spcPts val="0"/>
                </a:spcBef>
                <a:spcAft>
                  <a:spcPts val="0"/>
                </a:spcAft>
                <a:defRPr/>
              </a:pPr>
              <a:endParaRPr lang="en-AU">
                <a:latin typeface="+mn-lt"/>
              </a:endParaRPr>
            </a:p>
          </p:txBody>
        </p:sp>
        <p:sp>
          <p:nvSpPr>
            <p:cNvPr id="56" name="Freeform 25"/>
            <p:cNvSpPr>
              <a:spLocks/>
            </p:cNvSpPr>
            <p:nvPr userDrawn="1"/>
          </p:nvSpPr>
          <p:spPr bwMode="auto">
            <a:xfrm>
              <a:off x="-17463" y="676275"/>
              <a:ext cx="9186863" cy="954088"/>
            </a:xfrm>
            <a:custGeom>
              <a:avLst/>
              <a:gdLst>
                <a:gd name="T0" fmla="*/ 2880 w 2880"/>
                <a:gd name="T1" fmla="*/ 299 h 299"/>
                <a:gd name="T2" fmla="*/ 2501 w 2880"/>
                <a:gd name="T3" fmla="*/ 299 h 299"/>
                <a:gd name="T4" fmla="*/ 1984 w 2880"/>
                <a:gd name="T5" fmla="*/ 129 h 299"/>
                <a:gd name="T6" fmla="*/ 1485 w 2880"/>
                <a:gd name="T7" fmla="*/ 0 h 299"/>
                <a:gd name="T8" fmla="*/ 0 w 2880"/>
                <a:gd name="T9" fmla="*/ 0 h 299"/>
              </a:gdLst>
              <a:ahLst/>
              <a:cxnLst>
                <a:cxn ang="0">
                  <a:pos x="T0" y="T1"/>
                </a:cxn>
                <a:cxn ang="0">
                  <a:pos x="T2" y="T3"/>
                </a:cxn>
                <a:cxn ang="0">
                  <a:pos x="T4" y="T5"/>
                </a:cxn>
                <a:cxn ang="0">
                  <a:pos x="T6" y="T7"/>
                </a:cxn>
                <a:cxn ang="0">
                  <a:pos x="T8" y="T9"/>
                </a:cxn>
              </a:cxnLst>
              <a:rect l="0" t="0" r="r" b="b"/>
              <a:pathLst>
                <a:path w="2880" h="299">
                  <a:moveTo>
                    <a:pt x="2880" y="299"/>
                  </a:moveTo>
                  <a:cubicBezTo>
                    <a:pt x="2880" y="299"/>
                    <a:pt x="2565" y="299"/>
                    <a:pt x="2501" y="299"/>
                  </a:cubicBezTo>
                  <a:cubicBezTo>
                    <a:pt x="2236" y="299"/>
                    <a:pt x="2124" y="209"/>
                    <a:pt x="1984" y="129"/>
                  </a:cubicBezTo>
                  <a:cubicBezTo>
                    <a:pt x="1863" y="60"/>
                    <a:pt x="1698" y="0"/>
                    <a:pt x="1485" y="0"/>
                  </a:cubicBezTo>
                  <a:cubicBezTo>
                    <a:pt x="0" y="0"/>
                    <a:pt x="0" y="0"/>
                    <a:pt x="0" y="0"/>
                  </a:cubicBezTo>
                </a:path>
              </a:pathLst>
            </a:custGeom>
            <a:noFill/>
            <a:ln w="19050" cap="flat">
              <a:solidFill>
                <a:schemeClr val="bg1"/>
              </a:solidFill>
              <a:prstDash val="solid"/>
              <a:miter lim="800000"/>
              <a:headEnd/>
              <a:tailEnd/>
            </a:ln>
            <a:extLst/>
          </p:spPr>
          <p:txBody>
            <a:bodyPr/>
            <a:lstStyle/>
            <a:p>
              <a:pPr fontAlgn="auto">
                <a:spcBef>
                  <a:spcPts val="0"/>
                </a:spcBef>
                <a:spcAft>
                  <a:spcPts val="0"/>
                </a:spcAft>
                <a:defRPr/>
              </a:pPr>
              <a:endParaRPr lang="en-AU">
                <a:latin typeface="+mn-lt"/>
              </a:endParaRPr>
            </a:p>
          </p:txBody>
        </p:sp>
        <p:sp>
          <p:nvSpPr>
            <p:cNvPr id="57" name="Freeform 26"/>
            <p:cNvSpPr>
              <a:spLocks/>
            </p:cNvSpPr>
            <p:nvPr userDrawn="1"/>
          </p:nvSpPr>
          <p:spPr bwMode="auto">
            <a:xfrm>
              <a:off x="-17463" y="676275"/>
              <a:ext cx="9186863" cy="477838"/>
            </a:xfrm>
            <a:custGeom>
              <a:avLst/>
              <a:gdLst>
                <a:gd name="T0" fmla="*/ 0 w 2880"/>
                <a:gd name="T1" fmla="*/ 150 h 150"/>
                <a:gd name="T2" fmla="*/ 1672 w 2880"/>
                <a:gd name="T3" fmla="*/ 150 h 150"/>
                <a:gd name="T4" fmla="*/ 1984 w 2880"/>
                <a:gd name="T5" fmla="*/ 129 h 150"/>
                <a:gd name="T6" fmla="*/ 2507 w 2880"/>
                <a:gd name="T7" fmla="*/ 0 h 150"/>
                <a:gd name="T8" fmla="*/ 2880 w 2880"/>
                <a:gd name="T9" fmla="*/ 0 h 150"/>
              </a:gdLst>
              <a:ahLst/>
              <a:cxnLst>
                <a:cxn ang="0">
                  <a:pos x="T0" y="T1"/>
                </a:cxn>
                <a:cxn ang="0">
                  <a:pos x="T2" y="T3"/>
                </a:cxn>
                <a:cxn ang="0">
                  <a:pos x="T4" y="T5"/>
                </a:cxn>
                <a:cxn ang="0">
                  <a:pos x="T6" y="T7"/>
                </a:cxn>
                <a:cxn ang="0">
                  <a:pos x="T8" y="T9"/>
                </a:cxn>
              </a:cxnLst>
              <a:rect l="0" t="0" r="r" b="b"/>
              <a:pathLst>
                <a:path w="2880" h="150">
                  <a:moveTo>
                    <a:pt x="0" y="150"/>
                  </a:moveTo>
                  <a:cubicBezTo>
                    <a:pt x="1672" y="150"/>
                    <a:pt x="1672" y="150"/>
                    <a:pt x="1672" y="150"/>
                  </a:cubicBezTo>
                  <a:cubicBezTo>
                    <a:pt x="1875" y="150"/>
                    <a:pt x="1941" y="145"/>
                    <a:pt x="1984" y="129"/>
                  </a:cubicBezTo>
                  <a:cubicBezTo>
                    <a:pt x="2071" y="95"/>
                    <a:pt x="2189" y="0"/>
                    <a:pt x="2507" y="0"/>
                  </a:cubicBezTo>
                  <a:cubicBezTo>
                    <a:pt x="2880" y="0"/>
                    <a:pt x="2880" y="0"/>
                    <a:pt x="2880" y="0"/>
                  </a:cubicBezTo>
                </a:path>
              </a:pathLst>
            </a:custGeom>
            <a:noFill/>
            <a:ln w="19050" cap="flat">
              <a:solidFill>
                <a:schemeClr val="accent1">
                  <a:lumMod val="75000"/>
                </a:schemeClr>
              </a:solidFill>
              <a:prstDash val="solid"/>
              <a:miter lim="800000"/>
              <a:headEnd/>
              <a:tailEnd/>
            </a:ln>
            <a:extLst/>
          </p:spPr>
          <p:txBody>
            <a:bodyPr/>
            <a:lstStyle/>
            <a:p>
              <a:pPr fontAlgn="auto">
                <a:spcBef>
                  <a:spcPts val="0"/>
                </a:spcBef>
                <a:spcAft>
                  <a:spcPts val="0"/>
                </a:spcAft>
                <a:defRPr/>
              </a:pPr>
              <a:endParaRPr lang="en-AU">
                <a:latin typeface="+mn-lt"/>
              </a:endParaRPr>
            </a:p>
          </p:txBody>
        </p:sp>
        <p:sp>
          <p:nvSpPr>
            <p:cNvPr id="58" name="Freeform 27"/>
            <p:cNvSpPr>
              <a:spLocks/>
            </p:cNvSpPr>
            <p:nvPr userDrawn="1"/>
          </p:nvSpPr>
          <p:spPr bwMode="auto">
            <a:xfrm>
              <a:off x="-17463" y="995363"/>
              <a:ext cx="9186863" cy="954087"/>
            </a:xfrm>
            <a:custGeom>
              <a:avLst/>
              <a:gdLst>
                <a:gd name="T0" fmla="*/ 2880 w 2880"/>
                <a:gd name="T1" fmla="*/ 299 h 299"/>
                <a:gd name="T2" fmla="*/ 2501 w 2880"/>
                <a:gd name="T3" fmla="*/ 299 h 299"/>
                <a:gd name="T4" fmla="*/ 1984 w 2880"/>
                <a:gd name="T5" fmla="*/ 128 h 299"/>
                <a:gd name="T6" fmla="*/ 1485 w 2880"/>
                <a:gd name="T7" fmla="*/ 0 h 299"/>
                <a:gd name="T8" fmla="*/ 0 w 2880"/>
                <a:gd name="T9" fmla="*/ 0 h 299"/>
              </a:gdLst>
              <a:ahLst/>
              <a:cxnLst>
                <a:cxn ang="0">
                  <a:pos x="T0" y="T1"/>
                </a:cxn>
                <a:cxn ang="0">
                  <a:pos x="T2" y="T3"/>
                </a:cxn>
                <a:cxn ang="0">
                  <a:pos x="T4" y="T5"/>
                </a:cxn>
                <a:cxn ang="0">
                  <a:pos x="T6" y="T7"/>
                </a:cxn>
                <a:cxn ang="0">
                  <a:pos x="T8" y="T9"/>
                </a:cxn>
              </a:cxnLst>
              <a:rect l="0" t="0" r="r" b="b"/>
              <a:pathLst>
                <a:path w="2880" h="299">
                  <a:moveTo>
                    <a:pt x="2880" y="299"/>
                  </a:moveTo>
                  <a:cubicBezTo>
                    <a:pt x="2880" y="299"/>
                    <a:pt x="2565" y="299"/>
                    <a:pt x="2501" y="299"/>
                  </a:cubicBezTo>
                  <a:cubicBezTo>
                    <a:pt x="2236" y="299"/>
                    <a:pt x="2124" y="209"/>
                    <a:pt x="1984" y="128"/>
                  </a:cubicBezTo>
                  <a:cubicBezTo>
                    <a:pt x="1863" y="60"/>
                    <a:pt x="1698" y="0"/>
                    <a:pt x="1485" y="0"/>
                  </a:cubicBezTo>
                  <a:cubicBezTo>
                    <a:pt x="0" y="0"/>
                    <a:pt x="0" y="0"/>
                    <a:pt x="0" y="0"/>
                  </a:cubicBezTo>
                </a:path>
              </a:pathLst>
            </a:custGeom>
            <a:noFill/>
            <a:ln w="19050" cap="flat">
              <a:solidFill>
                <a:schemeClr val="accent2">
                  <a:lumMod val="90000"/>
                  <a:lumOff val="10000"/>
                </a:schemeClr>
              </a:solidFill>
              <a:prstDash val="solid"/>
              <a:miter lim="800000"/>
              <a:headEnd/>
              <a:tailEnd/>
            </a:ln>
            <a:extLst/>
          </p:spPr>
          <p:txBody>
            <a:bodyPr/>
            <a:lstStyle/>
            <a:p>
              <a:pPr fontAlgn="auto">
                <a:spcBef>
                  <a:spcPts val="0"/>
                </a:spcBef>
                <a:spcAft>
                  <a:spcPts val="0"/>
                </a:spcAft>
                <a:defRPr/>
              </a:pPr>
              <a:endParaRPr lang="en-AU">
                <a:latin typeface="+mn-lt"/>
              </a:endParaRPr>
            </a:p>
          </p:txBody>
        </p:sp>
        <p:sp>
          <p:nvSpPr>
            <p:cNvPr id="59" name="Freeform 28"/>
            <p:cNvSpPr>
              <a:spLocks/>
            </p:cNvSpPr>
            <p:nvPr userDrawn="1"/>
          </p:nvSpPr>
          <p:spPr bwMode="auto">
            <a:xfrm>
              <a:off x="-17463" y="995363"/>
              <a:ext cx="9186863" cy="474662"/>
            </a:xfrm>
            <a:custGeom>
              <a:avLst/>
              <a:gdLst>
                <a:gd name="T0" fmla="*/ 0 w 2880"/>
                <a:gd name="T1" fmla="*/ 149 h 149"/>
                <a:gd name="T2" fmla="*/ 1672 w 2880"/>
                <a:gd name="T3" fmla="*/ 149 h 149"/>
                <a:gd name="T4" fmla="*/ 1984 w 2880"/>
                <a:gd name="T5" fmla="*/ 128 h 149"/>
                <a:gd name="T6" fmla="*/ 2507 w 2880"/>
                <a:gd name="T7" fmla="*/ 0 h 149"/>
                <a:gd name="T8" fmla="*/ 2880 w 2880"/>
                <a:gd name="T9" fmla="*/ 0 h 149"/>
              </a:gdLst>
              <a:ahLst/>
              <a:cxnLst>
                <a:cxn ang="0">
                  <a:pos x="T0" y="T1"/>
                </a:cxn>
                <a:cxn ang="0">
                  <a:pos x="T2" y="T3"/>
                </a:cxn>
                <a:cxn ang="0">
                  <a:pos x="T4" y="T5"/>
                </a:cxn>
                <a:cxn ang="0">
                  <a:pos x="T6" y="T7"/>
                </a:cxn>
                <a:cxn ang="0">
                  <a:pos x="T8" y="T9"/>
                </a:cxn>
              </a:cxnLst>
              <a:rect l="0" t="0" r="r" b="b"/>
              <a:pathLst>
                <a:path w="2880" h="149">
                  <a:moveTo>
                    <a:pt x="0" y="149"/>
                  </a:moveTo>
                  <a:cubicBezTo>
                    <a:pt x="1672" y="149"/>
                    <a:pt x="1672" y="149"/>
                    <a:pt x="1672" y="149"/>
                  </a:cubicBezTo>
                  <a:cubicBezTo>
                    <a:pt x="1875" y="149"/>
                    <a:pt x="1941" y="145"/>
                    <a:pt x="1984" y="128"/>
                  </a:cubicBezTo>
                  <a:cubicBezTo>
                    <a:pt x="2071" y="95"/>
                    <a:pt x="2189" y="0"/>
                    <a:pt x="2507" y="0"/>
                  </a:cubicBezTo>
                  <a:cubicBezTo>
                    <a:pt x="2880" y="0"/>
                    <a:pt x="2880" y="0"/>
                    <a:pt x="2880" y="0"/>
                  </a:cubicBezTo>
                </a:path>
              </a:pathLst>
            </a:custGeom>
            <a:noFill/>
            <a:ln w="19050" cap="flat">
              <a:solidFill>
                <a:schemeClr val="accent2"/>
              </a:solidFill>
              <a:prstDash val="solid"/>
              <a:miter lim="800000"/>
              <a:headEnd/>
              <a:tailEnd/>
            </a:ln>
            <a:extLst/>
          </p:spPr>
          <p:txBody>
            <a:bodyPr/>
            <a:lstStyle/>
            <a:p>
              <a:pPr fontAlgn="auto">
                <a:spcBef>
                  <a:spcPts val="0"/>
                </a:spcBef>
                <a:spcAft>
                  <a:spcPts val="0"/>
                </a:spcAft>
                <a:defRPr/>
              </a:pPr>
              <a:endParaRPr lang="en-AU">
                <a:latin typeface="+mn-lt"/>
              </a:endParaRPr>
            </a:p>
          </p:txBody>
        </p:sp>
      </p:grpSp>
      <p:grpSp>
        <p:nvGrpSpPr>
          <p:cNvPr id="85030" name="Group 36"/>
          <p:cNvGrpSpPr>
            <a:grpSpLocks/>
          </p:cNvGrpSpPr>
          <p:nvPr/>
        </p:nvGrpSpPr>
        <p:grpSpPr bwMode="auto">
          <a:xfrm>
            <a:off x="-26988" y="357188"/>
            <a:ext cx="9194801" cy="6140450"/>
            <a:chOff x="-26988" y="357188"/>
            <a:chExt cx="9195409" cy="6140081"/>
          </a:xfrm>
        </p:grpSpPr>
        <p:grpSp>
          <p:nvGrpSpPr>
            <p:cNvPr id="85031" name="Group 35"/>
            <p:cNvGrpSpPr>
              <a:grpSpLocks/>
            </p:cNvGrpSpPr>
            <p:nvPr/>
          </p:nvGrpSpPr>
          <p:grpSpPr bwMode="auto">
            <a:xfrm>
              <a:off x="608" y="5500319"/>
              <a:ext cx="9167813" cy="996950"/>
              <a:chOff x="608" y="5500319"/>
              <a:chExt cx="9167813" cy="996950"/>
            </a:xfrm>
          </p:grpSpPr>
          <p:grpSp>
            <p:nvGrpSpPr>
              <p:cNvPr id="85032" name="Group 22"/>
              <p:cNvGrpSpPr>
                <a:grpSpLocks/>
              </p:cNvGrpSpPr>
              <p:nvPr/>
            </p:nvGrpSpPr>
            <p:grpSpPr bwMode="auto">
              <a:xfrm>
                <a:off x="608" y="5500319"/>
                <a:ext cx="9167813" cy="996950"/>
                <a:chOff x="-7938" y="5668963"/>
                <a:chExt cx="9167813" cy="996950"/>
              </a:xfrm>
            </p:grpSpPr>
            <p:sp>
              <p:nvSpPr>
                <p:cNvPr id="49" name="Freeform 11"/>
                <p:cNvSpPr>
                  <a:spLocks noEditPoints="1"/>
                </p:cNvSpPr>
                <p:nvPr/>
              </p:nvSpPr>
              <p:spPr bwMode="auto">
                <a:xfrm>
                  <a:off x="-8544" y="5669023"/>
                  <a:ext cx="9168419" cy="996890"/>
                </a:xfrm>
                <a:custGeom>
                  <a:avLst/>
                  <a:gdLst>
                    <a:gd name="T0" fmla="*/ 2880 w 2880"/>
                    <a:gd name="T1" fmla="*/ 20 h 313"/>
                    <a:gd name="T2" fmla="*/ 2789 w 2880"/>
                    <a:gd name="T3" fmla="*/ 20 h 313"/>
                    <a:gd name="T4" fmla="*/ 2313 w 2880"/>
                    <a:gd name="T5" fmla="*/ 137 h 313"/>
                    <a:gd name="T6" fmla="*/ 2784 w 2880"/>
                    <a:gd name="T7" fmla="*/ 313 h 313"/>
                    <a:gd name="T8" fmla="*/ 2880 w 2880"/>
                    <a:gd name="T9" fmla="*/ 313 h 313"/>
                    <a:gd name="T10" fmla="*/ 2880 w 2880"/>
                    <a:gd name="T11" fmla="*/ 20 h 313"/>
                    <a:gd name="T12" fmla="*/ 1860 w 2880"/>
                    <a:gd name="T13" fmla="*/ 0 h 313"/>
                    <a:gd name="T14" fmla="*/ 0 w 2880"/>
                    <a:gd name="T15" fmla="*/ 0 h 313"/>
                    <a:gd name="T16" fmla="*/ 0 w 2880"/>
                    <a:gd name="T17" fmla="*/ 157 h 313"/>
                    <a:gd name="T18" fmla="*/ 2030 w 2880"/>
                    <a:gd name="T19" fmla="*/ 157 h 313"/>
                    <a:gd name="T20" fmla="*/ 2313 w 2880"/>
                    <a:gd name="T21" fmla="*/ 137 h 313"/>
                    <a:gd name="T22" fmla="*/ 2313 w 2880"/>
                    <a:gd name="T23" fmla="*/ 137 h 313"/>
                    <a:gd name="T24" fmla="*/ 2313 w 2880"/>
                    <a:gd name="T25" fmla="*/ 137 h 313"/>
                    <a:gd name="T26" fmla="*/ 1860 w 2880"/>
                    <a:gd name="T27"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0" h="313">
                      <a:moveTo>
                        <a:pt x="2880" y="20"/>
                      </a:moveTo>
                      <a:cubicBezTo>
                        <a:pt x="2789" y="20"/>
                        <a:pt x="2789" y="20"/>
                        <a:pt x="2789" y="20"/>
                      </a:cubicBezTo>
                      <a:cubicBezTo>
                        <a:pt x="2500" y="20"/>
                        <a:pt x="2393" y="107"/>
                        <a:pt x="2313" y="137"/>
                      </a:cubicBezTo>
                      <a:cubicBezTo>
                        <a:pt x="2411" y="217"/>
                        <a:pt x="2542" y="313"/>
                        <a:pt x="2784" y="313"/>
                      </a:cubicBezTo>
                      <a:cubicBezTo>
                        <a:pt x="2842" y="313"/>
                        <a:pt x="2880" y="313"/>
                        <a:pt x="2880" y="313"/>
                      </a:cubicBezTo>
                      <a:cubicBezTo>
                        <a:pt x="2880" y="20"/>
                        <a:pt x="2880" y="20"/>
                        <a:pt x="2880" y="20"/>
                      </a:cubicBezTo>
                      <a:moveTo>
                        <a:pt x="1860" y="0"/>
                      </a:moveTo>
                      <a:cubicBezTo>
                        <a:pt x="0" y="0"/>
                        <a:pt x="0" y="0"/>
                        <a:pt x="0" y="0"/>
                      </a:cubicBezTo>
                      <a:cubicBezTo>
                        <a:pt x="0" y="157"/>
                        <a:pt x="0" y="157"/>
                        <a:pt x="0" y="157"/>
                      </a:cubicBezTo>
                      <a:cubicBezTo>
                        <a:pt x="2030" y="157"/>
                        <a:pt x="2030" y="157"/>
                        <a:pt x="2030" y="157"/>
                      </a:cubicBezTo>
                      <a:cubicBezTo>
                        <a:pt x="2214" y="157"/>
                        <a:pt x="2274" y="152"/>
                        <a:pt x="2313" y="137"/>
                      </a:cubicBezTo>
                      <a:cubicBezTo>
                        <a:pt x="2313" y="137"/>
                        <a:pt x="2313" y="137"/>
                        <a:pt x="2313" y="137"/>
                      </a:cubicBezTo>
                      <a:cubicBezTo>
                        <a:pt x="2313" y="137"/>
                        <a:pt x="2313" y="137"/>
                        <a:pt x="2313" y="137"/>
                      </a:cubicBezTo>
                      <a:cubicBezTo>
                        <a:pt x="2216" y="57"/>
                        <a:pt x="2053" y="0"/>
                        <a:pt x="1860" y="0"/>
                      </a:cubicBezTo>
                    </a:path>
                  </a:pathLst>
                </a:custGeom>
                <a:solidFill>
                  <a:schemeClr val="accent1">
                    <a:lumMod val="75000"/>
                  </a:schemeClr>
                </a:solidFill>
                <a:ln>
                  <a:noFill/>
                </a:ln>
                <a:extLst/>
              </p:spPr>
              <p:txBody>
                <a:bodyPr/>
                <a:lstStyle/>
                <a:p>
                  <a:pPr defTabSz="457200">
                    <a:defRPr/>
                  </a:pPr>
                  <a:endParaRPr lang="en-AU"/>
                </a:p>
              </p:txBody>
            </p:sp>
            <p:sp>
              <p:nvSpPr>
                <p:cNvPr id="50" name="Freeform 24"/>
                <p:cNvSpPr>
                  <a:spLocks/>
                </p:cNvSpPr>
                <p:nvPr/>
              </p:nvSpPr>
              <p:spPr bwMode="auto">
                <a:xfrm>
                  <a:off x="-8544" y="5732519"/>
                  <a:ext cx="7363312" cy="433361"/>
                </a:xfrm>
                <a:custGeom>
                  <a:avLst/>
                  <a:gdLst>
                    <a:gd name="T0" fmla="*/ 2313 w 2313"/>
                    <a:gd name="T1" fmla="*/ 117 h 136"/>
                    <a:gd name="T2" fmla="*/ 1860 w 2313"/>
                    <a:gd name="T3" fmla="*/ 0 h 136"/>
                    <a:gd name="T4" fmla="*/ 0 w 2313"/>
                    <a:gd name="T5" fmla="*/ 0 h 136"/>
                    <a:gd name="T6" fmla="*/ 0 w 2313"/>
                    <a:gd name="T7" fmla="*/ 136 h 136"/>
                    <a:gd name="T8" fmla="*/ 2030 w 2313"/>
                    <a:gd name="T9" fmla="*/ 136 h 136"/>
                    <a:gd name="T10" fmla="*/ 2313 w 2313"/>
                    <a:gd name="T11" fmla="*/ 117 h 136"/>
                  </a:gdLst>
                  <a:ahLst/>
                  <a:cxnLst>
                    <a:cxn ang="0">
                      <a:pos x="T0" y="T1"/>
                    </a:cxn>
                    <a:cxn ang="0">
                      <a:pos x="T2" y="T3"/>
                    </a:cxn>
                    <a:cxn ang="0">
                      <a:pos x="T4" y="T5"/>
                    </a:cxn>
                    <a:cxn ang="0">
                      <a:pos x="T6" y="T7"/>
                    </a:cxn>
                    <a:cxn ang="0">
                      <a:pos x="T8" y="T9"/>
                    </a:cxn>
                    <a:cxn ang="0">
                      <a:pos x="T10" y="T11"/>
                    </a:cxn>
                  </a:cxnLst>
                  <a:rect l="0" t="0" r="r" b="b"/>
                  <a:pathLst>
                    <a:path w="2313" h="136">
                      <a:moveTo>
                        <a:pt x="2313" y="117"/>
                      </a:moveTo>
                      <a:cubicBezTo>
                        <a:pt x="2204" y="55"/>
                        <a:pt x="2053" y="0"/>
                        <a:pt x="1860" y="0"/>
                      </a:cubicBezTo>
                      <a:cubicBezTo>
                        <a:pt x="0" y="0"/>
                        <a:pt x="0" y="0"/>
                        <a:pt x="0" y="0"/>
                      </a:cubicBezTo>
                      <a:cubicBezTo>
                        <a:pt x="0" y="136"/>
                        <a:pt x="0" y="136"/>
                        <a:pt x="0" y="136"/>
                      </a:cubicBezTo>
                      <a:cubicBezTo>
                        <a:pt x="2030" y="136"/>
                        <a:pt x="2030" y="136"/>
                        <a:pt x="2030" y="136"/>
                      </a:cubicBezTo>
                      <a:cubicBezTo>
                        <a:pt x="2214" y="136"/>
                        <a:pt x="2274" y="132"/>
                        <a:pt x="2313" y="117"/>
                      </a:cubicBezTo>
                    </a:path>
                  </a:pathLst>
                </a:custGeom>
                <a:solidFill>
                  <a:schemeClr val="accent2"/>
                </a:solidFill>
                <a:ln>
                  <a:noFill/>
                </a:ln>
                <a:extLst/>
              </p:spPr>
              <p:txBody>
                <a:bodyPr/>
                <a:lstStyle/>
                <a:p>
                  <a:pPr defTabSz="457200">
                    <a:defRPr/>
                  </a:pPr>
                  <a:endParaRPr lang="en-AU"/>
                </a:p>
              </p:txBody>
            </p:sp>
            <p:sp>
              <p:nvSpPr>
                <p:cNvPr id="51" name="Freeform 25"/>
                <p:cNvSpPr>
                  <a:spLocks/>
                </p:cNvSpPr>
                <p:nvPr/>
              </p:nvSpPr>
              <p:spPr bwMode="auto">
                <a:xfrm>
                  <a:off x="7354768" y="5732519"/>
                  <a:ext cx="1805107" cy="869898"/>
                </a:xfrm>
                <a:custGeom>
                  <a:avLst/>
                  <a:gdLst>
                    <a:gd name="T0" fmla="*/ 476 w 567"/>
                    <a:gd name="T1" fmla="*/ 0 h 273"/>
                    <a:gd name="T2" fmla="*/ 0 w 567"/>
                    <a:gd name="T3" fmla="*/ 117 h 273"/>
                    <a:gd name="T4" fmla="*/ 471 w 567"/>
                    <a:gd name="T5" fmla="*/ 273 h 273"/>
                    <a:gd name="T6" fmla="*/ 567 w 567"/>
                    <a:gd name="T7" fmla="*/ 273 h 273"/>
                    <a:gd name="T8" fmla="*/ 567 w 567"/>
                    <a:gd name="T9" fmla="*/ 0 h 273"/>
                    <a:gd name="T10" fmla="*/ 476 w 567"/>
                    <a:gd name="T11" fmla="*/ 0 h 273"/>
                  </a:gdLst>
                  <a:ahLst/>
                  <a:cxnLst>
                    <a:cxn ang="0">
                      <a:pos x="T0" y="T1"/>
                    </a:cxn>
                    <a:cxn ang="0">
                      <a:pos x="T2" y="T3"/>
                    </a:cxn>
                    <a:cxn ang="0">
                      <a:pos x="T4" y="T5"/>
                    </a:cxn>
                    <a:cxn ang="0">
                      <a:pos x="T6" y="T7"/>
                    </a:cxn>
                    <a:cxn ang="0">
                      <a:pos x="T8" y="T9"/>
                    </a:cxn>
                    <a:cxn ang="0">
                      <a:pos x="T10" y="T11"/>
                    </a:cxn>
                  </a:cxnLst>
                  <a:rect l="0" t="0" r="r" b="b"/>
                  <a:pathLst>
                    <a:path w="567" h="273">
                      <a:moveTo>
                        <a:pt x="476" y="0"/>
                      </a:moveTo>
                      <a:cubicBezTo>
                        <a:pt x="187" y="0"/>
                        <a:pt x="80" y="87"/>
                        <a:pt x="0" y="117"/>
                      </a:cubicBezTo>
                      <a:cubicBezTo>
                        <a:pt x="128" y="190"/>
                        <a:pt x="229" y="273"/>
                        <a:pt x="471" y="273"/>
                      </a:cubicBezTo>
                      <a:cubicBezTo>
                        <a:pt x="529" y="273"/>
                        <a:pt x="567" y="273"/>
                        <a:pt x="567" y="273"/>
                      </a:cubicBezTo>
                      <a:cubicBezTo>
                        <a:pt x="567" y="0"/>
                        <a:pt x="567" y="0"/>
                        <a:pt x="567" y="0"/>
                      </a:cubicBezTo>
                      <a:lnTo>
                        <a:pt x="476" y="0"/>
                      </a:lnTo>
                      <a:close/>
                    </a:path>
                  </a:pathLst>
                </a:custGeom>
                <a:solidFill>
                  <a:srgbClr val="FFFFFF"/>
                </a:solidFill>
                <a:ln>
                  <a:noFill/>
                </a:ln>
                <a:extLst/>
              </p:spPr>
              <p:txBody>
                <a:bodyPr/>
                <a:lstStyle/>
                <a:p>
                  <a:pPr defTabSz="457200">
                    <a:defRPr/>
                  </a:pPr>
                  <a:endParaRPr lang="en-AU"/>
                </a:p>
              </p:txBody>
            </p:sp>
          </p:grpSp>
          <p:pic>
            <p:nvPicPr>
              <p:cNvPr id="85036" name="Picture 78"/>
              <p:cNvPicPr>
                <a:picLocks noChangeAspect="1" noChangeArrowheads="1"/>
              </p:cNvPicPr>
              <p:nvPr/>
            </p:nvPicPr>
            <p:blipFill>
              <a:blip r:embed="rId2" cstate="print"/>
              <a:srcRect/>
              <a:stretch>
                <a:fillRect/>
              </a:stretch>
            </p:blipFill>
            <p:spPr bwMode="auto">
              <a:xfrm>
                <a:off x="8169275" y="5675743"/>
                <a:ext cx="655638" cy="655637"/>
              </a:xfrm>
              <a:prstGeom prst="rect">
                <a:avLst/>
              </a:prstGeom>
              <a:noFill/>
              <a:ln w="9525">
                <a:noFill/>
                <a:miter lim="800000"/>
                <a:headEnd/>
                <a:tailEnd/>
              </a:ln>
            </p:spPr>
          </p:pic>
          <p:grpSp>
            <p:nvGrpSpPr>
              <p:cNvPr id="6" name="Group 19"/>
              <p:cNvGrpSpPr/>
              <p:nvPr/>
            </p:nvGrpSpPr>
            <p:grpSpPr>
              <a:xfrm>
                <a:off x="360000" y="5807505"/>
                <a:ext cx="814388" cy="95250"/>
                <a:chOff x="3495675" y="5969000"/>
                <a:chExt cx="814388" cy="95250"/>
              </a:xfrm>
              <a:solidFill>
                <a:schemeClr val="accent1"/>
              </a:solidFill>
            </p:grpSpPr>
            <p:sp>
              <p:nvSpPr>
                <p:cNvPr id="37" name="Freeform 26"/>
                <p:cNvSpPr>
                  <a:spLocks/>
                </p:cNvSpPr>
                <p:nvPr/>
              </p:nvSpPr>
              <p:spPr bwMode="auto">
                <a:xfrm>
                  <a:off x="349567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1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1" y="7"/>
                        <a:pt x="0" y="0"/>
                      </a:cubicBezTo>
                      <a:cubicBezTo>
                        <a:pt x="5" y="0"/>
                        <a:pt x="5" y="0"/>
                        <a:pt x="5" y="0"/>
                      </a:cubicBezTo>
                      <a:cubicBezTo>
                        <a:pt x="6" y="5"/>
                        <a:pt x="7" y="9"/>
                        <a:pt x="8" y="13"/>
                      </a:cubicBezTo>
                      <a:cubicBezTo>
                        <a:pt x="8"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1" y="13"/>
                        <a:pt x="21" y="13"/>
                        <a:pt x="21"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defTabSz="457200">
                    <a:defRPr/>
                  </a:pPr>
                  <a:endParaRPr lang="en-AU"/>
                </a:p>
              </p:txBody>
            </p:sp>
            <p:sp>
              <p:nvSpPr>
                <p:cNvPr id="38" name="Freeform 27"/>
                <p:cNvSpPr>
                  <a:spLocks/>
                </p:cNvSpPr>
                <p:nvPr/>
              </p:nvSpPr>
              <p:spPr bwMode="auto">
                <a:xfrm>
                  <a:off x="360362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2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2" y="7"/>
                        <a:pt x="0" y="0"/>
                      </a:cubicBezTo>
                      <a:cubicBezTo>
                        <a:pt x="5" y="0"/>
                        <a:pt x="5" y="0"/>
                        <a:pt x="5" y="0"/>
                      </a:cubicBezTo>
                      <a:cubicBezTo>
                        <a:pt x="6" y="5"/>
                        <a:pt x="7" y="9"/>
                        <a:pt x="8" y="13"/>
                      </a:cubicBezTo>
                      <a:cubicBezTo>
                        <a:pt x="8"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2" y="13"/>
                        <a:pt x="22" y="13"/>
                        <a:pt x="22"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defTabSz="457200">
                    <a:defRPr/>
                  </a:pPr>
                  <a:endParaRPr lang="en-AU"/>
                </a:p>
              </p:txBody>
            </p:sp>
            <p:sp>
              <p:nvSpPr>
                <p:cNvPr id="39" name="Freeform 28"/>
                <p:cNvSpPr>
                  <a:spLocks/>
                </p:cNvSpPr>
                <p:nvPr/>
              </p:nvSpPr>
              <p:spPr bwMode="auto">
                <a:xfrm>
                  <a:off x="371157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2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2" y="7"/>
                        <a:pt x="0" y="0"/>
                      </a:cubicBezTo>
                      <a:cubicBezTo>
                        <a:pt x="5" y="0"/>
                        <a:pt x="5" y="0"/>
                        <a:pt x="5" y="0"/>
                      </a:cubicBezTo>
                      <a:cubicBezTo>
                        <a:pt x="6" y="5"/>
                        <a:pt x="7" y="9"/>
                        <a:pt x="8" y="13"/>
                      </a:cubicBezTo>
                      <a:cubicBezTo>
                        <a:pt x="9"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2" y="13"/>
                        <a:pt x="22" y="13"/>
                        <a:pt x="22"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defTabSz="457200">
                    <a:defRPr/>
                  </a:pPr>
                  <a:endParaRPr lang="en-AU"/>
                </a:p>
              </p:txBody>
            </p:sp>
            <p:sp>
              <p:nvSpPr>
                <p:cNvPr id="40" name="Oval 29"/>
                <p:cNvSpPr>
                  <a:spLocks noChangeArrowheads="1"/>
                </p:cNvSpPr>
                <p:nvPr/>
              </p:nvSpPr>
              <p:spPr bwMode="auto">
                <a:xfrm>
                  <a:off x="3819525" y="6042025"/>
                  <a:ext cx="19050" cy="22225"/>
                </a:xfrm>
                <a:prstGeom prst="ellipse">
                  <a:avLst/>
                </a:prstGeom>
                <a:grpFill/>
                <a:ln>
                  <a:noFill/>
                </a:ln>
                <a:extLst/>
              </p:spPr>
              <p:txBody>
                <a:bodyPr/>
                <a:lstStyle/>
                <a:p>
                  <a:pPr defTabSz="457200">
                    <a:defRPr/>
                  </a:pPr>
                  <a:endParaRPr lang="en-AU"/>
                </a:p>
              </p:txBody>
            </p:sp>
            <p:sp>
              <p:nvSpPr>
                <p:cNvPr id="41" name="Freeform 30"/>
                <p:cNvSpPr>
                  <a:spLocks/>
                </p:cNvSpPr>
                <p:nvPr/>
              </p:nvSpPr>
              <p:spPr bwMode="auto">
                <a:xfrm>
                  <a:off x="3851275" y="5997575"/>
                  <a:ext cx="50800" cy="66675"/>
                </a:xfrm>
                <a:custGeom>
                  <a:avLst/>
                  <a:gdLst>
                    <a:gd name="T0" fmla="*/ 16 w 16"/>
                    <a:gd name="T1" fmla="*/ 20 h 21"/>
                    <a:gd name="T2" fmla="*/ 10 w 16"/>
                    <a:gd name="T3" fmla="*/ 21 h 21"/>
                    <a:gd name="T4" fmla="*/ 0 w 16"/>
                    <a:gd name="T5" fmla="*/ 11 h 21"/>
                    <a:gd name="T6" fmla="*/ 10 w 16"/>
                    <a:gd name="T7" fmla="*/ 0 h 21"/>
                    <a:gd name="T8" fmla="*/ 16 w 16"/>
                    <a:gd name="T9" fmla="*/ 1 h 21"/>
                    <a:gd name="T10" fmla="*/ 14 w 16"/>
                    <a:gd name="T11" fmla="*/ 5 h 21"/>
                    <a:gd name="T12" fmla="*/ 11 w 16"/>
                    <a:gd name="T13" fmla="*/ 4 h 21"/>
                    <a:gd name="T14" fmla="*/ 6 w 16"/>
                    <a:gd name="T15" fmla="*/ 10 h 21"/>
                    <a:gd name="T16" fmla="*/ 11 w 16"/>
                    <a:gd name="T17" fmla="*/ 17 h 21"/>
                    <a:gd name="T18" fmla="*/ 15 w 16"/>
                    <a:gd name="T19" fmla="*/ 16 h 21"/>
                    <a:gd name="T20" fmla="*/ 16 w 16"/>
                    <a:gd name="T21" fmla="*/ 2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21">
                      <a:moveTo>
                        <a:pt x="16" y="20"/>
                      </a:moveTo>
                      <a:cubicBezTo>
                        <a:pt x="14" y="21"/>
                        <a:pt x="12" y="21"/>
                        <a:pt x="10" y="21"/>
                      </a:cubicBezTo>
                      <a:cubicBezTo>
                        <a:pt x="3" y="21"/>
                        <a:pt x="0" y="17"/>
                        <a:pt x="0" y="11"/>
                      </a:cubicBezTo>
                      <a:cubicBezTo>
                        <a:pt x="0" y="4"/>
                        <a:pt x="4" y="0"/>
                        <a:pt x="10" y="0"/>
                      </a:cubicBezTo>
                      <a:cubicBezTo>
                        <a:pt x="12" y="0"/>
                        <a:pt x="14" y="0"/>
                        <a:pt x="16" y="1"/>
                      </a:cubicBezTo>
                      <a:cubicBezTo>
                        <a:pt x="14" y="5"/>
                        <a:pt x="14" y="5"/>
                        <a:pt x="14" y="5"/>
                      </a:cubicBezTo>
                      <a:cubicBezTo>
                        <a:pt x="13" y="4"/>
                        <a:pt x="12" y="4"/>
                        <a:pt x="11" y="4"/>
                      </a:cubicBezTo>
                      <a:cubicBezTo>
                        <a:pt x="7" y="4"/>
                        <a:pt x="6" y="6"/>
                        <a:pt x="6" y="10"/>
                      </a:cubicBezTo>
                      <a:cubicBezTo>
                        <a:pt x="6" y="15"/>
                        <a:pt x="7" y="17"/>
                        <a:pt x="11" y="17"/>
                      </a:cubicBezTo>
                      <a:cubicBezTo>
                        <a:pt x="12" y="17"/>
                        <a:pt x="14" y="17"/>
                        <a:pt x="15" y="16"/>
                      </a:cubicBezTo>
                      <a:lnTo>
                        <a:pt x="16" y="20"/>
                      </a:lnTo>
                      <a:close/>
                    </a:path>
                  </a:pathLst>
                </a:custGeom>
                <a:grpFill/>
                <a:ln>
                  <a:noFill/>
                </a:ln>
                <a:extLst/>
              </p:spPr>
              <p:txBody>
                <a:bodyPr/>
                <a:lstStyle/>
                <a:p>
                  <a:pPr defTabSz="457200">
                    <a:defRPr/>
                  </a:pPr>
                  <a:endParaRPr lang="en-AU"/>
                </a:p>
              </p:txBody>
            </p:sp>
            <p:sp>
              <p:nvSpPr>
                <p:cNvPr id="42" name="Freeform 31"/>
                <p:cNvSpPr>
                  <a:spLocks/>
                </p:cNvSpPr>
                <p:nvPr/>
              </p:nvSpPr>
              <p:spPr bwMode="auto">
                <a:xfrm>
                  <a:off x="3911600" y="5997575"/>
                  <a:ext cx="47625" cy="66675"/>
                </a:xfrm>
                <a:custGeom>
                  <a:avLst/>
                  <a:gdLst>
                    <a:gd name="T0" fmla="*/ 6 w 15"/>
                    <a:gd name="T1" fmla="*/ 21 h 21"/>
                    <a:gd name="T2" fmla="*/ 0 w 15"/>
                    <a:gd name="T3" fmla="*/ 20 h 21"/>
                    <a:gd name="T4" fmla="*/ 1 w 15"/>
                    <a:gd name="T5" fmla="*/ 16 h 21"/>
                    <a:gd name="T6" fmla="*/ 6 w 15"/>
                    <a:gd name="T7" fmla="*/ 17 h 21"/>
                    <a:gd name="T8" fmla="*/ 9 w 15"/>
                    <a:gd name="T9" fmla="*/ 15 h 21"/>
                    <a:gd name="T10" fmla="*/ 6 w 15"/>
                    <a:gd name="T11" fmla="*/ 12 h 21"/>
                    <a:gd name="T12" fmla="*/ 0 w 15"/>
                    <a:gd name="T13" fmla="*/ 6 h 21"/>
                    <a:gd name="T14" fmla="*/ 8 w 15"/>
                    <a:gd name="T15" fmla="*/ 0 h 21"/>
                    <a:gd name="T16" fmla="*/ 13 w 15"/>
                    <a:gd name="T17" fmla="*/ 0 h 21"/>
                    <a:gd name="T18" fmla="*/ 13 w 15"/>
                    <a:gd name="T19" fmla="*/ 4 h 21"/>
                    <a:gd name="T20" fmla="*/ 9 w 15"/>
                    <a:gd name="T21" fmla="*/ 4 h 21"/>
                    <a:gd name="T22" fmla="*/ 6 w 15"/>
                    <a:gd name="T23" fmla="*/ 6 h 21"/>
                    <a:gd name="T24" fmla="*/ 9 w 15"/>
                    <a:gd name="T25" fmla="*/ 9 h 21"/>
                    <a:gd name="T26" fmla="*/ 15 w 15"/>
                    <a:gd name="T27" fmla="*/ 14 h 21"/>
                    <a:gd name="T28" fmla="*/ 6 w 15"/>
                    <a:gd name="T2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21">
                      <a:moveTo>
                        <a:pt x="6" y="21"/>
                      </a:moveTo>
                      <a:cubicBezTo>
                        <a:pt x="4" y="21"/>
                        <a:pt x="2" y="21"/>
                        <a:pt x="0" y="20"/>
                      </a:cubicBezTo>
                      <a:cubicBezTo>
                        <a:pt x="1" y="16"/>
                        <a:pt x="1" y="16"/>
                        <a:pt x="1" y="16"/>
                      </a:cubicBezTo>
                      <a:cubicBezTo>
                        <a:pt x="3" y="17"/>
                        <a:pt x="5" y="17"/>
                        <a:pt x="6" y="17"/>
                      </a:cubicBezTo>
                      <a:cubicBezTo>
                        <a:pt x="8" y="17"/>
                        <a:pt x="9" y="16"/>
                        <a:pt x="9" y="15"/>
                      </a:cubicBezTo>
                      <a:cubicBezTo>
                        <a:pt x="9" y="14"/>
                        <a:pt x="8" y="13"/>
                        <a:pt x="6" y="12"/>
                      </a:cubicBezTo>
                      <a:cubicBezTo>
                        <a:pt x="3" y="11"/>
                        <a:pt x="0" y="10"/>
                        <a:pt x="0" y="6"/>
                      </a:cubicBezTo>
                      <a:cubicBezTo>
                        <a:pt x="0" y="2"/>
                        <a:pt x="3" y="0"/>
                        <a:pt x="8" y="0"/>
                      </a:cubicBezTo>
                      <a:cubicBezTo>
                        <a:pt x="10" y="0"/>
                        <a:pt x="12" y="0"/>
                        <a:pt x="13" y="0"/>
                      </a:cubicBezTo>
                      <a:cubicBezTo>
                        <a:pt x="13" y="4"/>
                        <a:pt x="13" y="4"/>
                        <a:pt x="13" y="4"/>
                      </a:cubicBezTo>
                      <a:cubicBezTo>
                        <a:pt x="11" y="4"/>
                        <a:pt x="10" y="4"/>
                        <a:pt x="9" y="4"/>
                      </a:cubicBezTo>
                      <a:cubicBezTo>
                        <a:pt x="6" y="4"/>
                        <a:pt x="6" y="5"/>
                        <a:pt x="6" y="6"/>
                      </a:cubicBezTo>
                      <a:cubicBezTo>
                        <a:pt x="6" y="7"/>
                        <a:pt x="7" y="8"/>
                        <a:pt x="9" y="9"/>
                      </a:cubicBezTo>
                      <a:cubicBezTo>
                        <a:pt x="13" y="10"/>
                        <a:pt x="15" y="11"/>
                        <a:pt x="15" y="14"/>
                      </a:cubicBezTo>
                      <a:cubicBezTo>
                        <a:pt x="15" y="18"/>
                        <a:pt x="11" y="21"/>
                        <a:pt x="6" y="21"/>
                      </a:cubicBezTo>
                    </a:path>
                  </a:pathLst>
                </a:custGeom>
                <a:grpFill/>
                <a:ln>
                  <a:noFill/>
                </a:ln>
                <a:extLst/>
              </p:spPr>
              <p:txBody>
                <a:bodyPr/>
                <a:lstStyle/>
                <a:p>
                  <a:pPr defTabSz="457200">
                    <a:defRPr/>
                  </a:pPr>
                  <a:endParaRPr lang="en-AU"/>
                </a:p>
              </p:txBody>
            </p:sp>
            <p:sp>
              <p:nvSpPr>
                <p:cNvPr id="7" name="Freeform 32"/>
                <p:cNvSpPr>
                  <a:spLocks noEditPoints="1"/>
                </p:cNvSpPr>
                <p:nvPr/>
              </p:nvSpPr>
              <p:spPr bwMode="auto">
                <a:xfrm>
                  <a:off x="3965575" y="5969000"/>
                  <a:ext cx="28575" cy="95250"/>
                </a:xfrm>
                <a:custGeom>
                  <a:avLst/>
                  <a:gdLst>
                    <a:gd name="T0" fmla="*/ 4 w 9"/>
                    <a:gd name="T1" fmla="*/ 30 h 30"/>
                    <a:gd name="T2" fmla="*/ 4 w 9"/>
                    <a:gd name="T3" fmla="*/ 13 h 30"/>
                    <a:gd name="T4" fmla="*/ 0 w 9"/>
                    <a:gd name="T5" fmla="*/ 13 h 30"/>
                    <a:gd name="T6" fmla="*/ 0 w 9"/>
                    <a:gd name="T7" fmla="*/ 9 h 30"/>
                    <a:gd name="T8" fmla="*/ 9 w 9"/>
                    <a:gd name="T9" fmla="*/ 9 h 30"/>
                    <a:gd name="T10" fmla="*/ 9 w 9"/>
                    <a:gd name="T11" fmla="*/ 30 h 30"/>
                    <a:gd name="T12" fmla="*/ 4 w 9"/>
                    <a:gd name="T13" fmla="*/ 30 h 30"/>
                    <a:gd name="T14" fmla="*/ 6 w 9"/>
                    <a:gd name="T15" fmla="*/ 6 h 30"/>
                    <a:gd name="T16" fmla="*/ 3 w 9"/>
                    <a:gd name="T17" fmla="*/ 3 h 30"/>
                    <a:gd name="T18" fmla="*/ 6 w 9"/>
                    <a:gd name="T19" fmla="*/ 0 h 30"/>
                    <a:gd name="T20" fmla="*/ 9 w 9"/>
                    <a:gd name="T21" fmla="*/ 3 h 30"/>
                    <a:gd name="T22" fmla="*/ 6 w 9"/>
                    <a:gd name="T23"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30">
                      <a:moveTo>
                        <a:pt x="4" y="30"/>
                      </a:moveTo>
                      <a:cubicBezTo>
                        <a:pt x="4" y="13"/>
                        <a:pt x="4" y="13"/>
                        <a:pt x="4" y="13"/>
                      </a:cubicBezTo>
                      <a:cubicBezTo>
                        <a:pt x="0" y="13"/>
                        <a:pt x="0" y="13"/>
                        <a:pt x="0" y="13"/>
                      </a:cubicBezTo>
                      <a:cubicBezTo>
                        <a:pt x="0" y="9"/>
                        <a:pt x="0" y="9"/>
                        <a:pt x="0" y="9"/>
                      </a:cubicBezTo>
                      <a:cubicBezTo>
                        <a:pt x="9" y="9"/>
                        <a:pt x="9" y="9"/>
                        <a:pt x="9" y="9"/>
                      </a:cubicBezTo>
                      <a:cubicBezTo>
                        <a:pt x="9" y="30"/>
                        <a:pt x="9" y="30"/>
                        <a:pt x="9" y="30"/>
                      </a:cubicBezTo>
                      <a:lnTo>
                        <a:pt x="4" y="30"/>
                      </a:lnTo>
                      <a:close/>
                      <a:moveTo>
                        <a:pt x="6" y="6"/>
                      </a:moveTo>
                      <a:cubicBezTo>
                        <a:pt x="4" y="6"/>
                        <a:pt x="3" y="5"/>
                        <a:pt x="3" y="3"/>
                      </a:cubicBezTo>
                      <a:cubicBezTo>
                        <a:pt x="3" y="1"/>
                        <a:pt x="4" y="0"/>
                        <a:pt x="6" y="0"/>
                      </a:cubicBezTo>
                      <a:cubicBezTo>
                        <a:pt x="8" y="0"/>
                        <a:pt x="9" y="1"/>
                        <a:pt x="9" y="3"/>
                      </a:cubicBezTo>
                      <a:cubicBezTo>
                        <a:pt x="9" y="5"/>
                        <a:pt x="8" y="6"/>
                        <a:pt x="6" y="6"/>
                      </a:cubicBezTo>
                    </a:path>
                  </a:pathLst>
                </a:custGeom>
                <a:grpFill/>
                <a:ln>
                  <a:noFill/>
                </a:ln>
                <a:extLst/>
              </p:spPr>
              <p:txBody>
                <a:bodyPr/>
                <a:lstStyle/>
                <a:p>
                  <a:pPr defTabSz="457200">
                    <a:defRPr/>
                  </a:pPr>
                  <a:endParaRPr lang="en-AU"/>
                </a:p>
              </p:txBody>
            </p:sp>
            <p:sp>
              <p:nvSpPr>
                <p:cNvPr id="44" name="Freeform 33"/>
                <p:cNvSpPr>
                  <a:spLocks/>
                </p:cNvSpPr>
                <p:nvPr/>
              </p:nvSpPr>
              <p:spPr bwMode="auto">
                <a:xfrm>
                  <a:off x="4013200" y="5997575"/>
                  <a:ext cx="39687" cy="66675"/>
                </a:xfrm>
                <a:custGeom>
                  <a:avLst/>
                  <a:gdLst>
                    <a:gd name="T0" fmla="*/ 11 w 12"/>
                    <a:gd name="T1" fmla="*/ 5 h 21"/>
                    <a:gd name="T2" fmla="*/ 9 w 12"/>
                    <a:gd name="T3" fmla="*/ 5 h 21"/>
                    <a:gd name="T4" fmla="*/ 5 w 12"/>
                    <a:gd name="T5" fmla="*/ 8 h 21"/>
                    <a:gd name="T6" fmla="*/ 5 w 12"/>
                    <a:gd name="T7" fmla="*/ 21 h 21"/>
                    <a:gd name="T8" fmla="*/ 0 w 12"/>
                    <a:gd name="T9" fmla="*/ 21 h 21"/>
                    <a:gd name="T10" fmla="*/ 0 w 12"/>
                    <a:gd name="T11" fmla="*/ 0 h 21"/>
                    <a:gd name="T12" fmla="*/ 4 w 12"/>
                    <a:gd name="T13" fmla="*/ 0 h 21"/>
                    <a:gd name="T14" fmla="*/ 4 w 12"/>
                    <a:gd name="T15" fmla="*/ 4 h 21"/>
                    <a:gd name="T16" fmla="*/ 10 w 12"/>
                    <a:gd name="T17" fmla="*/ 0 h 21"/>
                    <a:gd name="T18" fmla="*/ 12 w 12"/>
                    <a:gd name="T19" fmla="*/ 0 h 21"/>
                    <a:gd name="T20" fmla="*/ 11 w 12"/>
                    <a:gd name="T21"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21">
                      <a:moveTo>
                        <a:pt x="11" y="5"/>
                      </a:moveTo>
                      <a:cubicBezTo>
                        <a:pt x="11" y="5"/>
                        <a:pt x="10" y="5"/>
                        <a:pt x="9" y="5"/>
                      </a:cubicBezTo>
                      <a:cubicBezTo>
                        <a:pt x="8" y="5"/>
                        <a:pt x="7" y="6"/>
                        <a:pt x="5" y="8"/>
                      </a:cubicBezTo>
                      <a:cubicBezTo>
                        <a:pt x="5" y="21"/>
                        <a:pt x="5" y="21"/>
                        <a:pt x="5" y="21"/>
                      </a:cubicBezTo>
                      <a:cubicBezTo>
                        <a:pt x="0" y="21"/>
                        <a:pt x="0" y="21"/>
                        <a:pt x="0" y="21"/>
                      </a:cubicBezTo>
                      <a:cubicBezTo>
                        <a:pt x="0" y="0"/>
                        <a:pt x="0" y="0"/>
                        <a:pt x="0" y="0"/>
                      </a:cubicBezTo>
                      <a:cubicBezTo>
                        <a:pt x="4" y="0"/>
                        <a:pt x="4" y="0"/>
                        <a:pt x="4" y="0"/>
                      </a:cubicBezTo>
                      <a:cubicBezTo>
                        <a:pt x="4" y="4"/>
                        <a:pt x="4" y="4"/>
                        <a:pt x="4" y="4"/>
                      </a:cubicBezTo>
                      <a:cubicBezTo>
                        <a:pt x="6" y="1"/>
                        <a:pt x="8" y="0"/>
                        <a:pt x="10" y="0"/>
                      </a:cubicBezTo>
                      <a:cubicBezTo>
                        <a:pt x="11" y="0"/>
                        <a:pt x="11" y="0"/>
                        <a:pt x="12" y="0"/>
                      </a:cubicBezTo>
                      <a:lnTo>
                        <a:pt x="11" y="5"/>
                      </a:lnTo>
                      <a:close/>
                    </a:path>
                  </a:pathLst>
                </a:custGeom>
                <a:grpFill/>
                <a:ln>
                  <a:noFill/>
                </a:ln>
                <a:extLst/>
              </p:spPr>
              <p:txBody>
                <a:bodyPr/>
                <a:lstStyle/>
                <a:p>
                  <a:pPr defTabSz="457200">
                    <a:defRPr/>
                  </a:pPr>
                  <a:endParaRPr lang="en-AU"/>
                </a:p>
              </p:txBody>
            </p:sp>
            <p:sp>
              <p:nvSpPr>
                <p:cNvPr id="45" name="Freeform 34"/>
                <p:cNvSpPr>
                  <a:spLocks noEditPoints="1"/>
                </p:cNvSpPr>
                <p:nvPr/>
              </p:nvSpPr>
              <p:spPr bwMode="auto">
                <a:xfrm>
                  <a:off x="4062413" y="5997575"/>
                  <a:ext cx="66675" cy="66675"/>
                </a:xfrm>
                <a:custGeom>
                  <a:avLst/>
                  <a:gdLst>
                    <a:gd name="T0" fmla="*/ 10 w 21"/>
                    <a:gd name="T1" fmla="*/ 21 h 21"/>
                    <a:gd name="T2" fmla="*/ 0 w 21"/>
                    <a:gd name="T3" fmla="*/ 11 h 21"/>
                    <a:gd name="T4" fmla="*/ 10 w 21"/>
                    <a:gd name="T5" fmla="*/ 0 h 21"/>
                    <a:gd name="T6" fmla="*/ 21 w 21"/>
                    <a:gd name="T7" fmla="*/ 10 h 21"/>
                    <a:gd name="T8" fmla="*/ 10 w 21"/>
                    <a:gd name="T9" fmla="*/ 21 h 21"/>
                    <a:gd name="T10" fmla="*/ 10 w 21"/>
                    <a:gd name="T11" fmla="*/ 4 h 21"/>
                    <a:gd name="T12" fmla="*/ 5 w 21"/>
                    <a:gd name="T13" fmla="*/ 10 h 21"/>
                    <a:gd name="T14" fmla="*/ 10 w 21"/>
                    <a:gd name="T15" fmla="*/ 17 h 21"/>
                    <a:gd name="T16" fmla="*/ 15 w 21"/>
                    <a:gd name="T17" fmla="*/ 11 h 21"/>
                    <a:gd name="T18" fmla="*/ 10 w 21"/>
                    <a:gd name="T19" fmla="*/ 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10" y="21"/>
                      </a:moveTo>
                      <a:cubicBezTo>
                        <a:pt x="3" y="21"/>
                        <a:pt x="0" y="17"/>
                        <a:pt x="0" y="11"/>
                      </a:cubicBezTo>
                      <a:cubicBezTo>
                        <a:pt x="0" y="4"/>
                        <a:pt x="3" y="0"/>
                        <a:pt x="10" y="0"/>
                      </a:cubicBezTo>
                      <a:cubicBezTo>
                        <a:pt x="17" y="0"/>
                        <a:pt x="21" y="4"/>
                        <a:pt x="21" y="10"/>
                      </a:cubicBezTo>
                      <a:cubicBezTo>
                        <a:pt x="21" y="17"/>
                        <a:pt x="17" y="21"/>
                        <a:pt x="10" y="21"/>
                      </a:cubicBezTo>
                      <a:moveTo>
                        <a:pt x="10" y="4"/>
                      </a:moveTo>
                      <a:cubicBezTo>
                        <a:pt x="7" y="4"/>
                        <a:pt x="5" y="7"/>
                        <a:pt x="5" y="10"/>
                      </a:cubicBezTo>
                      <a:cubicBezTo>
                        <a:pt x="5" y="14"/>
                        <a:pt x="6" y="17"/>
                        <a:pt x="10" y="17"/>
                      </a:cubicBezTo>
                      <a:cubicBezTo>
                        <a:pt x="14" y="17"/>
                        <a:pt x="15" y="14"/>
                        <a:pt x="15" y="11"/>
                      </a:cubicBezTo>
                      <a:cubicBezTo>
                        <a:pt x="15" y="6"/>
                        <a:pt x="14" y="4"/>
                        <a:pt x="10" y="4"/>
                      </a:cubicBezTo>
                    </a:path>
                  </a:pathLst>
                </a:custGeom>
                <a:grpFill/>
                <a:ln>
                  <a:noFill/>
                </a:ln>
                <a:extLst/>
              </p:spPr>
              <p:txBody>
                <a:bodyPr/>
                <a:lstStyle/>
                <a:p>
                  <a:pPr defTabSz="457200">
                    <a:defRPr/>
                  </a:pPr>
                  <a:endParaRPr lang="en-AU"/>
                </a:p>
              </p:txBody>
            </p:sp>
            <p:sp>
              <p:nvSpPr>
                <p:cNvPr id="46" name="Oval 35"/>
                <p:cNvSpPr>
                  <a:spLocks noChangeArrowheads="1"/>
                </p:cNvSpPr>
                <p:nvPr/>
              </p:nvSpPr>
              <p:spPr bwMode="auto">
                <a:xfrm>
                  <a:off x="4141788" y="6042025"/>
                  <a:ext cx="19050" cy="22225"/>
                </a:xfrm>
                <a:prstGeom prst="ellipse">
                  <a:avLst/>
                </a:prstGeom>
                <a:grpFill/>
                <a:ln>
                  <a:noFill/>
                </a:ln>
                <a:extLst/>
              </p:spPr>
              <p:txBody>
                <a:bodyPr/>
                <a:lstStyle/>
                <a:p>
                  <a:pPr defTabSz="457200">
                    <a:defRPr/>
                  </a:pPr>
                  <a:endParaRPr lang="en-AU"/>
                </a:p>
              </p:txBody>
            </p:sp>
            <p:sp>
              <p:nvSpPr>
                <p:cNvPr id="47" name="Freeform 36"/>
                <p:cNvSpPr>
                  <a:spLocks noEditPoints="1"/>
                </p:cNvSpPr>
                <p:nvPr/>
              </p:nvSpPr>
              <p:spPr bwMode="auto">
                <a:xfrm>
                  <a:off x="4176713" y="5997575"/>
                  <a:ext cx="57150" cy="66675"/>
                </a:xfrm>
                <a:custGeom>
                  <a:avLst/>
                  <a:gdLst>
                    <a:gd name="T0" fmla="*/ 14 w 18"/>
                    <a:gd name="T1" fmla="*/ 21 h 21"/>
                    <a:gd name="T2" fmla="*/ 13 w 18"/>
                    <a:gd name="T3" fmla="*/ 19 h 21"/>
                    <a:gd name="T4" fmla="*/ 7 w 18"/>
                    <a:gd name="T5" fmla="*/ 21 h 21"/>
                    <a:gd name="T6" fmla="*/ 0 w 18"/>
                    <a:gd name="T7" fmla="*/ 15 h 21"/>
                    <a:gd name="T8" fmla="*/ 10 w 18"/>
                    <a:gd name="T9" fmla="*/ 8 h 21"/>
                    <a:gd name="T10" fmla="*/ 13 w 18"/>
                    <a:gd name="T11" fmla="*/ 8 h 21"/>
                    <a:gd name="T12" fmla="*/ 13 w 18"/>
                    <a:gd name="T13" fmla="*/ 7 h 21"/>
                    <a:gd name="T14" fmla="*/ 8 w 18"/>
                    <a:gd name="T15" fmla="*/ 4 h 21"/>
                    <a:gd name="T16" fmla="*/ 2 w 18"/>
                    <a:gd name="T17" fmla="*/ 5 h 21"/>
                    <a:gd name="T18" fmla="*/ 2 w 18"/>
                    <a:gd name="T19" fmla="*/ 1 h 21"/>
                    <a:gd name="T20" fmla="*/ 9 w 18"/>
                    <a:gd name="T21" fmla="*/ 0 h 21"/>
                    <a:gd name="T22" fmla="*/ 18 w 18"/>
                    <a:gd name="T23" fmla="*/ 7 h 21"/>
                    <a:gd name="T24" fmla="*/ 18 w 18"/>
                    <a:gd name="T25" fmla="*/ 21 h 21"/>
                    <a:gd name="T26" fmla="*/ 14 w 18"/>
                    <a:gd name="T27" fmla="*/ 21 h 21"/>
                    <a:gd name="T28" fmla="*/ 13 w 18"/>
                    <a:gd name="T29" fmla="*/ 12 h 21"/>
                    <a:gd name="T30" fmla="*/ 10 w 18"/>
                    <a:gd name="T31" fmla="*/ 12 h 21"/>
                    <a:gd name="T32" fmla="*/ 5 w 18"/>
                    <a:gd name="T33" fmla="*/ 15 h 21"/>
                    <a:gd name="T34" fmla="*/ 8 w 18"/>
                    <a:gd name="T35" fmla="*/ 17 h 21"/>
                    <a:gd name="T36" fmla="*/ 13 w 18"/>
                    <a:gd name="T37" fmla="*/ 15 h 21"/>
                    <a:gd name="T38" fmla="*/ 13 w 18"/>
                    <a:gd name="T39" fmla="*/ 1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 h="21">
                      <a:moveTo>
                        <a:pt x="14" y="21"/>
                      </a:moveTo>
                      <a:cubicBezTo>
                        <a:pt x="13" y="19"/>
                        <a:pt x="13" y="19"/>
                        <a:pt x="13" y="19"/>
                      </a:cubicBezTo>
                      <a:cubicBezTo>
                        <a:pt x="12" y="20"/>
                        <a:pt x="10" y="21"/>
                        <a:pt x="7" y="21"/>
                      </a:cubicBezTo>
                      <a:cubicBezTo>
                        <a:pt x="3" y="21"/>
                        <a:pt x="0" y="19"/>
                        <a:pt x="0" y="15"/>
                      </a:cubicBezTo>
                      <a:cubicBezTo>
                        <a:pt x="0" y="10"/>
                        <a:pt x="4" y="8"/>
                        <a:pt x="10" y="8"/>
                      </a:cubicBezTo>
                      <a:cubicBezTo>
                        <a:pt x="13" y="8"/>
                        <a:pt x="13" y="8"/>
                        <a:pt x="13" y="8"/>
                      </a:cubicBezTo>
                      <a:cubicBezTo>
                        <a:pt x="13" y="7"/>
                        <a:pt x="13" y="7"/>
                        <a:pt x="13" y="7"/>
                      </a:cubicBezTo>
                      <a:cubicBezTo>
                        <a:pt x="13" y="5"/>
                        <a:pt x="12" y="4"/>
                        <a:pt x="8" y="4"/>
                      </a:cubicBezTo>
                      <a:cubicBezTo>
                        <a:pt x="6" y="4"/>
                        <a:pt x="4" y="4"/>
                        <a:pt x="2" y="5"/>
                      </a:cubicBezTo>
                      <a:cubicBezTo>
                        <a:pt x="2" y="1"/>
                        <a:pt x="2" y="1"/>
                        <a:pt x="2" y="1"/>
                      </a:cubicBezTo>
                      <a:cubicBezTo>
                        <a:pt x="4" y="0"/>
                        <a:pt x="6" y="0"/>
                        <a:pt x="9" y="0"/>
                      </a:cubicBezTo>
                      <a:cubicBezTo>
                        <a:pt x="15" y="0"/>
                        <a:pt x="18" y="2"/>
                        <a:pt x="18" y="7"/>
                      </a:cubicBezTo>
                      <a:cubicBezTo>
                        <a:pt x="18" y="21"/>
                        <a:pt x="18" y="21"/>
                        <a:pt x="18" y="21"/>
                      </a:cubicBezTo>
                      <a:lnTo>
                        <a:pt x="14" y="21"/>
                      </a:lnTo>
                      <a:close/>
                      <a:moveTo>
                        <a:pt x="13" y="12"/>
                      </a:moveTo>
                      <a:cubicBezTo>
                        <a:pt x="10" y="12"/>
                        <a:pt x="10" y="12"/>
                        <a:pt x="10" y="12"/>
                      </a:cubicBezTo>
                      <a:cubicBezTo>
                        <a:pt x="7" y="12"/>
                        <a:pt x="5" y="13"/>
                        <a:pt x="5" y="15"/>
                      </a:cubicBezTo>
                      <a:cubicBezTo>
                        <a:pt x="5" y="16"/>
                        <a:pt x="6" y="17"/>
                        <a:pt x="8" y="17"/>
                      </a:cubicBezTo>
                      <a:cubicBezTo>
                        <a:pt x="10" y="17"/>
                        <a:pt x="11" y="17"/>
                        <a:pt x="13" y="15"/>
                      </a:cubicBezTo>
                      <a:lnTo>
                        <a:pt x="13" y="12"/>
                      </a:lnTo>
                      <a:close/>
                    </a:path>
                  </a:pathLst>
                </a:custGeom>
                <a:grpFill/>
                <a:ln>
                  <a:noFill/>
                </a:ln>
                <a:extLst/>
              </p:spPr>
              <p:txBody>
                <a:bodyPr/>
                <a:lstStyle/>
                <a:p>
                  <a:pPr defTabSz="457200">
                    <a:defRPr/>
                  </a:pPr>
                  <a:endParaRPr lang="en-AU"/>
                </a:p>
              </p:txBody>
            </p:sp>
            <p:sp>
              <p:nvSpPr>
                <p:cNvPr id="48" name="Freeform 37"/>
                <p:cNvSpPr>
                  <a:spLocks/>
                </p:cNvSpPr>
                <p:nvPr/>
              </p:nvSpPr>
              <p:spPr bwMode="auto">
                <a:xfrm>
                  <a:off x="4252913" y="5997575"/>
                  <a:ext cx="57150" cy="66675"/>
                </a:xfrm>
                <a:custGeom>
                  <a:avLst/>
                  <a:gdLst>
                    <a:gd name="T0" fmla="*/ 14 w 18"/>
                    <a:gd name="T1" fmla="*/ 21 h 21"/>
                    <a:gd name="T2" fmla="*/ 14 w 18"/>
                    <a:gd name="T3" fmla="*/ 18 h 21"/>
                    <a:gd name="T4" fmla="*/ 7 w 18"/>
                    <a:gd name="T5" fmla="*/ 21 h 21"/>
                    <a:gd name="T6" fmla="*/ 0 w 18"/>
                    <a:gd name="T7" fmla="*/ 13 h 21"/>
                    <a:gd name="T8" fmla="*/ 0 w 18"/>
                    <a:gd name="T9" fmla="*/ 0 h 21"/>
                    <a:gd name="T10" fmla="*/ 5 w 18"/>
                    <a:gd name="T11" fmla="*/ 0 h 21"/>
                    <a:gd name="T12" fmla="*/ 5 w 18"/>
                    <a:gd name="T13" fmla="*/ 12 h 21"/>
                    <a:gd name="T14" fmla="*/ 8 w 18"/>
                    <a:gd name="T15" fmla="*/ 17 h 21"/>
                    <a:gd name="T16" fmla="*/ 13 w 18"/>
                    <a:gd name="T17" fmla="*/ 14 h 21"/>
                    <a:gd name="T18" fmla="*/ 13 w 18"/>
                    <a:gd name="T19" fmla="*/ 0 h 21"/>
                    <a:gd name="T20" fmla="*/ 18 w 18"/>
                    <a:gd name="T21" fmla="*/ 0 h 21"/>
                    <a:gd name="T22" fmla="*/ 18 w 18"/>
                    <a:gd name="T23" fmla="*/ 21 h 21"/>
                    <a:gd name="T24" fmla="*/ 14 w 18"/>
                    <a:gd name="T25"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21">
                      <a:moveTo>
                        <a:pt x="14" y="21"/>
                      </a:moveTo>
                      <a:cubicBezTo>
                        <a:pt x="14" y="18"/>
                        <a:pt x="14" y="18"/>
                        <a:pt x="14" y="18"/>
                      </a:cubicBezTo>
                      <a:cubicBezTo>
                        <a:pt x="12" y="20"/>
                        <a:pt x="10" y="21"/>
                        <a:pt x="7" y="21"/>
                      </a:cubicBezTo>
                      <a:cubicBezTo>
                        <a:pt x="2" y="21"/>
                        <a:pt x="0" y="18"/>
                        <a:pt x="0" y="13"/>
                      </a:cubicBezTo>
                      <a:cubicBezTo>
                        <a:pt x="0" y="0"/>
                        <a:pt x="0" y="0"/>
                        <a:pt x="0" y="0"/>
                      </a:cubicBezTo>
                      <a:cubicBezTo>
                        <a:pt x="5" y="0"/>
                        <a:pt x="5" y="0"/>
                        <a:pt x="5" y="0"/>
                      </a:cubicBezTo>
                      <a:cubicBezTo>
                        <a:pt x="5" y="12"/>
                        <a:pt x="5" y="12"/>
                        <a:pt x="5" y="12"/>
                      </a:cubicBezTo>
                      <a:cubicBezTo>
                        <a:pt x="5" y="15"/>
                        <a:pt x="6" y="17"/>
                        <a:pt x="8" y="17"/>
                      </a:cubicBezTo>
                      <a:cubicBezTo>
                        <a:pt x="10" y="17"/>
                        <a:pt x="11" y="16"/>
                        <a:pt x="13" y="14"/>
                      </a:cubicBezTo>
                      <a:cubicBezTo>
                        <a:pt x="13" y="0"/>
                        <a:pt x="13" y="0"/>
                        <a:pt x="13" y="0"/>
                      </a:cubicBezTo>
                      <a:cubicBezTo>
                        <a:pt x="18" y="0"/>
                        <a:pt x="18" y="0"/>
                        <a:pt x="18" y="0"/>
                      </a:cubicBezTo>
                      <a:cubicBezTo>
                        <a:pt x="18" y="21"/>
                        <a:pt x="18" y="21"/>
                        <a:pt x="18" y="21"/>
                      </a:cubicBezTo>
                      <a:lnTo>
                        <a:pt x="14" y="21"/>
                      </a:lnTo>
                      <a:close/>
                    </a:path>
                  </a:pathLst>
                </a:custGeom>
                <a:grpFill/>
                <a:ln>
                  <a:noFill/>
                </a:ln>
                <a:extLst/>
              </p:spPr>
              <p:txBody>
                <a:bodyPr/>
                <a:lstStyle/>
                <a:p>
                  <a:pPr defTabSz="457200">
                    <a:defRPr/>
                  </a:pPr>
                  <a:endParaRPr lang="en-AU"/>
                </a:p>
              </p:txBody>
            </p:sp>
          </p:grpSp>
        </p:grpSp>
        <p:grpSp>
          <p:nvGrpSpPr>
            <p:cNvPr id="85038" name="Group 66"/>
            <p:cNvGrpSpPr>
              <a:grpSpLocks/>
            </p:cNvGrpSpPr>
            <p:nvPr/>
          </p:nvGrpSpPr>
          <p:grpSpPr bwMode="auto">
            <a:xfrm>
              <a:off x="-26988" y="357188"/>
              <a:ext cx="9178926" cy="2571750"/>
              <a:chOff x="-17463" y="357188"/>
              <a:chExt cx="9186863" cy="2571750"/>
            </a:xfrm>
          </p:grpSpPr>
          <p:sp>
            <p:nvSpPr>
              <p:cNvPr id="22" name="Freeform 17"/>
              <p:cNvSpPr>
                <a:spLocks/>
              </p:cNvSpPr>
              <p:nvPr/>
            </p:nvSpPr>
            <p:spPr bwMode="auto">
              <a:xfrm>
                <a:off x="-17463" y="1971578"/>
                <a:ext cx="9187471" cy="957205"/>
              </a:xfrm>
              <a:custGeom>
                <a:avLst/>
                <a:gdLst>
                  <a:gd name="T0" fmla="*/ 0 w 2880"/>
                  <a:gd name="T1" fmla="*/ 0 h 300"/>
                  <a:gd name="T2" fmla="*/ 372 w 2880"/>
                  <a:gd name="T3" fmla="*/ 0 h 300"/>
                  <a:gd name="T4" fmla="*/ 890 w 2880"/>
                  <a:gd name="T5" fmla="*/ 171 h 300"/>
                  <a:gd name="T6" fmla="*/ 1389 w 2880"/>
                  <a:gd name="T7" fmla="*/ 300 h 300"/>
                  <a:gd name="T8" fmla="*/ 2880 w 2880"/>
                  <a:gd name="T9" fmla="*/ 300 h 300"/>
                </a:gdLst>
                <a:ahLst/>
                <a:cxnLst>
                  <a:cxn ang="0">
                    <a:pos x="T0" y="T1"/>
                  </a:cxn>
                  <a:cxn ang="0">
                    <a:pos x="T2" y="T3"/>
                  </a:cxn>
                  <a:cxn ang="0">
                    <a:pos x="T4" y="T5"/>
                  </a:cxn>
                  <a:cxn ang="0">
                    <a:pos x="T6" y="T7"/>
                  </a:cxn>
                  <a:cxn ang="0">
                    <a:pos x="T8" y="T9"/>
                  </a:cxn>
                </a:cxnLst>
                <a:rect l="0" t="0" r="r" b="b"/>
                <a:pathLst>
                  <a:path w="2880" h="300">
                    <a:moveTo>
                      <a:pt x="0" y="0"/>
                    </a:moveTo>
                    <a:cubicBezTo>
                      <a:pt x="0" y="0"/>
                      <a:pt x="308" y="0"/>
                      <a:pt x="372" y="0"/>
                    </a:cubicBezTo>
                    <a:cubicBezTo>
                      <a:pt x="638" y="0"/>
                      <a:pt x="749" y="91"/>
                      <a:pt x="890" y="171"/>
                    </a:cubicBezTo>
                    <a:cubicBezTo>
                      <a:pt x="1011" y="240"/>
                      <a:pt x="1176" y="300"/>
                      <a:pt x="1389" y="300"/>
                    </a:cubicBezTo>
                    <a:cubicBezTo>
                      <a:pt x="2880" y="300"/>
                      <a:pt x="2880" y="300"/>
                      <a:pt x="2880" y="300"/>
                    </a:cubicBezTo>
                  </a:path>
                </a:pathLst>
              </a:custGeom>
              <a:noFill/>
              <a:ln w="19050" cap="flat">
                <a:solidFill>
                  <a:schemeClr val="bg1"/>
                </a:solidFill>
                <a:prstDash val="solid"/>
                <a:miter lim="800000"/>
                <a:headEnd/>
                <a:tailEnd/>
              </a:ln>
              <a:extLst/>
            </p:spPr>
            <p:txBody>
              <a:bodyPr/>
              <a:lstStyle/>
              <a:p>
                <a:pPr defTabSz="457200">
                  <a:defRPr/>
                </a:pPr>
                <a:endParaRPr lang="en-AU"/>
              </a:p>
            </p:txBody>
          </p:sp>
          <p:sp>
            <p:nvSpPr>
              <p:cNvPr id="23" name="Freeform 18"/>
              <p:cNvSpPr>
                <a:spLocks/>
              </p:cNvSpPr>
              <p:nvPr/>
            </p:nvSpPr>
            <p:spPr bwMode="auto">
              <a:xfrm>
                <a:off x="-17463" y="2449387"/>
                <a:ext cx="9187471" cy="479396"/>
              </a:xfrm>
              <a:custGeom>
                <a:avLst/>
                <a:gdLst>
                  <a:gd name="T0" fmla="*/ 2880 w 2880"/>
                  <a:gd name="T1" fmla="*/ 0 h 150"/>
                  <a:gd name="T2" fmla="*/ 1202 w 2880"/>
                  <a:gd name="T3" fmla="*/ 0 h 150"/>
                  <a:gd name="T4" fmla="*/ 890 w 2880"/>
                  <a:gd name="T5" fmla="*/ 21 h 150"/>
                  <a:gd name="T6" fmla="*/ 366 w 2880"/>
                  <a:gd name="T7" fmla="*/ 150 h 150"/>
                  <a:gd name="T8" fmla="*/ 0 w 2880"/>
                  <a:gd name="T9" fmla="*/ 150 h 150"/>
                </a:gdLst>
                <a:ahLst/>
                <a:cxnLst>
                  <a:cxn ang="0">
                    <a:pos x="T0" y="T1"/>
                  </a:cxn>
                  <a:cxn ang="0">
                    <a:pos x="T2" y="T3"/>
                  </a:cxn>
                  <a:cxn ang="0">
                    <a:pos x="T4" y="T5"/>
                  </a:cxn>
                  <a:cxn ang="0">
                    <a:pos x="T6" y="T7"/>
                  </a:cxn>
                  <a:cxn ang="0">
                    <a:pos x="T8" y="T9"/>
                  </a:cxn>
                </a:cxnLst>
                <a:rect l="0" t="0" r="r" b="b"/>
                <a:pathLst>
                  <a:path w="2880" h="150">
                    <a:moveTo>
                      <a:pt x="2880" y="0"/>
                    </a:moveTo>
                    <a:cubicBezTo>
                      <a:pt x="1202" y="0"/>
                      <a:pt x="1202" y="0"/>
                      <a:pt x="1202" y="0"/>
                    </a:cubicBezTo>
                    <a:cubicBezTo>
                      <a:pt x="999" y="0"/>
                      <a:pt x="933" y="5"/>
                      <a:pt x="890" y="21"/>
                    </a:cubicBezTo>
                    <a:cubicBezTo>
                      <a:pt x="802" y="55"/>
                      <a:pt x="685" y="150"/>
                      <a:pt x="366" y="150"/>
                    </a:cubicBezTo>
                    <a:cubicBezTo>
                      <a:pt x="0" y="150"/>
                      <a:pt x="0" y="150"/>
                      <a:pt x="0" y="150"/>
                    </a:cubicBezTo>
                  </a:path>
                </a:pathLst>
              </a:custGeom>
              <a:noFill/>
              <a:ln w="19050" cap="flat">
                <a:solidFill>
                  <a:schemeClr val="accent2"/>
                </a:solidFill>
                <a:prstDash val="solid"/>
                <a:miter lim="800000"/>
                <a:headEnd/>
                <a:tailEnd/>
              </a:ln>
              <a:extLst/>
            </p:spPr>
            <p:txBody>
              <a:bodyPr/>
              <a:lstStyle/>
              <a:p>
                <a:pPr defTabSz="457200">
                  <a:defRPr/>
                </a:pPr>
                <a:endParaRPr lang="en-AU"/>
              </a:p>
            </p:txBody>
          </p:sp>
          <p:sp>
            <p:nvSpPr>
              <p:cNvPr id="24" name="Freeform 19"/>
              <p:cNvSpPr>
                <a:spLocks/>
              </p:cNvSpPr>
              <p:nvPr/>
            </p:nvSpPr>
            <p:spPr bwMode="auto">
              <a:xfrm>
                <a:off x="-17463" y="1655685"/>
                <a:ext cx="9187471" cy="954030"/>
              </a:xfrm>
              <a:custGeom>
                <a:avLst/>
                <a:gdLst>
                  <a:gd name="T0" fmla="*/ 0 w 2880"/>
                  <a:gd name="T1" fmla="*/ 0 h 299"/>
                  <a:gd name="T2" fmla="*/ 372 w 2880"/>
                  <a:gd name="T3" fmla="*/ 0 h 299"/>
                  <a:gd name="T4" fmla="*/ 890 w 2880"/>
                  <a:gd name="T5" fmla="*/ 170 h 299"/>
                  <a:gd name="T6" fmla="*/ 1389 w 2880"/>
                  <a:gd name="T7" fmla="*/ 299 h 299"/>
                  <a:gd name="T8" fmla="*/ 2880 w 2880"/>
                  <a:gd name="T9" fmla="*/ 299 h 299"/>
                </a:gdLst>
                <a:ahLst/>
                <a:cxnLst>
                  <a:cxn ang="0">
                    <a:pos x="T0" y="T1"/>
                  </a:cxn>
                  <a:cxn ang="0">
                    <a:pos x="T2" y="T3"/>
                  </a:cxn>
                  <a:cxn ang="0">
                    <a:pos x="T4" y="T5"/>
                  </a:cxn>
                  <a:cxn ang="0">
                    <a:pos x="T6" y="T7"/>
                  </a:cxn>
                  <a:cxn ang="0">
                    <a:pos x="T8" y="T9"/>
                  </a:cxn>
                </a:cxnLst>
                <a:rect l="0" t="0" r="r" b="b"/>
                <a:pathLst>
                  <a:path w="2880" h="299">
                    <a:moveTo>
                      <a:pt x="0" y="0"/>
                    </a:moveTo>
                    <a:cubicBezTo>
                      <a:pt x="0" y="0"/>
                      <a:pt x="308" y="0"/>
                      <a:pt x="372" y="0"/>
                    </a:cubicBezTo>
                    <a:cubicBezTo>
                      <a:pt x="638" y="0"/>
                      <a:pt x="749" y="90"/>
                      <a:pt x="890" y="170"/>
                    </a:cubicBezTo>
                    <a:cubicBezTo>
                      <a:pt x="1011" y="239"/>
                      <a:pt x="1176" y="299"/>
                      <a:pt x="1389" y="299"/>
                    </a:cubicBezTo>
                    <a:cubicBezTo>
                      <a:pt x="2880" y="299"/>
                      <a:pt x="2880" y="299"/>
                      <a:pt x="2880" y="299"/>
                    </a:cubicBezTo>
                  </a:path>
                </a:pathLst>
              </a:custGeom>
              <a:noFill/>
              <a:ln w="19050" cap="flat">
                <a:solidFill>
                  <a:schemeClr val="accent2">
                    <a:lumMod val="90000"/>
                    <a:lumOff val="10000"/>
                  </a:schemeClr>
                </a:solidFill>
                <a:prstDash val="solid"/>
                <a:miter lim="800000"/>
                <a:headEnd/>
                <a:tailEnd/>
              </a:ln>
              <a:extLst/>
            </p:spPr>
            <p:txBody>
              <a:bodyPr/>
              <a:lstStyle/>
              <a:p>
                <a:pPr defTabSz="457200">
                  <a:defRPr/>
                </a:pPr>
                <a:endParaRPr lang="en-AU"/>
              </a:p>
            </p:txBody>
          </p:sp>
          <p:sp>
            <p:nvSpPr>
              <p:cNvPr id="25" name="Freeform 20"/>
              <p:cNvSpPr>
                <a:spLocks/>
              </p:cNvSpPr>
              <p:nvPr/>
            </p:nvSpPr>
            <p:spPr bwMode="auto">
              <a:xfrm>
                <a:off x="-17463" y="2130318"/>
                <a:ext cx="9187471" cy="479396"/>
              </a:xfrm>
              <a:custGeom>
                <a:avLst/>
                <a:gdLst>
                  <a:gd name="T0" fmla="*/ 2880 w 2880"/>
                  <a:gd name="T1" fmla="*/ 0 h 150"/>
                  <a:gd name="T2" fmla="*/ 1202 w 2880"/>
                  <a:gd name="T3" fmla="*/ 0 h 150"/>
                  <a:gd name="T4" fmla="*/ 890 w 2880"/>
                  <a:gd name="T5" fmla="*/ 21 h 150"/>
                  <a:gd name="T6" fmla="*/ 366 w 2880"/>
                  <a:gd name="T7" fmla="*/ 150 h 150"/>
                  <a:gd name="T8" fmla="*/ 0 w 2880"/>
                  <a:gd name="T9" fmla="*/ 150 h 150"/>
                </a:gdLst>
                <a:ahLst/>
                <a:cxnLst>
                  <a:cxn ang="0">
                    <a:pos x="T0" y="T1"/>
                  </a:cxn>
                  <a:cxn ang="0">
                    <a:pos x="T2" y="T3"/>
                  </a:cxn>
                  <a:cxn ang="0">
                    <a:pos x="T4" y="T5"/>
                  </a:cxn>
                  <a:cxn ang="0">
                    <a:pos x="T6" y="T7"/>
                  </a:cxn>
                  <a:cxn ang="0">
                    <a:pos x="T8" y="T9"/>
                  </a:cxn>
                </a:cxnLst>
                <a:rect l="0" t="0" r="r" b="b"/>
                <a:pathLst>
                  <a:path w="2880" h="150">
                    <a:moveTo>
                      <a:pt x="2880" y="0"/>
                    </a:moveTo>
                    <a:cubicBezTo>
                      <a:pt x="1202" y="0"/>
                      <a:pt x="1202" y="0"/>
                      <a:pt x="1202" y="0"/>
                    </a:cubicBezTo>
                    <a:cubicBezTo>
                      <a:pt x="999" y="0"/>
                      <a:pt x="933" y="5"/>
                      <a:pt x="890" y="21"/>
                    </a:cubicBezTo>
                    <a:cubicBezTo>
                      <a:pt x="802" y="55"/>
                      <a:pt x="685" y="150"/>
                      <a:pt x="366" y="150"/>
                    </a:cubicBezTo>
                    <a:cubicBezTo>
                      <a:pt x="0" y="150"/>
                      <a:pt x="0" y="150"/>
                      <a:pt x="0" y="150"/>
                    </a:cubicBezTo>
                  </a:path>
                </a:pathLst>
              </a:custGeom>
              <a:noFill/>
              <a:ln w="19050" cap="flat">
                <a:solidFill>
                  <a:schemeClr val="accent1">
                    <a:lumMod val="75000"/>
                  </a:schemeClr>
                </a:solidFill>
                <a:prstDash val="solid"/>
                <a:miter lim="800000"/>
                <a:headEnd/>
                <a:tailEnd/>
              </a:ln>
              <a:extLst/>
            </p:spPr>
            <p:txBody>
              <a:bodyPr/>
              <a:lstStyle/>
              <a:p>
                <a:pPr defTabSz="457200">
                  <a:defRPr/>
                </a:pPr>
                <a:endParaRPr lang="en-AU"/>
              </a:p>
            </p:txBody>
          </p:sp>
          <p:sp>
            <p:nvSpPr>
              <p:cNvPr id="26" name="Freeform 21"/>
              <p:cNvSpPr>
                <a:spLocks/>
              </p:cNvSpPr>
              <p:nvPr/>
            </p:nvSpPr>
            <p:spPr bwMode="auto">
              <a:xfrm>
                <a:off x="-17463" y="1336616"/>
                <a:ext cx="9187471" cy="954031"/>
              </a:xfrm>
              <a:custGeom>
                <a:avLst/>
                <a:gdLst>
                  <a:gd name="T0" fmla="*/ 0 w 2880"/>
                  <a:gd name="T1" fmla="*/ 0 h 299"/>
                  <a:gd name="T2" fmla="*/ 372 w 2880"/>
                  <a:gd name="T3" fmla="*/ 0 h 299"/>
                  <a:gd name="T4" fmla="*/ 890 w 2880"/>
                  <a:gd name="T5" fmla="*/ 171 h 299"/>
                  <a:gd name="T6" fmla="*/ 1389 w 2880"/>
                  <a:gd name="T7" fmla="*/ 299 h 299"/>
                  <a:gd name="T8" fmla="*/ 2880 w 2880"/>
                  <a:gd name="T9" fmla="*/ 299 h 299"/>
                </a:gdLst>
                <a:ahLst/>
                <a:cxnLst>
                  <a:cxn ang="0">
                    <a:pos x="T0" y="T1"/>
                  </a:cxn>
                  <a:cxn ang="0">
                    <a:pos x="T2" y="T3"/>
                  </a:cxn>
                  <a:cxn ang="0">
                    <a:pos x="T4" y="T5"/>
                  </a:cxn>
                  <a:cxn ang="0">
                    <a:pos x="T6" y="T7"/>
                  </a:cxn>
                  <a:cxn ang="0">
                    <a:pos x="T8" y="T9"/>
                  </a:cxn>
                </a:cxnLst>
                <a:rect l="0" t="0" r="r" b="b"/>
                <a:pathLst>
                  <a:path w="2880" h="299">
                    <a:moveTo>
                      <a:pt x="0" y="0"/>
                    </a:moveTo>
                    <a:cubicBezTo>
                      <a:pt x="0" y="0"/>
                      <a:pt x="308" y="0"/>
                      <a:pt x="372" y="0"/>
                    </a:cubicBezTo>
                    <a:cubicBezTo>
                      <a:pt x="638" y="0"/>
                      <a:pt x="749" y="90"/>
                      <a:pt x="890" y="171"/>
                    </a:cubicBezTo>
                    <a:cubicBezTo>
                      <a:pt x="1011" y="239"/>
                      <a:pt x="1176" y="299"/>
                      <a:pt x="1389" y="299"/>
                    </a:cubicBezTo>
                    <a:cubicBezTo>
                      <a:pt x="2880" y="299"/>
                      <a:pt x="2880" y="299"/>
                      <a:pt x="2880" y="299"/>
                    </a:cubicBezTo>
                  </a:path>
                </a:pathLst>
              </a:custGeom>
              <a:noFill/>
              <a:ln w="19050" cap="flat">
                <a:solidFill>
                  <a:schemeClr val="bg1"/>
                </a:solidFill>
                <a:prstDash val="solid"/>
                <a:miter lim="800000"/>
                <a:headEnd/>
                <a:tailEnd/>
              </a:ln>
              <a:extLst/>
            </p:spPr>
            <p:txBody>
              <a:bodyPr/>
              <a:lstStyle/>
              <a:p>
                <a:pPr defTabSz="457200">
                  <a:defRPr/>
                </a:pPr>
                <a:endParaRPr lang="en-AU"/>
              </a:p>
            </p:txBody>
          </p:sp>
          <p:sp>
            <p:nvSpPr>
              <p:cNvPr id="27" name="Freeform 22"/>
              <p:cNvSpPr>
                <a:spLocks/>
              </p:cNvSpPr>
              <p:nvPr/>
            </p:nvSpPr>
            <p:spPr bwMode="auto">
              <a:xfrm>
                <a:off x="-17463" y="1811250"/>
                <a:ext cx="9187471" cy="479396"/>
              </a:xfrm>
              <a:custGeom>
                <a:avLst/>
                <a:gdLst>
                  <a:gd name="T0" fmla="*/ 2880 w 2880"/>
                  <a:gd name="T1" fmla="*/ 0 h 150"/>
                  <a:gd name="T2" fmla="*/ 1202 w 2880"/>
                  <a:gd name="T3" fmla="*/ 0 h 150"/>
                  <a:gd name="T4" fmla="*/ 890 w 2880"/>
                  <a:gd name="T5" fmla="*/ 22 h 150"/>
                  <a:gd name="T6" fmla="*/ 366 w 2880"/>
                  <a:gd name="T7" fmla="*/ 150 h 150"/>
                  <a:gd name="T8" fmla="*/ 0 w 2880"/>
                  <a:gd name="T9" fmla="*/ 150 h 150"/>
                </a:gdLst>
                <a:ahLst/>
                <a:cxnLst>
                  <a:cxn ang="0">
                    <a:pos x="T0" y="T1"/>
                  </a:cxn>
                  <a:cxn ang="0">
                    <a:pos x="T2" y="T3"/>
                  </a:cxn>
                  <a:cxn ang="0">
                    <a:pos x="T4" y="T5"/>
                  </a:cxn>
                  <a:cxn ang="0">
                    <a:pos x="T6" y="T7"/>
                  </a:cxn>
                  <a:cxn ang="0">
                    <a:pos x="T8" y="T9"/>
                  </a:cxn>
                </a:cxnLst>
                <a:rect l="0" t="0" r="r" b="b"/>
                <a:pathLst>
                  <a:path w="2880" h="150">
                    <a:moveTo>
                      <a:pt x="2880" y="0"/>
                    </a:moveTo>
                    <a:cubicBezTo>
                      <a:pt x="1202" y="0"/>
                      <a:pt x="1202" y="0"/>
                      <a:pt x="1202" y="0"/>
                    </a:cubicBezTo>
                    <a:cubicBezTo>
                      <a:pt x="999" y="0"/>
                      <a:pt x="933" y="5"/>
                      <a:pt x="890" y="22"/>
                    </a:cubicBezTo>
                    <a:cubicBezTo>
                      <a:pt x="802" y="55"/>
                      <a:pt x="685" y="150"/>
                      <a:pt x="366" y="150"/>
                    </a:cubicBezTo>
                    <a:cubicBezTo>
                      <a:pt x="0" y="150"/>
                      <a:pt x="0" y="150"/>
                      <a:pt x="0" y="150"/>
                    </a:cubicBezTo>
                  </a:path>
                </a:pathLst>
              </a:custGeom>
              <a:noFill/>
              <a:ln w="19050" cap="flat">
                <a:solidFill>
                  <a:schemeClr val="accent2"/>
                </a:solidFill>
                <a:prstDash val="solid"/>
                <a:miter lim="800000"/>
                <a:headEnd/>
                <a:tailEnd/>
              </a:ln>
              <a:extLst/>
            </p:spPr>
            <p:txBody>
              <a:bodyPr/>
              <a:lstStyle/>
              <a:p>
                <a:pPr defTabSz="457200">
                  <a:defRPr/>
                </a:pPr>
                <a:endParaRPr lang="en-AU"/>
              </a:p>
            </p:txBody>
          </p:sp>
          <p:sp>
            <p:nvSpPr>
              <p:cNvPr id="28" name="Freeform 23"/>
              <p:cNvSpPr>
                <a:spLocks/>
              </p:cNvSpPr>
              <p:nvPr/>
            </p:nvSpPr>
            <p:spPr bwMode="auto">
              <a:xfrm>
                <a:off x="-17463" y="357188"/>
                <a:ext cx="9187471" cy="957204"/>
              </a:xfrm>
              <a:custGeom>
                <a:avLst/>
                <a:gdLst>
                  <a:gd name="T0" fmla="*/ 2880 w 2880"/>
                  <a:gd name="T1" fmla="*/ 300 h 300"/>
                  <a:gd name="T2" fmla="*/ 2501 w 2880"/>
                  <a:gd name="T3" fmla="*/ 300 h 300"/>
                  <a:gd name="T4" fmla="*/ 1984 w 2880"/>
                  <a:gd name="T5" fmla="*/ 129 h 300"/>
                  <a:gd name="T6" fmla="*/ 1485 w 2880"/>
                  <a:gd name="T7" fmla="*/ 0 h 300"/>
                  <a:gd name="T8" fmla="*/ 0 w 2880"/>
                  <a:gd name="T9" fmla="*/ 0 h 300"/>
                </a:gdLst>
                <a:ahLst/>
                <a:cxnLst>
                  <a:cxn ang="0">
                    <a:pos x="T0" y="T1"/>
                  </a:cxn>
                  <a:cxn ang="0">
                    <a:pos x="T2" y="T3"/>
                  </a:cxn>
                  <a:cxn ang="0">
                    <a:pos x="T4" y="T5"/>
                  </a:cxn>
                  <a:cxn ang="0">
                    <a:pos x="T6" y="T7"/>
                  </a:cxn>
                  <a:cxn ang="0">
                    <a:pos x="T8" y="T9"/>
                  </a:cxn>
                </a:cxnLst>
                <a:rect l="0" t="0" r="r" b="b"/>
                <a:pathLst>
                  <a:path w="2880" h="300">
                    <a:moveTo>
                      <a:pt x="2880" y="300"/>
                    </a:moveTo>
                    <a:cubicBezTo>
                      <a:pt x="2880" y="300"/>
                      <a:pt x="2565" y="300"/>
                      <a:pt x="2501" y="300"/>
                    </a:cubicBezTo>
                    <a:cubicBezTo>
                      <a:pt x="2236" y="300"/>
                      <a:pt x="2124" y="209"/>
                      <a:pt x="1984" y="129"/>
                    </a:cubicBezTo>
                    <a:cubicBezTo>
                      <a:pt x="1863" y="60"/>
                      <a:pt x="1698" y="0"/>
                      <a:pt x="1485" y="0"/>
                    </a:cubicBezTo>
                    <a:cubicBezTo>
                      <a:pt x="0" y="0"/>
                      <a:pt x="0" y="0"/>
                      <a:pt x="0" y="0"/>
                    </a:cubicBezTo>
                  </a:path>
                </a:pathLst>
              </a:custGeom>
              <a:noFill/>
              <a:ln w="19050" cap="flat">
                <a:solidFill>
                  <a:schemeClr val="accent2">
                    <a:lumMod val="90000"/>
                    <a:lumOff val="10000"/>
                  </a:schemeClr>
                </a:solidFill>
                <a:prstDash val="solid"/>
                <a:miter lim="800000"/>
                <a:headEnd/>
                <a:tailEnd/>
              </a:ln>
              <a:extLst/>
            </p:spPr>
            <p:txBody>
              <a:bodyPr/>
              <a:lstStyle/>
              <a:p>
                <a:pPr defTabSz="457200">
                  <a:defRPr/>
                </a:pPr>
                <a:endParaRPr lang="en-AU"/>
              </a:p>
            </p:txBody>
          </p:sp>
          <p:sp>
            <p:nvSpPr>
              <p:cNvPr id="29" name="Freeform 24"/>
              <p:cNvSpPr>
                <a:spLocks/>
              </p:cNvSpPr>
              <p:nvPr/>
            </p:nvSpPr>
            <p:spPr bwMode="auto">
              <a:xfrm>
                <a:off x="-17463" y="357188"/>
                <a:ext cx="9187471" cy="477808"/>
              </a:xfrm>
              <a:custGeom>
                <a:avLst/>
                <a:gdLst>
                  <a:gd name="T0" fmla="*/ 0 w 2880"/>
                  <a:gd name="T1" fmla="*/ 150 h 150"/>
                  <a:gd name="T2" fmla="*/ 1672 w 2880"/>
                  <a:gd name="T3" fmla="*/ 150 h 150"/>
                  <a:gd name="T4" fmla="*/ 1984 w 2880"/>
                  <a:gd name="T5" fmla="*/ 129 h 150"/>
                  <a:gd name="T6" fmla="*/ 2507 w 2880"/>
                  <a:gd name="T7" fmla="*/ 0 h 150"/>
                  <a:gd name="T8" fmla="*/ 2880 w 2880"/>
                  <a:gd name="T9" fmla="*/ 0 h 150"/>
                </a:gdLst>
                <a:ahLst/>
                <a:cxnLst>
                  <a:cxn ang="0">
                    <a:pos x="T0" y="T1"/>
                  </a:cxn>
                  <a:cxn ang="0">
                    <a:pos x="T2" y="T3"/>
                  </a:cxn>
                  <a:cxn ang="0">
                    <a:pos x="T4" y="T5"/>
                  </a:cxn>
                  <a:cxn ang="0">
                    <a:pos x="T6" y="T7"/>
                  </a:cxn>
                  <a:cxn ang="0">
                    <a:pos x="T8" y="T9"/>
                  </a:cxn>
                </a:cxnLst>
                <a:rect l="0" t="0" r="r" b="b"/>
                <a:pathLst>
                  <a:path w="2880" h="150">
                    <a:moveTo>
                      <a:pt x="0" y="150"/>
                    </a:moveTo>
                    <a:cubicBezTo>
                      <a:pt x="1672" y="150"/>
                      <a:pt x="1672" y="150"/>
                      <a:pt x="1672" y="150"/>
                    </a:cubicBezTo>
                    <a:cubicBezTo>
                      <a:pt x="1875" y="150"/>
                      <a:pt x="1941" y="145"/>
                      <a:pt x="1984" y="129"/>
                    </a:cubicBezTo>
                    <a:cubicBezTo>
                      <a:pt x="2071" y="95"/>
                      <a:pt x="2189" y="0"/>
                      <a:pt x="2507" y="0"/>
                    </a:cubicBezTo>
                    <a:cubicBezTo>
                      <a:pt x="2880" y="0"/>
                      <a:pt x="2880" y="0"/>
                      <a:pt x="2880" y="0"/>
                    </a:cubicBezTo>
                  </a:path>
                </a:pathLst>
              </a:custGeom>
              <a:noFill/>
              <a:ln w="19050" cap="flat">
                <a:solidFill>
                  <a:schemeClr val="accent2"/>
                </a:solidFill>
                <a:prstDash val="solid"/>
                <a:miter lim="800000"/>
                <a:headEnd/>
                <a:tailEnd/>
              </a:ln>
              <a:extLst/>
            </p:spPr>
            <p:txBody>
              <a:bodyPr/>
              <a:lstStyle/>
              <a:p>
                <a:pPr defTabSz="457200">
                  <a:defRPr/>
                </a:pPr>
                <a:endParaRPr lang="en-AU"/>
              </a:p>
            </p:txBody>
          </p:sp>
          <p:sp>
            <p:nvSpPr>
              <p:cNvPr id="30" name="Freeform 25"/>
              <p:cNvSpPr>
                <a:spLocks/>
              </p:cNvSpPr>
              <p:nvPr/>
            </p:nvSpPr>
            <p:spPr bwMode="auto">
              <a:xfrm>
                <a:off x="-17463" y="676256"/>
                <a:ext cx="9187471" cy="954031"/>
              </a:xfrm>
              <a:custGeom>
                <a:avLst/>
                <a:gdLst>
                  <a:gd name="T0" fmla="*/ 2880 w 2880"/>
                  <a:gd name="T1" fmla="*/ 299 h 299"/>
                  <a:gd name="T2" fmla="*/ 2501 w 2880"/>
                  <a:gd name="T3" fmla="*/ 299 h 299"/>
                  <a:gd name="T4" fmla="*/ 1984 w 2880"/>
                  <a:gd name="T5" fmla="*/ 129 h 299"/>
                  <a:gd name="T6" fmla="*/ 1485 w 2880"/>
                  <a:gd name="T7" fmla="*/ 0 h 299"/>
                  <a:gd name="T8" fmla="*/ 0 w 2880"/>
                  <a:gd name="T9" fmla="*/ 0 h 299"/>
                </a:gdLst>
                <a:ahLst/>
                <a:cxnLst>
                  <a:cxn ang="0">
                    <a:pos x="T0" y="T1"/>
                  </a:cxn>
                  <a:cxn ang="0">
                    <a:pos x="T2" y="T3"/>
                  </a:cxn>
                  <a:cxn ang="0">
                    <a:pos x="T4" y="T5"/>
                  </a:cxn>
                  <a:cxn ang="0">
                    <a:pos x="T6" y="T7"/>
                  </a:cxn>
                  <a:cxn ang="0">
                    <a:pos x="T8" y="T9"/>
                  </a:cxn>
                </a:cxnLst>
                <a:rect l="0" t="0" r="r" b="b"/>
                <a:pathLst>
                  <a:path w="2880" h="299">
                    <a:moveTo>
                      <a:pt x="2880" y="299"/>
                    </a:moveTo>
                    <a:cubicBezTo>
                      <a:pt x="2880" y="299"/>
                      <a:pt x="2565" y="299"/>
                      <a:pt x="2501" y="299"/>
                    </a:cubicBezTo>
                    <a:cubicBezTo>
                      <a:pt x="2236" y="299"/>
                      <a:pt x="2124" y="209"/>
                      <a:pt x="1984" y="129"/>
                    </a:cubicBezTo>
                    <a:cubicBezTo>
                      <a:pt x="1863" y="60"/>
                      <a:pt x="1698" y="0"/>
                      <a:pt x="1485" y="0"/>
                    </a:cubicBezTo>
                    <a:cubicBezTo>
                      <a:pt x="0" y="0"/>
                      <a:pt x="0" y="0"/>
                      <a:pt x="0" y="0"/>
                    </a:cubicBezTo>
                  </a:path>
                </a:pathLst>
              </a:custGeom>
              <a:noFill/>
              <a:ln w="19050" cap="flat">
                <a:solidFill>
                  <a:schemeClr val="bg1"/>
                </a:solidFill>
                <a:prstDash val="solid"/>
                <a:miter lim="800000"/>
                <a:headEnd/>
                <a:tailEnd/>
              </a:ln>
              <a:extLst/>
            </p:spPr>
            <p:txBody>
              <a:bodyPr/>
              <a:lstStyle/>
              <a:p>
                <a:pPr defTabSz="457200">
                  <a:defRPr/>
                </a:pPr>
                <a:endParaRPr lang="en-AU"/>
              </a:p>
            </p:txBody>
          </p:sp>
          <p:sp>
            <p:nvSpPr>
              <p:cNvPr id="31" name="Freeform 26"/>
              <p:cNvSpPr>
                <a:spLocks/>
              </p:cNvSpPr>
              <p:nvPr/>
            </p:nvSpPr>
            <p:spPr bwMode="auto">
              <a:xfrm>
                <a:off x="-17463" y="676256"/>
                <a:ext cx="9187471" cy="477809"/>
              </a:xfrm>
              <a:custGeom>
                <a:avLst/>
                <a:gdLst>
                  <a:gd name="T0" fmla="*/ 0 w 2880"/>
                  <a:gd name="T1" fmla="*/ 150 h 150"/>
                  <a:gd name="T2" fmla="*/ 1672 w 2880"/>
                  <a:gd name="T3" fmla="*/ 150 h 150"/>
                  <a:gd name="T4" fmla="*/ 1984 w 2880"/>
                  <a:gd name="T5" fmla="*/ 129 h 150"/>
                  <a:gd name="T6" fmla="*/ 2507 w 2880"/>
                  <a:gd name="T7" fmla="*/ 0 h 150"/>
                  <a:gd name="T8" fmla="*/ 2880 w 2880"/>
                  <a:gd name="T9" fmla="*/ 0 h 150"/>
                </a:gdLst>
                <a:ahLst/>
                <a:cxnLst>
                  <a:cxn ang="0">
                    <a:pos x="T0" y="T1"/>
                  </a:cxn>
                  <a:cxn ang="0">
                    <a:pos x="T2" y="T3"/>
                  </a:cxn>
                  <a:cxn ang="0">
                    <a:pos x="T4" y="T5"/>
                  </a:cxn>
                  <a:cxn ang="0">
                    <a:pos x="T6" y="T7"/>
                  </a:cxn>
                  <a:cxn ang="0">
                    <a:pos x="T8" y="T9"/>
                  </a:cxn>
                </a:cxnLst>
                <a:rect l="0" t="0" r="r" b="b"/>
                <a:pathLst>
                  <a:path w="2880" h="150">
                    <a:moveTo>
                      <a:pt x="0" y="150"/>
                    </a:moveTo>
                    <a:cubicBezTo>
                      <a:pt x="1672" y="150"/>
                      <a:pt x="1672" y="150"/>
                      <a:pt x="1672" y="150"/>
                    </a:cubicBezTo>
                    <a:cubicBezTo>
                      <a:pt x="1875" y="150"/>
                      <a:pt x="1941" y="145"/>
                      <a:pt x="1984" y="129"/>
                    </a:cubicBezTo>
                    <a:cubicBezTo>
                      <a:pt x="2071" y="95"/>
                      <a:pt x="2189" y="0"/>
                      <a:pt x="2507" y="0"/>
                    </a:cubicBezTo>
                    <a:cubicBezTo>
                      <a:pt x="2880" y="0"/>
                      <a:pt x="2880" y="0"/>
                      <a:pt x="2880" y="0"/>
                    </a:cubicBezTo>
                  </a:path>
                </a:pathLst>
              </a:custGeom>
              <a:noFill/>
              <a:ln w="19050" cap="flat">
                <a:solidFill>
                  <a:schemeClr val="accent1">
                    <a:lumMod val="75000"/>
                  </a:schemeClr>
                </a:solidFill>
                <a:prstDash val="solid"/>
                <a:miter lim="800000"/>
                <a:headEnd/>
                <a:tailEnd/>
              </a:ln>
              <a:extLst/>
            </p:spPr>
            <p:txBody>
              <a:bodyPr/>
              <a:lstStyle/>
              <a:p>
                <a:pPr defTabSz="457200">
                  <a:defRPr/>
                </a:pPr>
                <a:endParaRPr lang="en-AU"/>
              </a:p>
            </p:txBody>
          </p:sp>
          <p:sp>
            <p:nvSpPr>
              <p:cNvPr id="32" name="Freeform 27"/>
              <p:cNvSpPr>
                <a:spLocks/>
              </p:cNvSpPr>
              <p:nvPr/>
            </p:nvSpPr>
            <p:spPr bwMode="auto">
              <a:xfrm>
                <a:off x="-17463" y="995325"/>
                <a:ext cx="9187471" cy="954030"/>
              </a:xfrm>
              <a:custGeom>
                <a:avLst/>
                <a:gdLst>
                  <a:gd name="T0" fmla="*/ 2880 w 2880"/>
                  <a:gd name="T1" fmla="*/ 299 h 299"/>
                  <a:gd name="T2" fmla="*/ 2501 w 2880"/>
                  <a:gd name="T3" fmla="*/ 299 h 299"/>
                  <a:gd name="T4" fmla="*/ 1984 w 2880"/>
                  <a:gd name="T5" fmla="*/ 128 h 299"/>
                  <a:gd name="T6" fmla="*/ 1485 w 2880"/>
                  <a:gd name="T7" fmla="*/ 0 h 299"/>
                  <a:gd name="T8" fmla="*/ 0 w 2880"/>
                  <a:gd name="T9" fmla="*/ 0 h 299"/>
                </a:gdLst>
                <a:ahLst/>
                <a:cxnLst>
                  <a:cxn ang="0">
                    <a:pos x="T0" y="T1"/>
                  </a:cxn>
                  <a:cxn ang="0">
                    <a:pos x="T2" y="T3"/>
                  </a:cxn>
                  <a:cxn ang="0">
                    <a:pos x="T4" y="T5"/>
                  </a:cxn>
                  <a:cxn ang="0">
                    <a:pos x="T6" y="T7"/>
                  </a:cxn>
                  <a:cxn ang="0">
                    <a:pos x="T8" y="T9"/>
                  </a:cxn>
                </a:cxnLst>
                <a:rect l="0" t="0" r="r" b="b"/>
                <a:pathLst>
                  <a:path w="2880" h="299">
                    <a:moveTo>
                      <a:pt x="2880" y="299"/>
                    </a:moveTo>
                    <a:cubicBezTo>
                      <a:pt x="2880" y="299"/>
                      <a:pt x="2565" y="299"/>
                      <a:pt x="2501" y="299"/>
                    </a:cubicBezTo>
                    <a:cubicBezTo>
                      <a:pt x="2236" y="299"/>
                      <a:pt x="2124" y="209"/>
                      <a:pt x="1984" y="128"/>
                    </a:cubicBezTo>
                    <a:cubicBezTo>
                      <a:pt x="1863" y="60"/>
                      <a:pt x="1698" y="0"/>
                      <a:pt x="1485" y="0"/>
                    </a:cubicBezTo>
                    <a:cubicBezTo>
                      <a:pt x="0" y="0"/>
                      <a:pt x="0" y="0"/>
                      <a:pt x="0" y="0"/>
                    </a:cubicBezTo>
                  </a:path>
                </a:pathLst>
              </a:custGeom>
              <a:noFill/>
              <a:ln w="19050" cap="flat">
                <a:solidFill>
                  <a:schemeClr val="accent2">
                    <a:lumMod val="90000"/>
                    <a:lumOff val="10000"/>
                  </a:schemeClr>
                </a:solidFill>
                <a:prstDash val="solid"/>
                <a:miter lim="800000"/>
                <a:headEnd/>
                <a:tailEnd/>
              </a:ln>
              <a:extLst/>
            </p:spPr>
            <p:txBody>
              <a:bodyPr/>
              <a:lstStyle/>
              <a:p>
                <a:pPr defTabSz="457200">
                  <a:defRPr/>
                </a:pPr>
                <a:endParaRPr lang="en-AU"/>
              </a:p>
            </p:txBody>
          </p:sp>
          <p:sp>
            <p:nvSpPr>
              <p:cNvPr id="33" name="Freeform 28"/>
              <p:cNvSpPr>
                <a:spLocks/>
              </p:cNvSpPr>
              <p:nvPr/>
            </p:nvSpPr>
            <p:spPr bwMode="auto">
              <a:xfrm>
                <a:off x="-17463" y="995325"/>
                <a:ext cx="9187471" cy="474633"/>
              </a:xfrm>
              <a:custGeom>
                <a:avLst/>
                <a:gdLst>
                  <a:gd name="T0" fmla="*/ 0 w 2880"/>
                  <a:gd name="T1" fmla="*/ 149 h 149"/>
                  <a:gd name="T2" fmla="*/ 1672 w 2880"/>
                  <a:gd name="T3" fmla="*/ 149 h 149"/>
                  <a:gd name="T4" fmla="*/ 1984 w 2880"/>
                  <a:gd name="T5" fmla="*/ 128 h 149"/>
                  <a:gd name="T6" fmla="*/ 2507 w 2880"/>
                  <a:gd name="T7" fmla="*/ 0 h 149"/>
                  <a:gd name="T8" fmla="*/ 2880 w 2880"/>
                  <a:gd name="T9" fmla="*/ 0 h 149"/>
                </a:gdLst>
                <a:ahLst/>
                <a:cxnLst>
                  <a:cxn ang="0">
                    <a:pos x="T0" y="T1"/>
                  </a:cxn>
                  <a:cxn ang="0">
                    <a:pos x="T2" y="T3"/>
                  </a:cxn>
                  <a:cxn ang="0">
                    <a:pos x="T4" y="T5"/>
                  </a:cxn>
                  <a:cxn ang="0">
                    <a:pos x="T6" y="T7"/>
                  </a:cxn>
                  <a:cxn ang="0">
                    <a:pos x="T8" y="T9"/>
                  </a:cxn>
                </a:cxnLst>
                <a:rect l="0" t="0" r="r" b="b"/>
                <a:pathLst>
                  <a:path w="2880" h="149">
                    <a:moveTo>
                      <a:pt x="0" y="149"/>
                    </a:moveTo>
                    <a:cubicBezTo>
                      <a:pt x="1672" y="149"/>
                      <a:pt x="1672" y="149"/>
                      <a:pt x="1672" y="149"/>
                    </a:cubicBezTo>
                    <a:cubicBezTo>
                      <a:pt x="1875" y="149"/>
                      <a:pt x="1941" y="145"/>
                      <a:pt x="1984" y="128"/>
                    </a:cubicBezTo>
                    <a:cubicBezTo>
                      <a:pt x="2071" y="95"/>
                      <a:pt x="2189" y="0"/>
                      <a:pt x="2507" y="0"/>
                    </a:cubicBezTo>
                    <a:cubicBezTo>
                      <a:pt x="2880" y="0"/>
                      <a:pt x="2880" y="0"/>
                      <a:pt x="2880" y="0"/>
                    </a:cubicBezTo>
                  </a:path>
                </a:pathLst>
              </a:custGeom>
              <a:noFill/>
              <a:ln w="19050" cap="flat">
                <a:solidFill>
                  <a:schemeClr val="accent2"/>
                </a:solidFill>
                <a:prstDash val="solid"/>
                <a:miter lim="800000"/>
                <a:headEnd/>
                <a:tailEnd/>
              </a:ln>
              <a:extLst/>
            </p:spPr>
            <p:txBody>
              <a:bodyPr/>
              <a:lstStyle/>
              <a:p>
                <a:pPr defTabSz="457200">
                  <a:defRPr/>
                </a:pPr>
                <a:endParaRPr lang="en-AU"/>
              </a:p>
            </p:txBody>
          </p:sp>
        </p:grpSp>
      </p:grpSp>
    </p:spTree>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Footer Placeholder 3"/>
          <p:cNvSpPr>
            <a:spLocks noGrp="1"/>
          </p:cNvSpPr>
          <p:nvPr>
            <p:ph type="ftr" sz="quarter" idx="10"/>
          </p:nvPr>
        </p:nvSpPr>
        <p:spPr/>
        <p:txBody>
          <a:bodyPr/>
          <a:lstStyle>
            <a:lvl1pPr>
              <a:defRPr/>
            </a:lvl1pPr>
          </a:lstStyle>
          <a:p>
            <a:r>
              <a:rPr lang="en-AU" smtClean="0"/>
              <a:t>Cox, Simons, Yu | Observable property ontology</a:t>
            </a:r>
            <a:endParaRPr lang="en-AU"/>
          </a:p>
        </p:txBody>
      </p:sp>
      <p:sp>
        <p:nvSpPr>
          <p:cNvPr id="5" name="Slide Number Placeholder 4"/>
          <p:cNvSpPr>
            <a:spLocks noGrp="1"/>
          </p:cNvSpPr>
          <p:nvPr>
            <p:ph type="sldNum" sz="quarter" idx="11"/>
          </p:nvPr>
        </p:nvSpPr>
        <p:spPr/>
        <p:txBody>
          <a:bodyPr/>
          <a:lstStyle>
            <a:lvl1pPr>
              <a:defRPr/>
            </a:lvl1pPr>
          </a:lstStyle>
          <a:p>
            <a:pPr>
              <a:defRPr/>
            </a:pPr>
            <a:fld id="{24BDA09F-FC67-4E82-AAE8-1FCC1B78623D}" type="slidenum">
              <a:rPr lang="en-AU"/>
              <a:pPr>
                <a:defRPr/>
              </a:pPr>
              <a:t>‹#›</a:t>
            </a:fld>
            <a:r>
              <a:rPr lang="en-AU"/>
              <a:t>  |</a:t>
            </a:r>
            <a:endParaRPr lang="en-AU" dirty="0"/>
          </a:p>
        </p:txBody>
      </p:sp>
    </p:spTree>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AU" smtClean="0"/>
              <a:t>Cox, Simons, Yu | Observable property ontology</a:t>
            </a:r>
            <a:endParaRPr lang="en-AU"/>
          </a:p>
        </p:txBody>
      </p:sp>
      <p:sp>
        <p:nvSpPr>
          <p:cNvPr id="5" name="Slide Number Placeholder 4"/>
          <p:cNvSpPr>
            <a:spLocks noGrp="1"/>
          </p:cNvSpPr>
          <p:nvPr>
            <p:ph type="sldNum" sz="quarter" idx="11"/>
          </p:nvPr>
        </p:nvSpPr>
        <p:spPr/>
        <p:txBody>
          <a:bodyPr/>
          <a:lstStyle>
            <a:lvl1pPr>
              <a:defRPr/>
            </a:lvl1pPr>
          </a:lstStyle>
          <a:p>
            <a:pPr>
              <a:defRPr/>
            </a:pPr>
            <a:fld id="{075941D5-138D-4337-8F86-A87EBA058CB0}" type="slidenum">
              <a:rPr lang="en-AU"/>
              <a:pPr>
                <a:defRPr/>
              </a:pPr>
              <a:t>‹#›</a:t>
            </a:fld>
            <a:r>
              <a:rPr lang="en-AU"/>
              <a:t>  |</a:t>
            </a:r>
            <a:endParaRPr lang="en-AU" dirty="0"/>
          </a:p>
        </p:txBody>
      </p:sp>
    </p:spTree>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358775" y="1268413"/>
            <a:ext cx="4154488" cy="45735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65663" y="1268413"/>
            <a:ext cx="4154487" cy="45735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Footer Placeholder 4"/>
          <p:cNvSpPr>
            <a:spLocks noGrp="1"/>
          </p:cNvSpPr>
          <p:nvPr>
            <p:ph type="ftr" sz="quarter" idx="10"/>
          </p:nvPr>
        </p:nvSpPr>
        <p:spPr/>
        <p:txBody>
          <a:bodyPr/>
          <a:lstStyle>
            <a:lvl1pPr>
              <a:defRPr/>
            </a:lvl1pPr>
          </a:lstStyle>
          <a:p>
            <a:r>
              <a:rPr lang="en-AU" smtClean="0"/>
              <a:t>Cox, Simons, Yu | Observable property ontology</a:t>
            </a:r>
            <a:endParaRPr lang="en-AU"/>
          </a:p>
        </p:txBody>
      </p:sp>
      <p:sp>
        <p:nvSpPr>
          <p:cNvPr id="6" name="Slide Number Placeholder 5"/>
          <p:cNvSpPr>
            <a:spLocks noGrp="1"/>
          </p:cNvSpPr>
          <p:nvPr>
            <p:ph type="sldNum" sz="quarter" idx="11"/>
          </p:nvPr>
        </p:nvSpPr>
        <p:spPr/>
        <p:txBody>
          <a:bodyPr/>
          <a:lstStyle>
            <a:lvl1pPr>
              <a:defRPr/>
            </a:lvl1pPr>
          </a:lstStyle>
          <a:p>
            <a:pPr>
              <a:defRPr/>
            </a:pPr>
            <a:fld id="{1FE60F56-E6DA-4A29-8F3F-E547226C85A6}" type="slidenum">
              <a:rPr lang="en-AU"/>
              <a:pPr>
                <a:defRPr/>
              </a:pPr>
              <a:t>‹#›</a:t>
            </a:fld>
            <a:r>
              <a:rPr lang="en-AU"/>
              <a:t>  |</a:t>
            </a:r>
            <a:endParaRPr lang="en-AU" dirty="0"/>
          </a:p>
        </p:txBody>
      </p:sp>
    </p:spTree>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Footer Placeholder 6"/>
          <p:cNvSpPr>
            <a:spLocks noGrp="1"/>
          </p:cNvSpPr>
          <p:nvPr>
            <p:ph type="ftr" sz="quarter" idx="10"/>
          </p:nvPr>
        </p:nvSpPr>
        <p:spPr/>
        <p:txBody>
          <a:bodyPr/>
          <a:lstStyle>
            <a:lvl1pPr>
              <a:defRPr/>
            </a:lvl1pPr>
          </a:lstStyle>
          <a:p>
            <a:r>
              <a:rPr lang="en-AU" smtClean="0"/>
              <a:t>Cox, Simons, Yu | Observable property ontology</a:t>
            </a:r>
            <a:endParaRPr lang="en-AU"/>
          </a:p>
        </p:txBody>
      </p:sp>
      <p:sp>
        <p:nvSpPr>
          <p:cNvPr id="8" name="Slide Number Placeholder 7"/>
          <p:cNvSpPr>
            <a:spLocks noGrp="1"/>
          </p:cNvSpPr>
          <p:nvPr>
            <p:ph type="sldNum" sz="quarter" idx="11"/>
          </p:nvPr>
        </p:nvSpPr>
        <p:spPr/>
        <p:txBody>
          <a:bodyPr/>
          <a:lstStyle>
            <a:lvl1pPr>
              <a:defRPr/>
            </a:lvl1pPr>
          </a:lstStyle>
          <a:p>
            <a:pPr>
              <a:defRPr/>
            </a:pPr>
            <a:fld id="{A7557C0D-6070-4893-8A71-8795261E25B4}" type="slidenum">
              <a:rPr lang="en-AU"/>
              <a:pPr>
                <a:defRPr/>
              </a:pPr>
              <a:t>‹#›</a:t>
            </a:fld>
            <a:r>
              <a:rPr lang="en-AU"/>
              <a:t>  |</a:t>
            </a:r>
            <a:endParaRPr lang="en-AU" dirty="0"/>
          </a:p>
        </p:txBody>
      </p:sp>
    </p:spTree>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Footer Placeholder 2"/>
          <p:cNvSpPr>
            <a:spLocks noGrp="1"/>
          </p:cNvSpPr>
          <p:nvPr>
            <p:ph type="ftr" sz="quarter" idx="10"/>
          </p:nvPr>
        </p:nvSpPr>
        <p:spPr/>
        <p:txBody>
          <a:bodyPr/>
          <a:lstStyle>
            <a:lvl1pPr>
              <a:defRPr/>
            </a:lvl1pPr>
          </a:lstStyle>
          <a:p>
            <a:r>
              <a:rPr lang="en-AU" smtClean="0"/>
              <a:t>Cox, Simons, Yu | Observable property ontology</a:t>
            </a:r>
            <a:endParaRPr lang="en-AU"/>
          </a:p>
        </p:txBody>
      </p:sp>
      <p:sp>
        <p:nvSpPr>
          <p:cNvPr id="4" name="Slide Number Placeholder 3"/>
          <p:cNvSpPr>
            <a:spLocks noGrp="1"/>
          </p:cNvSpPr>
          <p:nvPr>
            <p:ph type="sldNum" sz="quarter" idx="11"/>
          </p:nvPr>
        </p:nvSpPr>
        <p:spPr/>
        <p:txBody>
          <a:bodyPr/>
          <a:lstStyle>
            <a:lvl1pPr>
              <a:defRPr/>
            </a:lvl1pPr>
          </a:lstStyle>
          <a:p>
            <a:pPr>
              <a:defRPr/>
            </a:pPr>
            <a:fld id="{4A5AD381-0E0D-4F13-8FDE-396E5C61DA95}" type="slidenum">
              <a:rPr lang="en-AU"/>
              <a:pPr>
                <a:defRPr/>
              </a:pPr>
              <a:t>‹#›</a:t>
            </a:fld>
            <a:r>
              <a:rPr lang="en-AU"/>
              <a:t>  |</a:t>
            </a:r>
            <a:endParaRPr lang="en-AU"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4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6" name="Text Placeholder 7"/>
          <p:cNvSpPr>
            <a:spLocks noGrp="1"/>
          </p:cNvSpPr>
          <p:nvPr>
            <p:ph type="body" sz="quarter" idx="13"/>
          </p:nvPr>
        </p:nvSpPr>
        <p:spPr>
          <a:xfrm>
            <a:off x="360363" y="270000"/>
            <a:ext cx="8460000" cy="853200"/>
          </a:xfrm>
        </p:spPr>
        <p:txBody>
          <a:bodyPr>
            <a:normAutofit/>
          </a:bodyPr>
          <a:lstStyle>
            <a:lvl1pPr marL="0" indent="0">
              <a:lnSpc>
                <a:spcPct val="100000"/>
              </a:lnSpc>
              <a:spcBef>
                <a:spcPts val="0"/>
              </a:spcBef>
              <a:spcAft>
                <a:spcPts val="300"/>
              </a:spcAft>
              <a:buNone/>
              <a:defRPr sz="3200" b="1">
                <a:solidFill>
                  <a:schemeClr val="accent2"/>
                </a:solidFill>
              </a:defRPr>
            </a:lvl1pPr>
            <a:lvl2pPr marL="0" indent="0">
              <a:lnSpc>
                <a:spcPct val="80000"/>
              </a:lnSpc>
              <a:spcBef>
                <a:spcPts val="0"/>
              </a:spcBef>
              <a:buNone/>
              <a:defRPr sz="2200" b="1">
                <a:solidFill>
                  <a:schemeClr val="accent1">
                    <a:lumMod val="75000"/>
                  </a:schemeClr>
                </a:solidFill>
              </a:defRPr>
            </a:lvl2pPr>
            <a:lvl3pPr>
              <a:buNone/>
              <a:defRPr sz="2800">
                <a:solidFill>
                  <a:srgbClr val="00A9CE"/>
                </a:solidFill>
              </a:defRPr>
            </a:lvl3pPr>
            <a:lvl4pPr>
              <a:buNone/>
              <a:defRPr sz="2800">
                <a:solidFill>
                  <a:srgbClr val="00A9CE"/>
                </a:solidFill>
              </a:defRPr>
            </a:lvl4pPr>
            <a:lvl5pPr>
              <a:buNone/>
              <a:defRPr sz="2800">
                <a:solidFill>
                  <a:srgbClr val="00A9CE"/>
                </a:solidFill>
              </a:defRPr>
            </a:lvl5pPr>
          </a:lstStyle>
          <a:p>
            <a:pPr lvl="0"/>
            <a:r>
              <a:rPr lang="en-US" smtClean="0"/>
              <a:t>Click to edit Master text styles</a:t>
            </a:r>
          </a:p>
          <a:p>
            <a:pPr lvl="1"/>
            <a:r>
              <a:rPr lang="en-US" smtClean="0"/>
              <a:t>Second level</a:t>
            </a:r>
          </a:p>
        </p:txBody>
      </p:sp>
      <p:sp>
        <p:nvSpPr>
          <p:cNvPr id="4" name="Footer Placeholder 4"/>
          <p:cNvSpPr>
            <a:spLocks noGrp="1"/>
          </p:cNvSpPr>
          <p:nvPr>
            <p:ph type="ftr" sz="quarter" idx="14"/>
          </p:nvPr>
        </p:nvSpPr>
        <p:spPr/>
        <p:txBody>
          <a:bodyPr/>
          <a:lstStyle>
            <a:lvl1pPr>
              <a:defRPr/>
            </a:lvl1pPr>
          </a:lstStyle>
          <a:p>
            <a:r>
              <a:rPr lang="en-AU" smtClean="0"/>
              <a:t>Cox, Simons, Yu | Observable property ontology</a:t>
            </a:r>
            <a:endParaRPr lang="en-AU"/>
          </a:p>
        </p:txBody>
      </p:sp>
      <p:sp>
        <p:nvSpPr>
          <p:cNvPr id="5" name="Slide Number Placeholder 17"/>
          <p:cNvSpPr>
            <a:spLocks noGrp="1"/>
          </p:cNvSpPr>
          <p:nvPr>
            <p:ph type="sldNum" sz="quarter" idx="15"/>
          </p:nvPr>
        </p:nvSpPr>
        <p:spPr/>
        <p:txBody>
          <a:bodyPr/>
          <a:lstStyle>
            <a:lvl1pPr>
              <a:defRPr/>
            </a:lvl1pPr>
          </a:lstStyle>
          <a:p>
            <a:pPr>
              <a:defRPr/>
            </a:pPr>
            <a:fld id="{D844F3ED-1BEA-45E1-BB5A-D5272E67B4CE}" type="slidenum">
              <a:rPr lang="en-AU"/>
              <a:pPr>
                <a:defRPr/>
              </a:pPr>
              <a:t>‹#›</a:t>
            </a:fld>
            <a:r>
              <a:rPr lang="en-AU" dirty="0"/>
              <a:t>  |</a:t>
            </a:r>
          </a:p>
        </p:txBody>
      </p:sp>
    </p:spTree>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AU" smtClean="0"/>
              <a:t>Cox, Simons, Yu | Observable property ontology</a:t>
            </a:r>
            <a:endParaRPr lang="en-AU"/>
          </a:p>
        </p:txBody>
      </p:sp>
      <p:sp>
        <p:nvSpPr>
          <p:cNvPr id="3" name="Slide Number Placeholder 2"/>
          <p:cNvSpPr>
            <a:spLocks noGrp="1"/>
          </p:cNvSpPr>
          <p:nvPr>
            <p:ph type="sldNum" sz="quarter" idx="11"/>
          </p:nvPr>
        </p:nvSpPr>
        <p:spPr/>
        <p:txBody>
          <a:bodyPr/>
          <a:lstStyle>
            <a:lvl1pPr>
              <a:defRPr/>
            </a:lvl1pPr>
          </a:lstStyle>
          <a:p>
            <a:pPr>
              <a:defRPr/>
            </a:pPr>
            <a:fld id="{FB3D9201-73B3-41F2-8EF2-7E35A53558F0}" type="slidenum">
              <a:rPr lang="en-AU"/>
              <a:pPr>
                <a:defRPr/>
              </a:pPr>
              <a:t>‹#›</a:t>
            </a:fld>
            <a:r>
              <a:rPr lang="en-AU"/>
              <a:t>  |</a:t>
            </a:r>
            <a:endParaRPr lang="en-AU" dirty="0"/>
          </a:p>
        </p:txBody>
      </p:sp>
    </p:spTree>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AU" smtClean="0"/>
              <a:t>Cox, Simons, Yu | Observable property ontology</a:t>
            </a:r>
            <a:endParaRPr lang="en-AU"/>
          </a:p>
        </p:txBody>
      </p:sp>
      <p:sp>
        <p:nvSpPr>
          <p:cNvPr id="6" name="Slide Number Placeholder 5"/>
          <p:cNvSpPr>
            <a:spLocks noGrp="1"/>
          </p:cNvSpPr>
          <p:nvPr>
            <p:ph type="sldNum" sz="quarter" idx="11"/>
          </p:nvPr>
        </p:nvSpPr>
        <p:spPr/>
        <p:txBody>
          <a:bodyPr/>
          <a:lstStyle>
            <a:lvl1pPr>
              <a:defRPr/>
            </a:lvl1pPr>
          </a:lstStyle>
          <a:p>
            <a:pPr>
              <a:defRPr/>
            </a:pPr>
            <a:fld id="{5F823EDE-F553-4836-A741-04347AE7A842}" type="slidenum">
              <a:rPr lang="en-AU"/>
              <a:pPr>
                <a:defRPr/>
              </a:pPr>
              <a:t>‹#›</a:t>
            </a:fld>
            <a:r>
              <a:rPr lang="en-AU"/>
              <a:t>  |</a:t>
            </a:r>
            <a:endParaRPr lang="en-AU" dirty="0"/>
          </a:p>
        </p:txBody>
      </p:sp>
    </p:spTree>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AU" smtClean="0"/>
              <a:t>Cox, Simons, Yu | Observable property ontology</a:t>
            </a:r>
            <a:endParaRPr lang="en-AU"/>
          </a:p>
        </p:txBody>
      </p:sp>
      <p:sp>
        <p:nvSpPr>
          <p:cNvPr id="6" name="Slide Number Placeholder 5"/>
          <p:cNvSpPr>
            <a:spLocks noGrp="1"/>
          </p:cNvSpPr>
          <p:nvPr>
            <p:ph type="sldNum" sz="quarter" idx="11"/>
          </p:nvPr>
        </p:nvSpPr>
        <p:spPr/>
        <p:txBody>
          <a:bodyPr/>
          <a:lstStyle>
            <a:lvl1pPr>
              <a:defRPr/>
            </a:lvl1pPr>
          </a:lstStyle>
          <a:p>
            <a:pPr>
              <a:defRPr/>
            </a:pPr>
            <a:fld id="{F98D8D98-6B29-4B3A-B934-74891CC64673}" type="slidenum">
              <a:rPr lang="en-AU"/>
              <a:pPr>
                <a:defRPr/>
              </a:pPr>
              <a:t>‹#›</a:t>
            </a:fld>
            <a:r>
              <a:rPr lang="en-AU"/>
              <a:t>  |</a:t>
            </a:r>
            <a:endParaRPr lang="en-AU" dirty="0"/>
          </a:p>
        </p:txBody>
      </p:sp>
    </p:spTree>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Footer Placeholder 3"/>
          <p:cNvSpPr>
            <a:spLocks noGrp="1"/>
          </p:cNvSpPr>
          <p:nvPr>
            <p:ph type="ftr" sz="quarter" idx="10"/>
          </p:nvPr>
        </p:nvSpPr>
        <p:spPr/>
        <p:txBody>
          <a:bodyPr/>
          <a:lstStyle>
            <a:lvl1pPr>
              <a:defRPr/>
            </a:lvl1pPr>
          </a:lstStyle>
          <a:p>
            <a:r>
              <a:rPr lang="en-AU" smtClean="0"/>
              <a:t>Cox, Simons, Yu | Observable property ontology</a:t>
            </a:r>
            <a:endParaRPr lang="en-AU"/>
          </a:p>
        </p:txBody>
      </p:sp>
      <p:sp>
        <p:nvSpPr>
          <p:cNvPr id="5" name="Slide Number Placeholder 4"/>
          <p:cNvSpPr>
            <a:spLocks noGrp="1"/>
          </p:cNvSpPr>
          <p:nvPr>
            <p:ph type="sldNum" sz="quarter" idx="11"/>
          </p:nvPr>
        </p:nvSpPr>
        <p:spPr/>
        <p:txBody>
          <a:bodyPr/>
          <a:lstStyle>
            <a:lvl1pPr>
              <a:defRPr/>
            </a:lvl1pPr>
          </a:lstStyle>
          <a:p>
            <a:pPr>
              <a:defRPr/>
            </a:pPr>
            <a:fld id="{345FDED5-7A37-4CE5-BD36-48A064ACCE06}" type="slidenum">
              <a:rPr lang="en-AU"/>
              <a:pPr>
                <a:defRPr/>
              </a:pPr>
              <a:t>‹#›</a:t>
            </a:fld>
            <a:r>
              <a:rPr lang="en-AU"/>
              <a:t>  |</a:t>
            </a:r>
            <a:endParaRPr lang="en-AU" dirty="0"/>
          </a:p>
        </p:txBody>
      </p:sp>
    </p:spTree>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274638"/>
            <a:ext cx="2114550" cy="5567362"/>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358775" y="274638"/>
            <a:ext cx="6194425" cy="5567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Footer Placeholder 3"/>
          <p:cNvSpPr>
            <a:spLocks noGrp="1"/>
          </p:cNvSpPr>
          <p:nvPr>
            <p:ph type="ftr" sz="quarter" idx="10"/>
          </p:nvPr>
        </p:nvSpPr>
        <p:spPr/>
        <p:txBody>
          <a:bodyPr/>
          <a:lstStyle>
            <a:lvl1pPr>
              <a:defRPr/>
            </a:lvl1pPr>
          </a:lstStyle>
          <a:p>
            <a:r>
              <a:rPr lang="en-AU" smtClean="0"/>
              <a:t>Cox, Simons, Yu | Observable property ontology</a:t>
            </a:r>
            <a:endParaRPr lang="en-AU"/>
          </a:p>
        </p:txBody>
      </p:sp>
      <p:sp>
        <p:nvSpPr>
          <p:cNvPr id="5" name="Slide Number Placeholder 4"/>
          <p:cNvSpPr>
            <a:spLocks noGrp="1"/>
          </p:cNvSpPr>
          <p:nvPr>
            <p:ph type="sldNum" sz="quarter" idx="11"/>
          </p:nvPr>
        </p:nvSpPr>
        <p:spPr/>
        <p:txBody>
          <a:bodyPr/>
          <a:lstStyle>
            <a:lvl1pPr>
              <a:defRPr/>
            </a:lvl1pPr>
          </a:lstStyle>
          <a:p>
            <a:pPr>
              <a:defRPr/>
            </a:pPr>
            <a:fld id="{B57C4FC2-280F-48EB-A0FF-7EACEDD5CD0A}" type="slidenum">
              <a:rPr lang="en-AU"/>
              <a:pPr>
                <a:defRPr/>
              </a:pPr>
              <a:t>‹#›</a:t>
            </a:fld>
            <a:r>
              <a:rPr lang="en-AU"/>
              <a:t>  |</a:t>
            </a:r>
            <a:endParaRPr lang="en-AU" dirty="0"/>
          </a:p>
        </p:txBody>
      </p:sp>
    </p:spTree>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82955" name="Title Placeholder 1"/>
          <p:cNvSpPr>
            <a:spLocks noGrp="1"/>
          </p:cNvSpPr>
          <p:nvPr>
            <p:ph type="ctrTitle"/>
          </p:nvPr>
        </p:nvSpPr>
        <p:spPr>
          <a:xfrm>
            <a:off x="358775" y="3105150"/>
            <a:ext cx="8461375" cy="1096963"/>
          </a:xfrm>
        </p:spPr>
        <p:txBody>
          <a:bodyPr anchor="b"/>
          <a:lstStyle>
            <a:lvl1pPr>
              <a:defRPr sz="4400">
                <a:solidFill>
                  <a:schemeClr val="bg1"/>
                </a:solidFill>
              </a:defRPr>
            </a:lvl1pPr>
          </a:lstStyle>
          <a:p>
            <a:r>
              <a:rPr lang="en-AU"/>
              <a:t>Click to edit Master title style</a:t>
            </a:r>
          </a:p>
        </p:txBody>
      </p:sp>
      <p:sp>
        <p:nvSpPr>
          <p:cNvPr id="82956" name="Text Placeholder 2"/>
          <p:cNvSpPr>
            <a:spLocks noGrp="1"/>
          </p:cNvSpPr>
          <p:nvPr>
            <p:ph type="subTitle" idx="1"/>
          </p:nvPr>
        </p:nvSpPr>
        <p:spPr>
          <a:xfrm>
            <a:off x="358775" y="4257675"/>
            <a:ext cx="8461375" cy="396875"/>
          </a:xfrm>
        </p:spPr>
        <p:txBody>
          <a:bodyPr/>
          <a:lstStyle>
            <a:lvl1pPr marL="0" indent="0">
              <a:buFont typeface="Arial" charset="0"/>
              <a:buNone/>
              <a:defRPr sz="2200" b="1">
                <a:solidFill>
                  <a:schemeClr val="bg1"/>
                </a:solidFill>
              </a:defRPr>
            </a:lvl1pPr>
          </a:lstStyle>
          <a:p>
            <a:r>
              <a:rPr lang="en-AU"/>
              <a:t>Click to edit Master subtitle style</a:t>
            </a:r>
          </a:p>
        </p:txBody>
      </p:sp>
      <p:sp>
        <p:nvSpPr>
          <p:cNvPr id="36" name="AutoShape 4"/>
          <p:cNvSpPr>
            <a:spLocks noChangeAspect="1" noChangeArrowheads="1" noTextEdit="1"/>
          </p:cNvSpPr>
          <p:nvPr/>
        </p:nvSpPr>
        <p:spPr bwMode="auto">
          <a:xfrm>
            <a:off x="3175" y="3325813"/>
            <a:ext cx="9161463" cy="801687"/>
          </a:xfrm>
          <a:prstGeom prst="rect">
            <a:avLst/>
          </a:prstGeom>
          <a:noFill/>
          <a:ln>
            <a:noFill/>
          </a:ln>
          <a:extLst/>
        </p:spPr>
        <p:txBody>
          <a:bodyPr/>
          <a:lstStyle/>
          <a:p>
            <a:pPr fontAlgn="auto">
              <a:spcBef>
                <a:spcPts val="0"/>
              </a:spcBef>
              <a:spcAft>
                <a:spcPts val="0"/>
              </a:spcAft>
              <a:defRPr/>
            </a:pPr>
            <a:endParaRPr lang="en-AU">
              <a:solidFill>
                <a:srgbClr val="000000"/>
              </a:solidFill>
              <a:latin typeface="Calibri"/>
            </a:endParaRPr>
          </a:p>
        </p:txBody>
      </p:sp>
      <p:sp>
        <p:nvSpPr>
          <p:cNvPr id="43" name="AutoShape 81"/>
          <p:cNvSpPr>
            <a:spLocks noChangeAspect="1" noChangeArrowheads="1" noTextEdit="1"/>
          </p:cNvSpPr>
          <p:nvPr/>
        </p:nvSpPr>
        <p:spPr bwMode="auto">
          <a:xfrm>
            <a:off x="1588" y="3321050"/>
            <a:ext cx="9169400" cy="849313"/>
          </a:xfrm>
          <a:prstGeom prst="rect">
            <a:avLst/>
          </a:prstGeom>
          <a:noFill/>
          <a:ln w="9525">
            <a:noFill/>
            <a:miter lim="800000"/>
            <a:headEnd/>
            <a:tailEnd/>
          </a:ln>
        </p:spPr>
        <p:txBody>
          <a:bodyPr/>
          <a:lstStyle/>
          <a:p>
            <a:pPr fontAlgn="auto">
              <a:spcBef>
                <a:spcPts val="0"/>
              </a:spcBef>
              <a:spcAft>
                <a:spcPts val="0"/>
              </a:spcAft>
              <a:defRPr/>
            </a:pPr>
            <a:endParaRPr lang="en-US">
              <a:solidFill>
                <a:srgbClr val="000000"/>
              </a:solidFill>
              <a:latin typeface="Calibri"/>
            </a:endParaRPr>
          </a:p>
        </p:txBody>
      </p:sp>
      <p:grpSp>
        <p:nvGrpSpPr>
          <p:cNvPr id="2" name="Group 35"/>
          <p:cNvGrpSpPr>
            <a:grpSpLocks/>
          </p:cNvGrpSpPr>
          <p:nvPr/>
        </p:nvGrpSpPr>
        <p:grpSpPr bwMode="auto">
          <a:xfrm>
            <a:off x="0" y="5500688"/>
            <a:ext cx="9167813" cy="996950"/>
            <a:chOff x="608" y="5500319"/>
            <a:chExt cx="9167813" cy="996950"/>
          </a:xfrm>
        </p:grpSpPr>
        <p:grpSp>
          <p:nvGrpSpPr>
            <p:cNvPr id="4" name="Group 22"/>
            <p:cNvGrpSpPr>
              <a:grpSpLocks/>
            </p:cNvGrpSpPr>
            <p:nvPr/>
          </p:nvGrpSpPr>
          <p:grpSpPr bwMode="auto">
            <a:xfrm>
              <a:off x="608" y="5500319"/>
              <a:ext cx="9167813" cy="996950"/>
              <a:chOff x="-7938" y="5668963"/>
              <a:chExt cx="9167813" cy="996950"/>
            </a:xfrm>
          </p:grpSpPr>
          <p:sp>
            <p:nvSpPr>
              <p:cNvPr id="49" name="Freeform 11"/>
              <p:cNvSpPr>
                <a:spLocks noEditPoints="1"/>
              </p:cNvSpPr>
              <p:nvPr/>
            </p:nvSpPr>
            <p:spPr bwMode="auto">
              <a:xfrm>
                <a:off x="-7938" y="5668963"/>
                <a:ext cx="9167813" cy="996950"/>
              </a:xfrm>
              <a:custGeom>
                <a:avLst/>
                <a:gdLst>
                  <a:gd name="T0" fmla="*/ 2880 w 2880"/>
                  <a:gd name="T1" fmla="*/ 20 h 313"/>
                  <a:gd name="T2" fmla="*/ 2789 w 2880"/>
                  <a:gd name="T3" fmla="*/ 20 h 313"/>
                  <a:gd name="T4" fmla="*/ 2313 w 2880"/>
                  <a:gd name="T5" fmla="*/ 137 h 313"/>
                  <a:gd name="T6" fmla="*/ 2784 w 2880"/>
                  <a:gd name="T7" fmla="*/ 313 h 313"/>
                  <a:gd name="T8" fmla="*/ 2880 w 2880"/>
                  <a:gd name="T9" fmla="*/ 313 h 313"/>
                  <a:gd name="T10" fmla="*/ 2880 w 2880"/>
                  <a:gd name="T11" fmla="*/ 20 h 313"/>
                  <a:gd name="T12" fmla="*/ 1860 w 2880"/>
                  <a:gd name="T13" fmla="*/ 0 h 313"/>
                  <a:gd name="T14" fmla="*/ 0 w 2880"/>
                  <a:gd name="T15" fmla="*/ 0 h 313"/>
                  <a:gd name="T16" fmla="*/ 0 w 2880"/>
                  <a:gd name="T17" fmla="*/ 157 h 313"/>
                  <a:gd name="T18" fmla="*/ 2030 w 2880"/>
                  <a:gd name="T19" fmla="*/ 157 h 313"/>
                  <a:gd name="T20" fmla="*/ 2313 w 2880"/>
                  <a:gd name="T21" fmla="*/ 137 h 313"/>
                  <a:gd name="T22" fmla="*/ 2313 w 2880"/>
                  <a:gd name="T23" fmla="*/ 137 h 313"/>
                  <a:gd name="T24" fmla="*/ 2313 w 2880"/>
                  <a:gd name="T25" fmla="*/ 137 h 313"/>
                  <a:gd name="T26" fmla="*/ 1860 w 2880"/>
                  <a:gd name="T27"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0" h="313">
                    <a:moveTo>
                      <a:pt x="2880" y="20"/>
                    </a:moveTo>
                    <a:cubicBezTo>
                      <a:pt x="2789" y="20"/>
                      <a:pt x="2789" y="20"/>
                      <a:pt x="2789" y="20"/>
                    </a:cubicBezTo>
                    <a:cubicBezTo>
                      <a:pt x="2500" y="20"/>
                      <a:pt x="2393" y="107"/>
                      <a:pt x="2313" y="137"/>
                    </a:cubicBezTo>
                    <a:cubicBezTo>
                      <a:pt x="2411" y="217"/>
                      <a:pt x="2542" y="313"/>
                      <a:pt x="2784" y="313"/>
                    </a:cubicBezTo>
                    <a:cubicBezTo>
                      <a:pt x="2842" y="313"/>
                      <a:pt x="2880" y="313"/>
                      <a:pt x="2880" y="313"/>
                    </a:cubicBezTo>
                    <a:cubicBezTo>
                      <a:pt x="2880" y="20"/>
                      <a:pt x="2880" y="20"/>
                      <a:pt x="2880" y="20"/>
                    </a:cubicBezTo>
                    <a:moveTo>
                      <a:pt x="1860" y="0"/>
                    </a:moveTo>
                    <a:cubicBezTo>
                      <a:pt x="0" y="0"/>
                      <a:pt x="0" y="0"/>
                      <a:pt x="0" y="0"/>
                    </a:cubicBezTo>
                    <a:cubicBezTo>
                      <a:pt x="0" y="157"/>
                      <a:pt x="0" y="157"/>
                      <a:pt x="0" y="157"/>
                    </a:cubicBezTo>
                    <a:cubicBezTo>
                      <a:pt x="2030" y="157"/>
                      <a:pt x="2030" y="157"/>
                      <a:pt x="2030" y="157"/>
                    </a:cubicBezTo>
                    <a:cubicBezTo>
                      <a:pt x="2214" y="157"/>
                      <a:pt x="2274" y="152"/>
                      <a:pt x="2313" y="137"/>
                    </a:cubicBezTo>
                    <a:cubicBezTo>
                      <a:pt x="2313" y="137"/>
                      <a:pt x="2313" y="137"/>
                      <a:pt x="2313" y="137"/>
                    </a:cubicBezTo>
                    <a:cubicBezTo>
                      <a:pt x="2313" y="137"/>
                      <a:pt x="2313" y="137"/>
                      <a:pt x="2313" y="137"/>
                    </a:cubicBezTo>
                    <a:cubicBezTo>
                      <a:pt x="2216" y="57"/>
                      <a:pt x="2053" y="0"/>
                      <a:pt x="1860" y="0"/>
                    </a:cubicBezTo>
                  </a:path>
                </a:pathLst>
              </a:custGeom>
              <a:solidFill>
                <a:schemeClr val="accent1">
                  <a:lumMod val="75000"/>
                </a:schemeClr>
              </a:solidFill>
              <a:ln>
                <a:noFill/>
              </a:ln>
              <a:extLst/>
            </p:spPr>
            <p:txBody>
              <a:bodyPr/>
              <a:lstStyle/>
              <a:p>
                <a:pPr defTabSz="457200">
                  <a:defRPr/>
                </a:pPr>
                <a:endParaRPr lang="en-AU">
                  <a:solidFill>
                    <a:srgbClr val="000000"/>
                  </a:solidFill>
                </a:endParaRPr>
              </a:p>
            </p:txBody>
          </p:sp>
          <p:sp>
            <p:nvSpPr>
              <p:cNvPr id="50" name="Freeform 24"/>
              <p:cNvSpPr>
                <a:spLocks/>
              </p:cNvSpPr>
              <p:nvPr/>
            </p:nvSpPr>
            <p:spPr bwMode="auto">
              <a:xfrm>
                <a:off x="-7938" y="5732463"/>
                <a:ext cx="7362825" cy="433387"/>
              </a:xfrm>
              <a:custGeom>
                <a:avLst/>
                <a:gdLst>
                  <a:gd name="T0" fmla="*/ 2313 w 2313"/>
                  <a:gd name="T1" fmla="*/ 117 h 136"/>
                  <a:gd name="T2" fmla="*/ 1860 w 2313"/>
                  <a:gd name="T3" fmla="*/ 0 h 136"/>
                  <a:gd name="T4" fmla="*/ 0 w 2313"/>
                  <a:gd name="T5" fmla="*/ 0 h 136"/>
                  <a:gd name="T6" fmla="*/ 0 w 2313"/>
                  <a:gd name="T7" fmla="*/ 136 h 136"/>
                  <a:gd name="T8" fmla="*/ 2030 w 2313"/>
                  <a:gd name="T9" fmla="*/ 136 h 136"/>
                  <a:gd name="T10" fmla="*/ 2313 w 2313"/>
                  <a:gd name="T11" fmla="*/ 117 h 136"/>
                </a:gdLst>
                <a:ahLst/>
                <a:cxnLst>
                  <a:cxn ang="0">
                    <a:pos x="T0" y="T1"/>
                  </a:cxn>
                  <a:cxn ang="0">
                    <a:pos x="T2" y="T3"/>
                  </a:cxn>
                  <a:cxn ang="0">
                    <a:pos x="T4" y="T5"/>
                  </a:cxn>
                  <a:cxn ang="0">
                    <a:pos x="T6" y="T7"/>
                  </a:cxn>
                  <a:cxn ang="0">
                    <a:pos x="T8" y="T9"/>
                  </a:cxn>
                  <a:cxn ang="0">
                    <a:pos x="T10" y="T11"/>
                  </a:cxn>
                </a:cxnLst>
                <a:rect l="0" t="0" r="r" b="b"/>
                <a:pathLst>
                  <a:path w="2313" h="136">
                    <a:moveTo>
                      <a:pt x="2313" y="117"/>
                    </a:moveTo>
                    <a:cubicBezTo>
                      <a:pt x="2204" y="55"/>
                      <a:pt x="2053" y="0"/>
                      <a:pt x="1860" y="0"/>
                    </a:cubicBezTo>
                    <a:cubicBezTo>
                      <a:pt x="0" y="0"/>
                      <a:pt x="0" y="0"/>
                      <a:pt x="0" y="0"/>
                    </a:cubicBezTo>
                    <a:cubicBezTo>
                      <a:pt x="0" y="136"/>
                      <a:pt x="0" y="136"/>
                      <a:pt x="0" y="136"/>
                    </a:cubicBezTo>
                    <a:cubicBezTo>
                      <a:pt x="2030" y="136"/>
                      <a:pt x="2030" y="136"/>
                      <a:pt x="2030" y="136"/>
                    </a:cubicBezTo>
                    <a:cubicBezTo>
                      <a:pt x="2214" y="136"/>
                      <a:pt x="2274" y="132"/>
                      <a:pt x="2313" y="117"/>
                    </a:cubicBezTo>
                  </a:path>
                </a:pathLst>
              </a:custGeom>
              <a:solidFill>
                <a:schemeClr val="accent2"/>
              </a:solidFill>
              <a:ln>
                <a:noFill/>
              </a:ln>
              <a:extLst/>
            </p:spPr>
            <p:txBody>
              <a:bodyPr/>
              <a:lstStyle/>
              <a:p>
                <a:pPr defTabSz="457200">
                  <a:defRPr/>
                </a:pPr>
                <a:endParaRPr lang="en-AU">
                  <a:solidFill>
                    <a:srgbClr val="000000"/>
                  </a:solidFill>
                </a:endParaRPr>
              </a:p>
            </p:txBody>
          </p:sp>
          <p:sp>
            <p:nvSpPr>
              <p:cNvPr id="51" name="Freeform 25"/>
              <p:cNvSpPr>
                <a:spLocks/>
              </p:cNvSpPr>
              <p:nvPr/>
            </p:nvSpPr>
            <p:spPr bwMode="auto">
              <a:xfrm>
                <a:off x="7354887" y="5732463"/>
                <a:ext cx="1804988" cy="869950"/>
              </a:xfrm>
              <a:custGeom>
                <a:avLst/>
                <a:gdLst>
                  <a:gd name="T0" fmla="*/ 476 w 567"/>
                  <a:gd name="T1" fmla="*/ 0 h 273"/>
                  <a:gd name="T2" fmla="*/ 0 w 567"/>
                  <a:gd name="T3" fmla="*/ 117 h 273"/>
                  <a:gd name="T4" fmla="*/ 471 w 567"/>
                  <a:gd name="T5" fmla="*/ 273 h 273"/>
                  <a:gd name="T6" fmla="*/ 567 w 567"/>
                  <a:gd name="T7" fmla="*/ 273 h 273"/>
                  <a:gd name="T8" fmla="*/ 567 w 567"/>
                  <a:gd name="T9" fmla="*/ 0 h 273"/>
                  <a:gd name="T10" fmla="*/ 476 w 567"/>
                  <a:gd name="T11" fmla="*/ 0 h 273"/>
                </a:gdLst>
                <a:ahLst/>
                <a:cxnLst>
                  <a:cxn ang="0">
                    <a:pos x="T0" y="T1"/>
                  </a:cxn>
                  <a:cxn ang="0">
                    <a:pos x="T2" y="T3"/>
                  </a:cxn>
                  <a:cxn ang="0">
                    <a:pos x="T4" y="T5"/>
                  </a:cxn>
                  <a:cxn ang="0">
                    <a:pos x="T6" y="T7"/>
                  </a:cxn>
                  <a:cxn ang="0">
                    <a:pos x="T8" y="T9"/>
                  </a:cxn>
                  <a:cxn ang="0">
                    <a:pos x="T10" y="T11"/>
                  </a:cxn>
                </a:cxnLst>
                <a:rect l="0" t="0" r="r" b="b"/>
                <a:pathLst>
                  <a:path w="567" h="273">
                    <a:moveTo>
                      <a:pt x="476" y="0"/>
                    </a:moveTo>
                    <a:cubicBezTo>
                      <a:pt x="187" y="0"/>
                      <a:pt x="80" y="87"/>
                      <a:pt x="0" y="117"/>
                    </a:cubicBezTo>
                    <a:cubicBezTo>
                      <a:pt x="128" y="190"/>
                      <a:pt x="229" y="273"/>
                      <a:pt x="471" y="273"/>
                    </a:cubicBezTo>
                    <a:cubicBezTo>
                      <a:pt x="529" y="273"/>
                      <a:pt x="567" y="273"/>
                      <a:pt x="567" y="273"/>
                    </a:cubicBezTo>
                    <a:cubicBezTo>
                      <a:pt x="567" y="0"/>
                      <a:pt x="567" y="0"/>
                      <a:pt x="567" y="0"/>
                    </a:cubicBezTo>
                    <a:lnTo>
                      <a:pt x="476" y="0"/>
                    </a:lnTo>
                    <a:close/>
                  </a:path>
                </a:pathLst>
              </a:custGeom>
              <a:solidFill>
                <a:srgbClr val="FFFFFF"/>
              </a:solidFill>
              <a:ln>
                <a:noFill/>
              </a:ln>
              <a:extLst/>
            </p:spPr>
            <p:txBody>
              <a:bodyPr/>
              <a:lstStyle/>
              <a:p>
                <a:pPr defTabSz="457200">
                  <a:defRPr/>
                </a:pPr>
                <a:endParaRPr lang="en-AU">
                  <a:solidFill>
                    <a:srgbClr val="000000"/>
                  </a:solidFill>
                </a:endParaRPr>
              </a:p>
            </p:txBody>
          </p:sp>
        </p:grpSp>
        <p:pic>
          <p:nvPicPr>
            <p:cNvPr id="82965" name="Picture 78"/>
            <p:cNvPicPr>
              <a:picLocks noChangeAspect="1" noChangeArrowheads="1"/>
            </p:cNvPicPr>
            <p:nvPr/>
          </p:nvPicPr>
          <p:blipFill>
            <a:blip r:embed="rId2" cstate="print"/>
            <a:srcRect/>
            <a:stretch>
              <a:fillRect/>
            </a:stretch>
          </p:blipFill>
          <p:spPr bwMode="auto">
            <a:xfrm>
              <a:off x="8169275" y="5675743"/>
              <a:ext cx="655638" cy="655637"/>
            </a:xfrm>
            <a:prstGeom prst="rect">
              <a:avLst/>
            </a:prstGeom>
            <a:noFill/>
            <a:ln w="9525">
              <a:noFill/>
              <a:miter lim="800000"/>
              <a:headEnd/>
              <a:tailEnd/>
            </a:ln>
          </p:spPr>
        </p:pic>
        <p:grpSp>
          <p:nvGrpSpPr>
            <p:cNvPr id="5" name="Group 19"/>
            <p:cNvGrpSpPr/>
            <p:nvPr/>
          </p:nvGrpSpPr>
          <p:grpSpPr>
            <a:xfrm>
              <a:off x="360000" y="5807505"/>
              <a:ext cx="814388" cy="95250"/>
              <a:chOff x="3495675" y="5969000"/>
              <a:chExt cx="814388" cy="95250"/>
            </a:xfrm>
            <a:solidFill>
              <a:schemeClr val="accent1"/>
            </a:solidFill>
          </p:grpSpPr>
          <p:sp>
            <p:nvSpPr>
              <p:cNvPr id="37" name="Freeform 26"/>
              <p:cNvSpPr>
                <a:spLocks/>
              </p:cNvSpPr>
              <p:nvPr/>
            </p:nvSpPr>
            <p:spPr bwMode="auto">
              <a:xfrm>
                <a:off x="349567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1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1" y="7"/>
                      <a:pt x="0" y="0"/>
                    </a:cubicBezTo>
                    <a:cubicBezTo>
                      <a:pt x="5" y="0"/>
                      <a:pt x="5" y="0"/>
                      <a:pt x="5" y="0"/>
                    </a:cubicBezTo>
                    <a:cubicBezTo>
                      <a:pt x="6" y="5"/>
                      <a:pt x="7" y="9"/>
                      <a:pt x="8" y="13"/>
                    </a:cubicBezTo>
                    <a:cubicBezTo>
                      <a:pt x="8"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1" y="13"/>
                      <a:pt x="21" y="13"/>
                      <a:pt x="21"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defTabSz="457200">
                  <a:defRPr/>
                </a:pPr>
                <a:endParaRPr lang="en-AU">
                  <a:solidFill>
                    <a:srgbClr val="000000"/>
                  </a:solidFill>
                </a:endParaRPr>
              </a:p>
            </p:txBody>
          </p:sp>
          <p:sp>
            <p:nvSpPr>
              <p:cNvPr id="38" name="Freeform 27"/>
              <p:cNvSpPr>
                <a:spLocks/>
              </p:cNvSpPr>
              <p:nvPr/>
            </p:nvSpPr>
            <p:spPr bwMode="auto">
              <a:xfrm>
                <a:off x="360362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2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2" y="7"/>
                      <a:pt x="0" y="0"/>
                    </a:cubicBezTo>
                    <a:cubicBezTo>
                      <a:pt x="5" y="0"/>
                      <a:pt x="5" y="0"/>
                      <a:pt x="5" y="0"/>
                    </a:cubicBezTo>
                    <a:cubicBezTo>
                      <a:pt x="6" y="5"/>
                      <a:pt x="7" y="9"/>
                      <a:pt x="8" y="13"/>
                    </a:cubicBezTo>
                    <a:cubicBezTo>
                      <a:pt x="8"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2" y="13"/>
                      <a:pt x="22" y="13"/>
                      <a:pt x="22"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defTabSz="457200">
                  <a:defRPr/>
                </a:pPr>
                <a:endParaRPr lang="en-AU">
                  <a:solidFill>
                    <a:srgbClr val="000000"/>
                  </a:solidFill>
                </a:endParaRPr>
              </a:p>
            </p:txBody>
          </p:sp>
          <p:sp>
            <p:nvSpPr>
              <p:cNvPr id="39" name="Freeform 28"/>
              <p:cNvSpPr>
                <a:spLocks/>
              </p:cNvSpPr>
              <p:nvPr/>
            </p:nvSpPr>
            <p:spPr bwMode="auto">
              <a:xfrm>
                <a:off x="371157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2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2" y="7"/>
                      <a:pt x="0" y="0"/>
                    </a:cubicBezTo>
                    <a:cubicBezTo>
                      <a:pt x="5" y="0"/>
                      <a:pt x="5" y="0"/>
                      <a:pt x="5" y="0"/>
                    </a:cubicBezTo>
                    <a:cubicBezTo>
                      <a:pt x="6" y="5"/>
                      <a:pt x="7" y="9"/>
                      <a:pt x="8" y="13"/>
                    </a:cubicBezTo>
                    <a:cubicBezTo>
                      <a:pt x="9"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2" y="13"/>
                      <a:pt x="22" y="13"/>
                      <a:pt x="22"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defTabSz="457200">
                  <a:defRPr/>
                </a:pPr>
                <a:endParaRPr lang="en-AU">
                  <a:solidFill>
                    <a:srgbClr val="000000"/>
                  </a:solidFill>
                </a:endParaRPr>
              </a:p>
            </p:txBody>
          </p:sp>
          <p:sp>
            <p:nvSpPr>
              <p:cNvPr id="40" name="Oval 29"/>
              <p:cNvSpPr>
                <a:spLocks noChangeArrowheads="1"/>
              </p:cNvSpPr>
              <p:nvPr/>
            </p:nvSpPr>
            <p:spPr bwMode="auto">
              <a:xfrm>
                <a:off x="3819525" y="6042025"/>
                <a:ext cx="19050" cy="22225"/>
              </a:xfrm>
              <a:prstGeom prst="ellipse">
                <a:avLst/>
              </a:prstGeom>
              <a:grpFill/>
              <a:ln>
                <a:noFill/>
              </a:ln>
              <a:extLst/>
            </p:spPr>
            <p:txBody>
              <a:bodyPr/>
              <a:lstStyle/>
              <a:p>
                <a:pPr defTabSz="457200">
                  <a:defRPr/>
                </a:pPr>
                <a:endParaRPr lang="en-AU">
                  <a:solidFill>
                    <a:srgbClr val="000000"/>
                  </a:solidFill>
                </a:endParaRPr>
              </a:p>
            </p:txBody>
          </p:sp>
          <p:sp>
            <p:nvSpPr>
              <p:cNvPr id="41" name="Freeform 30"/>
              <p:cNvSpPr>
                <a:spLocks/>
              </p:cNvSpPr>
              <p:nvPr/>
            </p:nvSpPr>
            <p:spPr bwMode="auto">
              <a:xfrm>
                <a:off x="3851275" y="5997575"/>
                <a:ext cx="50800" cy="66675"/>
              </a:xfrm>
              <a:custGeom>
                <a:avLst/>
                <a:gdLst>
                  <a:gd name="T0" fmla="*/ 16 w 16"/>
                  <a:gd name="T1" fmla="*/ 20 h 21"/>
                  <a:gd name="T2" fmla="*/ 10 w 16"/>
                  <a:gd name="T3" fmla="*/ 21 h 21"/>
                  <a:gd name="T4" fmla="*/ 0 w 16"/>
                  <a:gd name="T5" fmla="*/ 11 h 21"/>
                  <a:gd name="T6" fmla="*/ 10 w 16"/>
                  <a:gd name="T7" fmla="*/ 0 h 21"/>
                  <a:gd name="T8" fmla="*/ 16 w 16"/>
                  <a:gd name="T9" fmla="*/ 1 h 21"/>
                  <a:gd name="T10" fmla="*/ 14 w 16"/>
                  <a:gd name="T11" fmla="*/ 5 h 21"/>
                  <a:gd name="T12" fmla="*/ 11 w 16"/>
                  <a:gd name="T13" fmla="*/ 4 h 21"/>
                  <a:gd name="T14" fmla="*/ 6 w 16"/>
                  <a:gd name="T15" fmla="*/ 10 h 21"/>
                  <a:gd name="T16" fmla="*/ 11 w 16"/>
                  <a:gd name="T17" fmla="*/ 17 h 21"/>
                  <a:gd name="T18" fmla="*/ 15 w 16"/>
                  <a:gd name="T19" fmla="*/ 16 h 21"/>
                  <a:gd name="T20" fmla="*/ 16 w 16"/>
                  <a:gd name="T21" fmla="*/ 2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21">
                    <a:moveTo>
                      <a:pt x="16" y="20"/>
                    </a:moveTo>
                    <a:cubicBezTo>
                      <a:pt x="14" y="21"/>
                      <a:pt x="12" y="21"/>
                      <a:pt x="10" y="21"/>
                    </a:cubicBezTo>
                    <a:cubicBezTo>
                      <a:pt x="3" y="21"/>
                      <a:pt x="0" y="17"/>
                      <a:pt x="0" y="11"/>
                    </a:cubicBezTo>
                    <a:cubicBezTo>
                      <a:pt x="0" y="4"/>
                      <a:pt x="4" y="0"/>
                      <a:pt x="10" y="0"/>
                    </a:cubicBezTo>
                    <a:cubicBezTo>
                      <a:pt x="12" y="0"/>
                      <a:pt x="14" y="0"/>
                      <a:pt x="16" y="1"/>
                    </a:cubicBezTo>
                    <a:cubicBezTo>
                      <a:pt x="14" y="5"/>
                      <a:pt x="14" y="5"/>
                      <a:pt x="14" y="5"/>
                    </a:cubicBezTo>
                    <a:cubicBezTo>
                      <a:pt x="13" y="4"/>
                      <a:pt x="12" y="4"/>
                      <a:pt x="11" y="4"/>
                    </a:cubicBezTo>
                    <a:cubicBezTo>
                      <a:pt x="7" y="4"/>
                      <a:pt x="6" y="6"/>
                      <a:pt x="6" y="10"/>
                    </a:cubicBezTo>
                    <a:cubicBezTo>
                      <a:pt x="6" y="15"/>
                      <a:pt x="7" y="17"/>
                      <a:pt x="11" y="17"/>
                    </a:cubicBezTo>
                    <a:cubicBezTo>
                      <a:pt x="12" y="17"/>
                      <a:pt x="14" y="17"/>
                      <a:pt x="15" y="16"/>
                    </a:cubicBezTo>
                    <a:lnTo>
                      <a:pt x="16" y="20"/>
                    </a:lnTo>
                    <a:close/>
                  </a:path>
                </a:pathLst>
              </a:custGeom>
              <a:grpFill/>
              <a:ln>
                <a:noFill/>
              </a:ln>
              <a:extLst/>
            </p:spPr>
            <p:txBody>
              <a:bodyPr/>
              <a:lstStyle/>
              <a:p>
                <a:pPr defTabSz="457200">
                  <a:defRPr/>
                </a:pPr>
                <a:endParaRPr lang="en-AU">
                  <a:solidFill>
                    <a:srgbClr val="000000"/>
                  </a:solidFill>
                </a:endParaRPr>
              </a:p>
            </p:txBody>
          </p:sp>
          <p:sp>
            <p:nvSpPr>
              <p:cNvPr id="42" name="Freeform 31"/>
              <p:cNvSpPr>
                <a:spLocks/>
              </p:cNvSpPr>
              <p:nvPr/>
            </p:nvSpPr>
            <p:spPr bwMode="auto">
              <a:xfrm>
                <a:off x="3911600" y="5997575"/>
                <a:ext cx="47625" cy="66675"/>
              </a:xfrm>
              <a:custGeom>
                <a:avLst/>
                <a:gdLst>
                  <a:gd name="T0" fmla="*/ 6 w 15"/>
                  <a:gd name="T1" fmla="*/ 21 h 21"/>
                  <a:gd name="T2" fmla="*/ 0 w 15"/>
                  <a:gd name="T3" fmla="*/ 20 h 21"/>
                  <a:gd name="T4" fmla="*/ 1 w 15"/>
                  <a:gd name="T5" fmla="*/ 16 h 21"/>
                  <a:gd name="T6" fmla="*/ 6 w 15"/>
                  <a:gd name="T7" fmla="*/ 17 h 21"/>
                  <a:gd name="T8" fmla="*/ 9 w 15"/>
                  <a:gd name="T9" fmla="*/ 15 h 21"/>
                  <a:gd name="T10" fmla="*/ 6 w 15"/>
                  <a:gd name="T11" fmla="*/ 12 h 21"/>
                  <a:gd name="T12" fmla="*/ 0 w 15"/>
                  <a:gd name="T13" fmla="*/ 6 h 21"/>
                  <a:gd name="T14" fmla="*/ 8 w 15"/>
                  <a:gd name="T15" fmla="*/ 0 h 21"/>
                  <a:gd name="T16" fmla="*/ 13 w 15"/>
                  <a:gd name="T17" fmla="*/ 0 h 21"/>
                  <a:gd name="T18" fmla="*/ 13 w 15"/>
                  <a:gd name="T19" fmla="*/ 4 h 21"/>
                  <a:gd name="T20" fmla="*/ 9 w 15"/>
                  <a:gd name="T21" fmla="*/ 4 h 21"/>
                  <a:gd name="T22" fmla="*/ 6 w 15"/>
                  <a:gd name="T23" fmla="*/ 6 h 21"/>
                  <a:gd name="T24" fmla="*/ 9 w 15"/>
                  <a:gd name="T25" fmla="*/ 9 h 21"/>
                  <a:gd name="T26" fmla="*/ 15 w 15"/>
                  <a:gd name="T27" fmla="*/ 14 h 21"/>
                  <a:gd name="T28" fmla="*/ 6 w 15"/>
                  <a:gd name="T2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21">
                    <a:moveTo>
                      <a:pt x="6" y="21"/>
                    </a:moveTo>
                    <a:cubicBezTo>
                      <a:pt x="4" y="21"/>
                      <a:pt x="2" y="21"/>
                      <a:pt x="0" y="20"/>
                    </a:cubicBezTo>
                    <a:cubicBezTo>
                      <a:pt x="1" y="16"/>
                      <a:pt x="1" y="16"/>
                      <a:pt x="1" y="16"/>
                    </a:cubicBezTo>
                    <a:cubicBezTo>
                      <a:pt x="3" y="17"/>
                      <a:pt x="5" y="17"/>
                      <a:pt x="6" y="17"/>
                    </a:cubicBezTo>
                    <a:cubicBezTo>
                      <a:pt x="8" y="17"/>
                      <a:pt x="9" y="16"/>
                      <a:pt x="9" y="15"/>
                    </a:cubicBezTo>
                    <a:cubicBezTo>
                      <a:pt x="9" y="14"/>
                      <a:pt x="8" y="13"/>
                      <a:pt x="6" y="12"/>
                    </a:cubicBezTo>
                    <a:cubicBezTo>
                      <a:pt x="3" y="11"/>
                      <a:pt x="0" y="10"/>
                      <a:pt x="0" y="6"/>
                    </a:cubicBezTo>
                    <a:cubicBezTo>
                      <a:pt x="0" y="2"/>
                      <a:pt x="3" y="0"/>
                      <a:pt x="8" y="0"/>
                    </a:cubicBezTo>
                    <a:cubicBezTo>
                      <a:pt x="10" y="0"/>
                      <a:pt x="12" y="0"/>
                      <a:pt x="13" y="0"/>
                    </a:cubicBezTo>
                    <a:cubicBezTo>
                      <a:pt x="13" y="4"/>
                      <a:pt x="13" y="4"/>
                      <a:pt x="13" y="4"/>
                    </a:cubicBezTo>
                    <a:cubicBezTo>
                      <a:pt x="11" y="4"/>
                      <a:pt x="10" y="4"/>
                      <a:pt x="9" y="4"/>
                    </a:cubicBezTo>
                    <a:cubicBezTo>
                      <a:pt x="6" y="4"/>
                      <a:pt x="6" y="5"/>
                      <a:pt x="6" y="6"/>
                    </a:cubicBezTo>
                    <a:cubicBezTo>
                      <a:pt x="6" y="7"/>
                      <a:pt x="7" y="8"/>
                      <a:pt x="9" y="9"/>
                    </a:cubicBezTo>
                    <a:cubicBezTo>
                      <a:pt x="13" y="10"/>
                      <a:pt x="15" y="11"/>
                      <a:pt x="15" y="14"/>
                    </a:cubicBezTo>
                    <a:cubicBezTo>
                      <a:pt x="15" y="18"/>
                      <a:pt x="11" y="21"/>
                      <a:pt x="6" y="21"/>
                    </a:cubicBezTo>
                  </a:path>
                </a:pathLst>
              </a:custGeom>
              <a:grpFill/>
              <a:ln>
                <a:noFill/>
              </a:ln>
              <a:extLst/>
            </p:spPr>
            <p:txBody>
              <a:bodyPr/>
              <a:lstStyle/>
              <a:p>
                <a:pPr defTabSz="457200">
                  <a:defRPr/>
                </a:pPr>
                <a:endParaRPr lang="en-AU">
                  <a:solidFill>
                    <a:srgbClr val="000000"/>
                  </a:solidFill>
                </a:endParaRPr>
              </a:p>
            </p:txBody>
          </p:sp>
          <p:sp>
            <p:nvSpPr>
              <p:cNvPr id="3" name="Freeform 32"/>
              <p:cNvSpPr>
                <a:spLocks noEditPoints="1"/>
              </p:cNvSpPr>
              <p:nvPr/>
            </p:nvSpPr>
            <p:spPr bwMode="auto">
              <a:xfrm>
                <a:off x="3965575" y="5969000"/>
                <a:ext cx="28575" cy="95250"/>
              </a:xfrm>
              <a:custGeom>
                <a:avLst/>
                <a:gdLst>
                  <a:gd name="T0" fmla="*/ 4 w 9"/>
                  <a:gd name="T1" fmla="*/ 30 h 30"/>
                  <a:gd name="T2" fmla="*/ 4 w 9"/>
                  <a:gd name="T3" fmla="*/ 13 h 30"/>
                  <a:gd name="T4" fmla="*/ 0 w 9"/>
                  <a:gd name="T5" fmla="*/ 13 h 30"/>
                  <a:gd name="T6" fmla="*/ 0 w 9"/>
                  <a:gd name="T7" fmla="*/ 9 h 30"/>
                  <a:gd name="T8" fmla="*/ 9 w 9"/>
                  <a:gd name="T9" fmla="*/ 9 h 30"/>
                  <a:gd name="T10" fmla="*/ 9 w 9"/>
                  <a:gd name="T11" fmla="*/ 30 h 30"/>
                  <a:gd name="T12" fmla="*/ 4 w 9"/>
                  <a:gd name="T13" fmla="*/ 30 h 30"/>
                  <a:gd name="T14" fmla="*/ 6 w 9"/>
                  <a:gd name="T15" fmla="*/ 6 h 30"/>
                  <a:gd name="T16" fmla="*/ 3 w 9"/>
                  <a:gd name="T17" fmla="*/ 3 h 30"/>
                  <a:gd name="T18" fmla="*/ 6 w 9"/>
                  <a:gd name="T19" fmla="*/ 0 h 30"/>
                  <a:gd name="T20" fmla="*/ 9 w 9"/>
                  <a:gd name="T21" fmla="*/ 3 h 30"/>
                  <a:gd name="T22" fmla="*/ 6 w 9"/>
                  <a:gd name="T23"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30">
                    <a:moveTo>
                      <a:pt x="4" y="30"/>
                    </a:moveTo>
                    <a:cubicBezTo>
                      <a:pt x="4" y="13"/>
                      <a:pt x="4" y="13"/>
                      <a:pt x="4" y="13"/>
                    </a:cubicBezTo>
                    <a:cubicBezTo>
                      <a:pt x="0" y="13"/>
                      <a:pt x="0" y="13"/>
                      <a:pt x="0" y="13"/>
                    </a:cubicBezTo>
                    <a:cubicBezTo>
                      <a:pt x="0" y="9"/>
                      <a:pt x="0" y="9"/>
                      <a:pt x="0" y="9"/>
                    </a:cubicBezTo>
                    <a:cubicBezTo>
                      <a:pt x="9" y="9"/>
                      <a:pt x="9" y="9"/>
                      <a:pt x="9" y="9"/>
                    </a:cubicBezTo>
                    <a:cubicBezTo>
                      <a:pt x="9" y="30"/>
                      <a:pt x="9" y="30"/>
                      <a:pt x="9" y="30"/>
                    </a:cubicBezTo>
                    <a:lnTo>
                      <a:pt x="4" y="30"/>
                    </a:lnTo>
                    <a:close/>
                    <a:moveTo>
                      <a:pt x="6" y="6"/>
                    </a:moveTo>
                    <a:cubicBezTo>
                      <a:pt x="4" y="6"/>
                      <a:pt x="3" y="5"/>
                      <a:pt x="3" y="3"/>
                    </a:cubicBezTo>
                    <a:cubicBezTo>
                      <a:pt x="3" y="1"/>
                      <a:pt x="4" y="0"/>
                      <a:pt x="6" y="0"/>
                    </a:cubicBezTo>
                    <a:cubicBezTo>
                      <a:pt x="8" y="0"/>
                      <a:pt x="9" y="1"/>
                      <a:pt x="9" y="3"/>
                    </a:cubicBezTo>
                    <a:cubicBezTo>
                      <a:pt x="9" y="5"/>
                      <a:pt x="8" y="6"/>
                      <a:pt x="6" y="6"/>
                    </a:cubicBezTo>
                  </a:path>
                </a:pathLst>
              </a:custGeom>
              <a:grpFill/>
              <a:ln>
                <a:noFill/>
              </a:ln>
              <a:extLst/>
            </p:spPr>
            <p:txBody>
              <a:bodyPr/>
              <a:lstStyle/>
              <a:p>
                <a:pPr defTabSz="457200">
                  <a:defRPr/>
                </a:pPr>
                <a:endParaRPr lang="en-AU">
                  <a:solidFill>
                    <a:srgbClr val="000000"/>
                  </a:solidFill>
                </a:endParaRPr>
              </a:p>
            </p:txBody>
          </p:sp>
          <p:sp>
            <p:nvSpPr>
              <p:cNvPr id="44" name="Freeform 33"/>
              <p:cNvSpPr>
                <a:spLocks/>
              </p:cNvSpPr>
              <p:nvPr/>
            </p:nvSpPr>
            <p:spPr bwMode="auto">
              <a:xfrm>
                <a:off x="4013200" y="5997575"/>
                <a:ext cx="39687" cy="66675"/>
              </a:xfrm>
              <a:custGeom>
                <a:avLst/>
                <a:gdLst>
                  <a:gd name="T0" fmla="*/ 11 w 12"/>
                  <a:gd name="T1" fmla="*/ 5 h 21"/>
                  <a:gd name="T2" fmla="*/ 9 w 12"/>
                  <a:gd name="T3" fmla="*/ 5 h 21"/>
                  <a:gd name="T4" fmla="*/ 5 w 12"/>
                  <a:gd name="T5" fmla="*/ 8 h 21"/>
                  <a:gd name="T6" fmla="*/ 5 w 12"/>
                  <a:gd name="T7" fmla="*/ 21 h 21"/>
                  <a:gd name="T8" fmla="*/ 0 w 12"/>
                  <a:gd name="T9" fmla="*/ 21 h 21"/>
                  <a:gd name="T10" fmla="*/ 0 w 12"/>
                  <a:gd name="T11" fmla="*/ 0 h 21"/>
                  <a:gd name="T12" fmla="*/ 4 w 12"/>
                  <a:gd name="T13" fmla="*/ 0 h 21"/>
                  <a:gd name="T14" fmla="*/ 4 w 12"/>
                  <a:gd name="T15" fmla="*/ 4 h 21"/>
                  <a:gd name="T16" fmla="*/ 10 w 12"/>
                  <a:gd name="T17" fmla="*/ 0 h 21"/>
                  <a:gd name="T18" fmla="*/ 12 w 12"/>
                  <a:gd name="T19" fmla="*/ 0 h 21"/>
                  <a:gd name="T20" fmla="*/ 11 w 12"/>
                  <a:gd name="T21"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21">
                    <a:moveTo>
                      <a:pt x="11" y="5"/>
                    </a:moveTo>
                    <a:cubicBezTo>
                      <a:pt x="11" y="5"/>
                      <a:pt x="10" y="5"/>
                      <a:pt x="9" y="5"/>
                    </a:cubicBezTo>
                    <a:cubicBezTo>
                      <a:pt x="8" y="5"/>
                      <a:pt x="7" y="6"/>
                      <a:pt x="5" y="8"/>
                    </a:cubicBezTo>
                    <a:cubicBezTo>
                      <a:pt x="5" y="21"/>
                      <a:pt x="5" y="21"/>
                      <a:pt x="5" y="21"/>
                    </a:cubicBezTo>
                    <a:cubicBezTo>
                      <a:pt x="0" y="21"/>
                      <a:pt x="0" y="21"/>
                      <a:pt x="0" y="21"/>
                    </a:cubicBezTo>
                    <a:cubicBezTo>
                      <a:pt x="0" y="0"/>
                      <a:pt x="0" y="0"/>
                      <a:pt x="0" y="0"/>
                    </a:cubicBezTo>
                    <a:cubicBezTo>
                      <a:pt x="4" y="0"/>
                      <a:pt x="4" y="0"/>
                      <a:pt x="4" y="0"/>
                    </a:cubicBezTo>
                    <a:cubicBezTo>
                      <a:pt x="4" y="4"/>
                      <a:pt x="4" y="4"/>
                      <a:pt x="4" y="4"/>
                    </a:cubicBezTo>
                    <a:cubicBezTo>
                      <a:pt x="6" y="1"/>
                      <a:pt x="8" y="0"/>
                      <a:pt x="10" y="0"/>
                    </a:cubicBezTo>
                    <a:cubicBezTo>
                      <a:pt x="11" y="0"/>
                      <a:pt x="11" y="0"/>
                      <a:pt x="12" y="0"/>
                    </a:cubicBezTo>
                    <a:lnTo>
                      <a:pt x="11" y="5"/>
                    </a:lnTo>
                    <a:close/>
                  </a:path>
                </a:pathLst>
              </a:custGeom>
              <a:grpFill/>
              <a:ln>
                <a:noFill/>
              </a:ln>
              <a:extLst/>
            </p:spPr>
            <p:txBody>
              <a:bodyPr/>
              <a:lstStyle/>
              <a:p>
                <a:pPr defTabSz="457200">
                  <a:defRPr/>
                </a:pPr>
                <a:endParaRPr lang="en-AU">
                  <a:solidFill>
                    <a:srgbClr val="000000"/>
                  </a:solidFill>
                </a:endParaRPr>
              </a:p>
            </p:txBody>
          </p:sp>
          <p:sp>
            <p:nvSpPr>
              <p:cNvPr id="45" name="Freeform 34"/>
              <p:cNvSpPr>
                <a:spLocks noEditPoints="1"/>
              </p:cNvSpPr>
              <p:nvPr/>
            </p:nvSpPr>
            <p:spPr bwMode="auto">
              <a:xfrm>
                <a:off x="4062413" y="5997575"/>
                <a:ext cx="66675" cy="66675"/>
              </a:xfrm>
              <a:custGeom>
                <a:avLst/>
                <a:gdLst>
                  <a:gd name="T0" fmla="*/ 10 w 21"/>
                  <a:gd name="T1" fmla="*/ 21 h 21"/>
                  <a:gd name="T2" fmla="*/ 0 w 21"/>
                  <a:gd name="T3" fmla="*/ 11 h 21"/>
                  <a:gd name="T4" fmla="*/ 10 w 21"/>
                  <a:gd name="T5" fmla="*/ 0 h 21"/>
                  <a:gd name="T6" fmla="*/ 21 w 21"/>
                  <a:gd name="T7" fmla="*/ 10 h 21"/>
                  <a:gd name="T8" fmla="*/ 10 w 21"/>
                  <a:gd name="T9" fmla="*/ 21 h 21"/>
                  <a:gd name="T10" fmla="*/ 10 w 21"/>
                  <a:gd name="T11" fmla="*/ 4 h 21"/>
                  <a:gd name="T12" fmla="*/ 5 w 21"/>
                  <a:gd name="T13" fmla="*/ 10 h 21"/>
                  <a:gd name="T14" fmla="*/ 10 w 21"/>
                  <a:gd name="T15" fmla="*/ 17 h 21"/>
                  <a:gd name="T16" fmla="*/ 15 w 21"/>
                  <a:gd name="T17" fmla="*/ 11 h 21"/>
                  <a:gd name="T18" fmla="*/ 10 w 21"/>
                  <a:gd name="T19" fmla="*/ 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10" y="21"/>
                    </a:moveTo>
                    <a:cubicBezTo>
                      <a:pt x="3" y="21"/>
                      <a:pt x="0" y="17"/>
                      <a:pt x="0" y="11"/>
                    </a:cubicBezTo>
                    <a:cubicBezTo>
                      <a:pt x="0" y="4"/>
                      <a:pt x="3" y="0"/>
                      <a:pt x="10" y="0"/>
                    </a:cubicBezTo>
                    <a:cubicBezTo>
                      <a:pt x="17" y="0"/>
                      <a:pt x="21" y="4"/>
                      <a:pt x="21" y="10"/>
                    </a:cubicBezTo>
                    <a:cubicBezTo>
                      <a:pt x="21" y="17"/>
                      <a:pt x="17" y="21"/>
                      <a:pt x="10" y="21"/>
                    </a:cubicBezTo>
                    <a:moveTo>
                      <a:pt x="10" y="4"/>
                    </a:moveTo>
                    <a:cubicBezTo>
                      <a:pt x="7" y="4"/>
                      <a:pt x="5" y="7"/>
                      <a:pt x="5" y="10"/>
                    </a:cubicBezTo>
                    <a:cubicBezTo>
                      <a:pt x="5" y="14"/>
                      <a:pt x="6" y="17"/>
                      <a:pt x="10" y="17"/>
                    </a:cubicBezTo>
                    <a:cubicBezTo>
                      <a:pt x="14" y="17"/>
                      <a:pt x="15" y="14"/>
                      <a:pt x="15" y="11"/>
                    </a:cubicBezTo>
                    <a:cubicBezTo>
                      <a:pt x="15" y="6"/>
                      <a:pt x="14" y="4"/>
                      <a:pt x="10" y="4"/>
                    </a:cubicBezTo>
                  </a:path>
                </a:pathLst>
              </a:custGeom>
              <a:grpFill/>
              <a:ln>
                <a:noFill/>
              </a:ln>
              <a:extLst/>
            </p:spPr>
            <p:txBody>
              <a:bodyPr/>
              <a:lstStyle/>
              <a:p>
                <a:pPr defTabSz="457200">
                  <a:defRPr/>
                </a:pPr>
                <a:endParaRPr lang="en-AU">
                  <a:solidFill>
                    <a:srgbClr val="000000"/>
                  </a:solidFill>
                </a:endParaRPr>
              </a:p>
            </p:txBody>
          </p:sp>
          <p:sp>
            <p:nvSpPr>
              <p:cNvPr id="46" name="Oval 35"/>
              <p:cNvSpPr>
                <a:spLocks noChangeArrowheads="1"/>
              </p:cNvSpPr>
              <p:nvPr/>
            </p:nvSpPr>
            <p:spPr bwMode="auto">
              <a:xfrm>
                <a:off x="4141788" y="6042025"/>
                <a:ext cx="19050" cy="22225"/>
              </a:xfrm>
              <a:prstGeom prst="ellipse">
                <a:avLst/>
              </a:prstGeom>
              <a:grpFill/>
              <a:ln>
                <a:noFill/>
              </a:ln>
              <a:extLst/>
            </p:spPr>
            <p:txBody>
              <a:bodyPr/>
              <a:lstStyle/>
              <a:p>
                <a:pPr defTabSz="457200">
                  <a:defRPr/>
                </a:pPr>
                <a:endParaRPr lang="en-AU">
                  <a:solidFill>
                    <a:srgbClr val="000000"/>
                  </a:solidFill>
                </a:endParaRPr>
              </a:p>
            </p:txBody>
          </p:sp>
          <p:sp>
            <p:nvSpPr>
              <p:cNvPr id="47" name="Freeform 36"/>
              <p:cNvSpPr>
                <a:spLocks noEditPoints="1"/>
              </p:cNvSpPr>
              <p:nvPr/>
            </p:nvSpPr>
            <p:spPr bwMode="auto">
              <a:xfrm>
                <a:off x="4176713" y="5997575"/>
                <a:ext cx="57150" cy="66675"/>
              </a:xfrm>
              <a:custGeom>
                <a:avLst/>
                <a:gdLst>
                  <a:gd name="T0" fmla="*/ 14 w 18"/>
                  <a:gd name="T1" fmla="*/ 21 h 21"/>
                  <a:gd name="T2" fmla="*/ 13 w 18"/>
                  <a:gd name="T3" fmla="*/ 19 h 21"/>
                  <a:gd name="T4" fmla="*/ 7 w 18"/>
                  <a:gd name="T5" fmla="*/ 21 h 21"/>
                  <a:gd name="T6" fmla="*/ 0 w 18"/>
                  <a:gd name="T7" fmla="*/ 15 h 21"/>
                  <a:gd name="T8" fmla="*/ 10 w 18"/>
                  <a:gd name="T9" fmla="*/ 8 h 21"/>
                  <a:gd name="T10" fmla="*/ 13 w 18"/>
                  <a:gd name="T11" fmla="*/ 8 h 21"/>
                  <a:gd name="T12" fmla="*/ 13 w 18"/>
                  <a:gd name="T13" fmla="*/ 7 h 21"/>
                  <a:gd name="T14" fmla="*/ 8 w 18"/>
                  <a:gd name="T15" fmla="*/ 4 h 21"/>
                  <a:gd name="T16" fmla="*/ 2 w 18"/>
                  <a:gd name="T17" fmla="*/ 5 h 21"/>
                  <a:gd name="T18" fmla="*/ 2 w 18"/>
                  <a:gd name="T19" fmla="*/ 1 h 21"/>
                  <a:gd name="T20" fmla="*/ 9 w 18"/>
                  <a:gd name="T21" fmla="*/ 0 h 21"/>
                  <a:gd name="T22" fmla="*/ 18 w 18"/>
                  <a:gd name="T23" fmla="*/ 7 h 21"/>
                  <a:gd name="T24" fmla="*/ 18 w 18"/>
                  <a:gd name="T25" fmla="*/ 21 h 21"/>
                  <a:gd name="T26" fmla="*/ 14 w 18"/>
                  <a:gd name="T27" fmla="*/ 21 h 21"/>
                  <a:gd name="T28" fmla="*/ 13 w 18"/>
                  <a:gd name="T29" fmla="*/ 12 h 21"/>
                  <a:gd name="T30" fmla="*/ 10 w 18"/>
                  <a:gd name="T31" fmla="*/ 12 h 21"/>
                  <a:gd name="T32" fmla="*/ 5 w 18"/>
                  <a:gd name="T33" fmla="*/ 15 h 21"/>
                  <a:gd name="T34" fmla="*/ 8 w 18"/>
                  <a:gd name="T35" fmla="*/ 17 h 21"/>
                  <a:gd name="T36" fmla="*/ 13 w 18"/>
                  <a:gd name="T37" fmla="*/ 15 h 21"/>
                  <a:gd name="T38" fmla="*/ 13 w 18"/>
                  <a:gd name="T39" fmla="*/ 1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 h="21">
                    <a:moveTo>
                      <a:pt x="14" y="21"/>
                    </a:moveTo>
                    <a:cubicBezTo>
                      <a:pt x="13" y="19"/>
                      <a:pt x="13" y="19"/>
                      <a:pt x="13" y="19"/>
                    </a:cubicBezTo>
                    <a:cubicBezTo>
                      <a:pt x="12" y="20"/>
                      <a:pt x="10" y="21"/>
                      <a:pt x="7" y="21"/>
                    </a:cubicBezTo>
                    <a:cubicBezTo>
                      <a:pt x="3" y="21"/>
                      <a:pt x="0" y="19"/>
                      <a:pt x="0" y="15"/>
                    </a:cubicBezTo>
                    <a:cubicBezTo>
                      <a:pt x="0" y="10"/>
                      <a:pt x="4" y="8"/>
                      <a:pt x="10" y="8"/>
                    </a:cubicBezTo>
                    <a:cubicBezTo>
                      <a:pt x="13" y="8"/>
                      <a:pt x="13" y="8"/>
                      <a:pt x="13" y="8"/>
                    </a:cubicBezTo>
                    <a:cubicBezTo>
                      <a:pt x="13" y="7"/>
                      <a:pt x="13" y="7"/>
                      <a:pt x="13" y="7"/>
                    </a:cubicBezTo>
                    <a:cubicBezTo>
                      <a:pt x="13" y="5"/>
                      <a:pt x="12" y="4"/>
                      <a:pt x="8" y="4"/>
                    </a:cubicBezTo>
                    <a:cubicBezTo>
                      <a:pt x="6" y="4"/>
                      <a:pt x="4" y="4"/>
                      <a:pt x="2" y="5"/>
                    </a:cubicBezTo>
                    <a:cubicBezTo>
                      <a:pt x="2" y="1"/>
                      <a:pt x="2" y="1"/>
                      <a:pt x="2" y="1"/>
                    </a:cubicBezTo>
                    <a:cubicBezTo>
                      <a:pt x="4" y="0"/>
                      <a:pt x="6" y="0"/>
                      <a:pt x="9" y="0"/>
                    </a:cubicBezTo>
                    <a:cubicBezTo>
                      <a:pt x="15" y="0"/>
                      <a:pt x="18" y="2"/>
                      <a:pt x="18" y="7"/>
                    </a:cubicBezTo>
                    <a:cubicBezTo>
                      <a:pt x="18" y="21"/>
                      <a:pt x="18" y="21"/>
                      <a:pt x="18" y="21"/>
                    </a:cubicBezTo>
                    <a:lnTo>
                      <a:pt x="14" y="21"/>
                    </a:lnTo>
                    <a:close/>
                    <a:moveTo>
                      <a:pt x="13" y="12"/>
                    </a:moveTo>
                    <a:cubicBezTo>
                      <a:pt x="10" y="12"/>
                      <a:pt x="10" y="12"/>
                      <a:pt x="10" y="12"/>
                    </a:cubicBezTo>
                    <a:cubicBezTo>
                      <a:pt x="7" y="12"/>
                      <a:pt x="5" y="13"/>
                      <a:pt x="5" y="15"/>
                    </a:cubicBezTo>
                    <a:cubicBezTo>
                      <a:pt x="5" y="16"/>
                      <a:pt x="6" y="17"/>
                      <a:pt x="8" y="17"/>
                    </a:cubicBezTo>
                    <a:cubicBezTo>
                      <a:pt x="10" y="17"/>
                      <a:pt x="11" y="17"/>
                      <a:pt x="13" y="15"/>
                    </a:cubicBezTo>
                    <a:lnTo>
                      <a:pt x="13" y="12"/>
                    </a:lnTo>
                    <a:close/>
                  </a:path>
                </a:pathLst>
              </a:custGeom>
              <a:grpFill/>
              <a:ln>
                <a:noFill/>
              </a:ln>
              <a:extLst/>
            </p:spPr>
            <p:txBody>
              <a:bodyPr/>
              <a:lstStyle/>
              <a:p>
                <a:pPr defTabSz="457200">
                  <a:defRPr/>
                </a:pPr>
                <a:endParaRPr lang="en-AU">
                  <a:solidFill>
                    <a:srgbClr val="000000"/>
                  </a:solidFill>
                </a:endParaRPr>
              </a:p>
            </p:txBody>
          </p:sp>
          <p:sp>
            <p:nvSpPr>
              <p:cNvPr id="48" name="Freeform 37"/>
              <p:cNvSpPr>
                <a:spLocks/>
              </p:cNvSpPr>
              <p:nvPr/>
            </p:nvSpPr>
            <p:spPr bwMode="auto">
              <a:xfrm>
                <a:off x="4252913" y="5997575"/>
                <a:ext cx="57150" cy="66675"/>
              </a:xfrm>
              <a:custGeom>
                <a:avLst/>
                <a:gdLst>
                  <a:gd name="T0" fmla="*/ 14 w 18"/>
                  <a:gd name="T1" fmla="*/ 21 h 21"/>
                  <a:gd name="T2" fmla="*/ 14 w 18"/>
                  <a:gd name="T3" fmla="*/ 18 h 21"/>
                  <a:gd name="T4" fmla="*/ 7 w 18"/>
                  <a:gd name="T5" fmla="*/ 21 h 21"/>
                  <a:gd name="T6" fmla="*/ 0 w 18"/>
                  <a:gd name="T7" fmla="*/ 13 h 21"/>
                  <a:gd name="T8" fmla="*/ 0 w 18"/>
                  <a:gd name="T9" fmla="*/ 0 h 21"/>
                  <a:gd name="T10" fmla="*/ 5 w 18"/>
                  <a:gd name="T11" fmla="*/ 0 h 21"/>
                  <a:gd name="T12" fmla="*/ 5 w 18"/>
                  <a:gd name="T13" fmla="*/ 12 h 21"/>
                  <a:gd name="T14" fmla="*/ 8 w 18"/>
                  <a:gd name="T15" fmla="*/ 17 h 21"/>
                  <a:gd name="T16" fmla="*/ 13 w 18"/>
                  <a:gd name="T17" fmla="*/ 14 h 21"/>
                  <a:gd name="T18" fmla="*/ 13 w 18"/>
                  <a:gd name="T19" fmla="*/ 0 h 21"/>
                  <a:gd name="T20" fmla="*/ 18 w 18"/>
                  <a:gd name="T21" fmla="*/ 0 h 21"/>
                  <a:gd name="T22" fmla="*/ 18 w 18"/>
                  <a:gd name="T23" fmla="*/ 21 h 21"/>
                  <a:gd name="T24" fmla="*/ 14 w 18"/>
                  <a:gd name="T25"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21">
                    <a:moveTo>
                      <a:pt x="14" y="21"/>
                    </a:moveTo>
                    <a:cubicBezTo>
                      <a:pt x="14" y="18"/>
                      <a:pt x="14" y="18"/>
                      <a:pt x="14" y="18"/>
                    </a:cubicBezTo>
                    <a:cubicBezTo>
                      <a:pt x="12" y="20"/>
                      <a:pt x="10" y="21"/>
                      <a:pt x="7" y="21"/>
                    </a:cubicBezTo>
                    <a:cubicBezTo>
                      <a:pt x="2" y="21"/>
                      <a:pt x="0" y="18"/>
                      <a:pt x="0" y="13"/>
                    </a:cubicBezTo>
                    <a:cubicBezTo>
                      <a:pt x="0" y="0"/>
                      <a:pt x="0" y="0"/>
                      <a:pt x="0" y="0"/>
                    </a:cubicBezTo>
                    <a:cubicBezTo>
                      <a:pt x="5" y="0"/>
                      <a:pt x="5" y="0"/>
                      <a:pt x="5" y="0"/>
                    </a:cubicBezTo>
                    <a:cubicBezTo>
                      <a:pt x="5" y="12"/>
                      <a:pt x="5" y="12"/>
                      <a:pt x="5" y="12"/>
                    </a:cubicBezTo>
                    <a:cubicBezTo>
                      <a:pt x="5" y="15"/>
                      <a:pt x="6" y="17"/>
                      <a:pt x="8" y="17"/>
                    </a:cubicBezTo>
                    <a:cubicBezTo>
                      <a:pt x="10" y="17"/>
                      <a:pt x="11" y="16"/>
                      <a:pt x="13" y="14"/>
                    </a:cubicBezTo>
                    <a:cubicBezTo>
                      <a:pt x="13" y="0"/>
                      <a:pt x="13" y="0"/>
                      <a:pt x="13" y="0"/>
                    </a:cubicBezTo>
                    <a:cubicBezTo>
                      <a:pt x="18" y="0"/>
                      <a:pt x="18" y="0"/>
                      <a:pt x="18" y="0"/>
                    </a:cubicBezTo>
                    <a:cubicBezTo>
                      <a:pt x="18" y="21"/>
                      <a:pt x="18" y="21"/>
                      <a:pt x="18" y="21"/>
                    </a:cubicBezTo>
                    <a:lnTo>
                      <a:pt x="14" y="21"/>
                    </a:lnTo>
                    <a:close/>
                  </a:path>
                </a:pathLst>
              </a:custGeom>
              <a:grpFill/>
              <a:ln>
                <a:noFill/>
              </a:ln>
              <a:extLst/>
            </p:spPr>
            <p:txBody>
              <a:bodyPr/>
              <a:lstStyle/>
              <a:p>
                <a:pPr defTabSz="457200">
                  <a:defRPr/>
                </a:pPr>
                <a:endParaRPr lang="en-AU">
                  <a:solidFill>
                    <a:srgbClr val="000000"/>
                  </a:solidFill>
                </a:endParaRPr>
              </a:p>
            </p:txBody>
          </p:sp>
        </p:grpSp>
      </p:grpSp>
    </p:spTree>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Footer Placeholder 3"/>
          <p:cNvSpPr>
            <a:spLocks noGrp="1"/>
          </p:cNvSpPr>
          <p:nvPr>
            <p:ph type="ftr" sz="quarter" idx="10"/>
          </p:nvPr>
        </p:nvSpPr>
        <p:spPr/>
        <p:txBody>
          <a:bodyPr/>
          <a:lstStyle>
            <a:lvl1pPr>
              <a:defRPr/>
            </a:lvl1pPr>
          </a:lstStyle>
          <a:p>
            <a:r>
              <a:rPr lang="en-AU" smtClean="0"/>
              <a:t>Cox, Simons, Yu | Observable property ontology</a:t>
            </a:r>
            <a:endParaRPr lang="en-AU"/>
          </a:p>
        </p:txBody>
      </p:sp>
      <p:sp>
        <p:nvSpPr>
          <p:cNvPr id="5" name="Slide Number Placeholder 4"/>
          <p:cNvSpPr>
            <a:spLocks noGrp="1"/>
          </p:cNvSpPr>
          <p:nvPr>
            <p:ph type="sldNum" sz="quarter" idx="11"/>
          </p:nvPr>
        </p:nvSpPr>
        <p:spPr/>
        <p:txBody>
          <a:bodyPr/>
          <a:lstStyle>
            <a:lvl1pPr>
              <a:defRPr/>
            </a:lvl1pPr>
          </a:lstStyle>
          <a:p>
            <a:pPr>
              <a:defRPr/>
            </a:pPr>
            <a:fld id="{D219307C-080A-46E7-882A-6A6A7387B840}" type="slidenum">
              <a:rPr lang="en-AU">
                <a:solidFill>
                  <a:srgbClr val="FFFFFF"/>
                </a:solidFill>
              </a:rPr>
              <a:pPr>
                <a:defRPr/>
              </a:pPr>
              <a:t>‹#›</a:t>
            </a:fld>
            <a:r>
              <a:rPr lang="en-AU">
                <a:solidFill>
                  <a:srgbClr val="FFFFFF"/>
                </a:solidFill>
              </a:rPr>
              <a:t>  |</a:t>
            </a:r>
            <a:endParaRPr lang="en-AU" dirty="0">
              <a:solidFill>
                <a:srgbClr val="FFFFFF"/>
              </a:solidFill>
            </a:endParaRPr>
          </a:p>
        </p:txBody>
      </p:sp>
    </p:spTree>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AU" smtClean="0"/>
              <a:t>Cox, Simons, Yu | Observable property ontology</a:t>
            </a:r>
            <a:endParaRPr lang="en-AU"/>
          </a:p>
        </p:txBody>
      </p:sp>
      <p:sp>
        <p:nvSpPr>
          <p:cNvPr id="5" name="Slide Number Placeholder 4"/>
          <p:cNvSpPr>
            <a:spLocks noGrp="1"/>
          </p:cNvSpPr>
          <p:nvPr>
            <p:ph type="sldNum" sz="quarter" idx="11"/>
          </p:nvPr>
        </p:nvSpPr>
        <p:spPr/>
        <p:txBody>
          <a:bodyPr/>
          <a:lstStyle>
            <a:lvl1pPr>
              <a:defRPr/>
            </a:lvl1pPr>
          </a:lstStyle>
          <a:p>
            <a:pPr>
              <a:defRPr/>
            </a:pPr>
            <a:fld id="{8CE77216-F63E-4D50-AF41-F5BDADEA9762}" type="slidenum">
              <a:rPr lang="en-AU">
                <a:solidFill>
                  <a:srgbClr val="FFFFFF"/>
                </a:solidFill>
              </a:rPr>
              <a:pPr>
                <a:defRPr/>
              </a:pPr>
              <a:t>‹#›</a:t>
            </a:fld>
            <a:r>
              <a:rPr lang="en-AU">
                <a:solidFill>
                  <a:srgbClr val="FFFFFF"/>
                </a:solidFill>
              </a:rPr>
              <a:t>  |</a:t>
            </a:r>
            <a:endParaRPr lang="en-AU" dirty="0">
              <a:solidFill>
                <a:srgbClr val="FFFFFF"/>
              </a:solidFill>
            </a:endParaRPr>
          </a:p>
        </p:txBody>
      </p:sp>
    </p:spTree>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358775" y="1268413"/>
            <a:ext cx="4154488" cy="45735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65663" y="1268413"/>
            <a:ext cx="4154487" cy="45735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Footer Placeholder 4"/>
          <p:cNvSpPr>
            <a:spLocks noGrp="1"/>
          </p:cNvSpPr>
          <p:nvPr>
            <p:ph type="ftr" sz="quarter" idx="10"/>
          </p:nvPr>
        </p:nvSpPr>
        <p:spPr/>
        <p:txBody>
          <a:bodyPr/>
          <a:lstStyle>
            <a:lvl1pPr>
              <a:defRPr/>
            </a:lvl1pPr>
          </a:lstStyle>
          <a:p>
            <a:r>
              <a:rPr lang="en-AU" smtClean="0"/>
              <a:t>Cox, Simons, Yu | Observable property ontology</a:t>
            </a:r>
            <a:endParaRPr lang="en-AU"/>
          </a:p>
        </p:txBody>
      </p:sp>
      <p:sp>
        <p:nvSpPr>
          <p:cNvPr id="6" name="Slide Number Placeholder 5"/>
          <p:cNvSpPr>
            <a:spLocks noGrp="1"/>
          </p:cNvSpPr>
          <p:nvPr>
            <p:ph type="sldNum" sz="quarter" idx="11"/>
          </p:nvPr>
        </p:nvSpPr>
        <p:spPr/>
        <p:txBody>
          <a:bodyPr/>
          <a:lstStyle>
            <a:lvl1pPr>
              <a:defRPr/>
            </a:lvl1pPr>
          </a:lstStyle>
          <a:p>
            <a:pPr>
              <a:defRPr/>
            </a:pPr>
            <a:fld id="{449156FC-71DD-40B9-A1DD-D007098B8FFF}" type="slidenum">
              <a:rPr lang="en-AU">
                <a:solidFill>
                  <a:srgbClr val="FFFFFF"/>
                </a:solidFill>
              </a:rPr>
              <a:pPr>
                <a:defRPr/>
              </a:pPr>
              <a:t>‹#›</a:t>
            </a:fld>
            <a:r>
              <a:rPr lang="en-AU">
                <a:solidFill>
                  <a:srgbClr val="FFFFFF"/>
                </a:solidFill>
              </a:rPr>
              <a:t>  |</a:t>
            </a:r>
            <a:endParaRPr lang="en-AU" dirty="0">
              <a:solidFill>
                <a:srgbClr val="FFFFFF"/>
              </a:solidFill>
            </a:endParaRPr>
          </a:p>
        </p:txBody>
      </p:sp>
    </p:spTree>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Footer Placeholder 6"/>
          <p:cNvSpPr>
            <a:spLocks noGrp="1"/>
          </p:cNvSpPr>
          <p:nvPr>
            <p:ph type="ftr" sz="quarter" idx="10"/>
          </p:nvPr>
        </p:nvSpPr>
        <p:spPr/>
        <p:txBody>
          <a:bodyPr/>
          <a:lstStyle>
            <a:lvl1pPr>
              <a:defRPr/>
            </a:lvl1pPr>
          </a:lstStyle>
          <a:p>
            <a:r>
              <a:rPr lang="en-AU" smtClean="0"/>
              <a:t>Cox, Simons, Yu | Observable property ontology</a:t>
            </a:r>
            <a:endParaRPr lang="en-AU"/>
          </a:p>
        </p:txBody>
      </p:sp>
      <p:sp>
        <p:nvSpPr>
          <p:cNvPr id="8" name="Slide Number Placeholder 7"/>
          <p:cNvSpPr>
            <a:spLocks noGrp="1"/>
          </p:cNvSpPr>
          <p:nvPr>
            <p:ph type="sldNum" sz="quarter" idx="11"/>
          </p:nvPr>
        </p:nvSpPr>
        <p:spPr/>
        <p:txBody>
          <a:bodyPr/>
          <a:lstStyle>
            <a:lvl1pPr>
              <a:defRPr/>
            </a:lvl1pPr>
          </a:lstStyle>
          <a:p>
            <a:pPr>
              <a:defRPr/>
            </a:pPr>
            <a:fld id="{714FFEA7-557C-4D87-A8D3-77739310CB83}" type="slidenum">
              <a:rPr lang="en-AU">
                <a:solidFill>
                  <a:srgbClr val="FFFFFF"/>
                </a:solidFill>
              </a:rPr>
              <a:pPr>
                <a:defRPr/>
              </a:pPr>
              <a:t>‹#›</a:t>
            </a:fld>
            <a:r>
              <a:rPr lang="en-AU">
                <a:solidFill>
                  <a:srgbClr val="FFFFFF"/>
                </a:solidFill>
              </a:rPr>
              <a:t>  |</a:t>
            </a:r>
            <a:endParaRPr lang="en-AU" dirty="0">
              <a:solidFill>
                <a:srgbClr val="FFFFFF"/>
              </a:solidFill>
            </a:endParaRP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358775" y="1268413"/>
            <a:ext cx="4038600" cy="4525963"/>
          </a:xfrm>
        </p:spPr>
        <p:txBody>
          <a:bodyPr/>
          <a:lstStyle>
            <a:lvl1pPr>
              <a:defRPr sz="2400"/>
            </a:lvl1pPr>
            <a:lvl2pPr>
              <a:defRPr sz="2000"/>
            </a:lvl2pPr>
            <a:lvl3pPr>
              <a:defRPr sz="2000"/>
            </a:lvl3pPr>
            <a:lvl4pPr>
              <a:defRPr sz="20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Content Placeholder 3"/>
          <p:cNvSpPr>
            <a:spLocks noGrp="1"/>
          </p:cNvSpPr>
          <p:nvPr>
            <p:ph sz="half" idx="2"/>
          </p:nvPr>
        </p:nvSpPr>
        <p:spPr>
          <a:xfrm>
            <a:off x="4781550" y="1268413"/>
            <a:ext cx="4038600" cy="4525963"/>
          </a:xfrm>
        </p:spPr>
        <p:txBody>
          <a:bodyPr/>
          <a:lstStyle>
            <a:lvl1pPr>
              <a:defRPr sz="2400"/>
            </a:lvl1pPr>
            <a:lvl2pPr>
              <a:defRPr sz="2000"/>
            </a:lvl2pPr>
            <a:lvl3pPr>
              <a:defRPr sz="2000"/>
            </a:lvl3pPr>
            <a:lvl4pPr>
              <a:defRPr sz="20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5" name="Footer Placeholder 4"/>
          <p:cNvSpPr>
            <a:spLocks noGrp="1"/>
          </p:cNvSpPr>
          <p:nvPr>
            <p:ph type="ftr" sz="quarter" idx="10"/>
          </p:nvPr>
        </p:nvSpPr>
        <p:spPr/>
        <p:txBody>
          <a:bodyPr/>
          <a:lstStyle>
            <a:lvl1pPr>
              <a:defRPr/>
            </a:lvl1pPr>
          </a:lstStyle>
          <a:p>
            <a:r>
              <a:rPr lang="en-AU" smtClean="0"/>
              <a:t>Cox, Simons, Yu | Observable property ontology</a:t>
            </a:r>
            <a:endParaRPr lang="en-AU"/>
          </a:p>
        </p:txBody>
      </p:sp>
      <p:sp>
        <p:nvSpPr>
          <p:cNvPr id="6" name="Slide Number Placeholder 17"/>
          <p:cNvSpPr>
            <a:spLocks noGrp="1"/>
          </p:cNvSpPr>
          <p:nvPr>
            <p:ph type="sldNum" sz="quarter" idx="11"/>
          </p:nvPr>
        </p:nvSpPr>
        <p:spPr/>
        <p:txBody>
          <a:bodyPr/>
          <a:lstStyle>
            <a:lvl1pPr>
              <a:defRPr/>
            </a:lvl1pPr>
          </a:lstStyle>
          <a:p>
            <a:pPr>
              <a:defRPr/>
            </a:pPr>
            <a:fld id="{EFDC2610-573F-409D-8EEB-77423E5DF58A}" type="slidenum">
              <a:rPr lang="en-AU"/>
              <a:pPr>
                <a:defRPr/>
              </a:pPr>
              <a:t>‹#›</a:t>
            </a:fld>
            <a:r>
              <a:rPr lang="en-AU" dirty="0"/>
              <a:t>  |</a:t>
            </a:r>
          </a:p>
        </p:txBody>
      </p:sp>
    </p:spTree>
  </p:cSld>
  <p:clrMapOvr>
    <a:masterClrMapping/>
  </p:clrMapOvr>
  <p:transition>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Footer Placeholder 2"/>
          <p:cNvSpPr>
            <a:spLocks noGrp="1"/>
          </p:cNvSpPr>
          <p:nvPr>
            <p:ph type="ftr" sz="quarter" idx="10"/>
          </p:nvPr>
        </p:nvSpPr>
        <p:spPr/>
        <p:txBody>
          <a:bodyPr/>
          <a:lstStyle>
            <a:lvl1pPr>
              <a:defRPr/>
            </a:lvl1pPr>
          </a:lstStyle>
          <a:p>
            <a:r>
              <a:rPr lang="en-AU" smtClean="0"/>
              <a:t>Cox, Simons, Yu | Observable property ontology</a:t>
            </a:r>
            <a:endParaRPr lang="en-AU"/>
          </a:p>
        </p:txBody>
      </p:sp>
      <p:sp>
        <p:nvSpPr>
          <p:cNvPr id="4" name="Slide Number Placeholder 3"/>
          <p:cNvSpPr>
            <a:spLocks noGrp="1"/>
          </p:cNvSpPr>
          <p:nvPr>
            <p:ph type="sldNum" sz="quarter" idx="11"/>
          </p:nvPr>
        </p:nvSpPr>
        <p:spPr/>
        <p:txBody>
          <a:bodyPr/>
          <a:lstStyle>
            <a:lvl1pPr>
              <a:defRPr/>
            </a:lvl1pPr>
          </a:lstStyle>
          <a:p>
            <a:pPr>
              <a:defRPr/>
            </a:pPr>
            <a:fld id="{C1294416-3B22-425D-BB5B-21DDEA7FBD93}" type="slidenum">
              <a:rPr lang="en-AU">
                <a:solidFill>
                  <a:srgbClr val="FFFFFF"/>
                </a:solidFill>
              </a:rPr>
              <a:pPr>
                <a:defRPr/>
              </a:pPr>
              <a:t>‹#›</a:t>
            </a:fld>
            <a:r>
              <a:rPr lang="en-AU">
                <a:solidFill>
                  <a:srgbClr val="FFFFFF"/>
                </a:solidFill>
              </a:rPr>
              <a:t>  |</a:t>
            </a:r>
            <a:endParaRPr lang="en-AU" dirty="0">
              <a:solidFill>
                <a:srgbClr val="FFFFFF"/>
              </a:solidFill>
            </a:endParaRPr>
          </a:p>
        </p:txBody>
      </p:sp>
    </p:spTree>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AU" smtClean="0"/>
              <a:t>Cox, Simons, Yu | Observable property ontology</a:t>
            </a:r>
            <a:endParaRPr lang="en-AU"/>
          </a:p>
        </p:txBody>
      </p:sp>
      <p:sp>
        <p:nvSpPr>
          <p:cNvPr id="3" name="Slide Number Placeholder 2"/>
          <p:cNvSpPr>
            <a:spLocks noGrp="1"/>
          </p:cNvSpPr>
          <p:nvPr>
            <p:ph type="sldNum" sz="quarter" idx="11"/>
          </p:nvPr>
        </p:nvSpPr>
        <p:spPr/>
        <p:txBody>
          <a:bodyPr/>
          <a:lstStyle>
            <a:lvl1pPr>
              <a:defRPr/>
            </a:lvl1pPr>
          </a:lstStyle>
          <a:p>
            <a:pPr>
              <a:defRPr/>
            </a:pPr>
            <a:fld id="{81566DA9-AB3D-4049-AE84-1F9D2FBF43A5}" type="slidenum">
              <a:rPr lang="en-AU">
                <a:solidFill>
                  <a:srgbClr val="FFFFFF"/>
                </a:solidFill>
              </a:rPr>
              <a:pPr>
                <a:defRPr/>
              </a:pPr>
              <a:t>‹#›</a:t>
            </a:fld>
            <a:r>
              <a:rPr lang="en-AU">
                <a:solidFill>
                  <a:srgbClr val="FFFFFF"/>
                </a:solidFill>
              </a:rPr>
              <a:t>  |</a:t>
            </a:r>
            <a:endParaRPr lang="en-AU" dirty="0">
              <a:solidFill>
                <a:srgbClr val="FFFFFF"/>
              </a:solidFill>
            </a:endParaRPr>
          </a:p>
        </p:txBody>
      </p:sp>
    </p:spTree>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AU" smtClean="0"/>
              <a:t>Cox, Simons, Yu | Observable property ontology</a:t>
            </a:r>
            <a:endParaRPr lang="en-AU"/>
          </a:p>
        </p:txBody>
      </p:sp>
      <p:sp>
        <p:nvSpPr>
          <p:cNvPr id="6" name="Slide Number Placeholder 5"/>
          <p:cNvSpPr>
            <a:spLocks noGrp="1"/>
          </p:cNvSpPr>
          <p:nvPr>
            <p:ph type="sldNum" sz="quarter" idx="11"/>
          </p:nvPr>
        </p:nvSpPr>
        <p:spPr/>
        <p:txBody>
          <a:bodyPr/>
          <a:lstStyle>
            <a:lvl1pPr>
              <a:defRPr/>
            </a:lvl1pPr>
          </a:lstStyle>
          <a:p>
            <a:pPr>
              <a:defRPr/>
            </a:pPr>
            <a:fld id="{91D077FD-71D6-41C3-8FBA-4DE233614B86}" type="slidenum">
              <a:rPr lang="en-AU">
                <a:solidFill>
                  <a:srgbClr val="FFFFFF"/>
                </a:solidFill>
              </a:rPr>
              <a:pPr>
                <a:defRPr/>
              </a:pPr>
              <a:t>‹#›</a:t>
            </a:fld>
            <a:r>
              <a:rPr lang="en-AU">
                <a:solidFill>
                  <a:srgbClr val="FFFFFF"/>
                </a:solidFill>
              </a:rPr>
              <a:t>  |</a:t>
            </a:r>
            <a:endParaRPr lang="en-AU" dirty="0">
              <a:solidFill>
                <a:srgbClr val="FFFFFF"/>
              </a:solidFill>
            </a:endParaRPr>
          </a:p>
        </p:txBody>
      </p:sp>
    </p:spTree>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AU" smtClean="0"/>
              <a:t>Cox, Simons, Yu | Observable property ontology</a:t>
            </a:r>
            <a:endParaRPr lang="en-AU"/>
          </a:p>
        </p:txBody>
      </p:sp>
      <p:sp>
        <p:nvSpPr>
          <p:cNvPr id="6" name="Slide Number Placeholder 5"/>
          <p:cNvSpPr>
            <a:spLocks noGrp="1"/>
          </p:cNvSpPr>
          <p:nvPr>
            <p:ph type="sldNum" sz="quarter" idx="11"/>
          </p:nvPr>
        </p:nvSpPr>
        <p:spPr/>
        <p:txBody>
          <a:bodyPr/>
          <a:lstStyle>
            <a:lvl1pPr>
              <a:defRPr/>
            </a:lvl1pPr>
          </a:lstStyle>
          <a:p>
            <a:pPr>
              <a:defRPr/>
            </a:pPr>
            <a:fld id="{ABA24F59-A6A7-4A62-A353-895A55D29635}" type="slidenum">
              <a:rPr lang="en-AU">
                <a:solidFill>
                  <a:srgbClr val="FFFFFF"/>
                </a:solidFill>
              </a:rPr>
              <a:pPr>
                <a:defRPr/>
              </a:pPr>
              <a:t>‹#›</a:t>
            </a:fld>
            <a:r>
              <a:rPr lang="en-AU">
                <a:solidFill>
                  <a:srgbClr val="FFFFFF"/>
                </a:solidFill>
              </a:rPr>
              <a:t>  |</a:t>
            </a:r>
            <a:endParaRPr lang="en-AU" dirty="0">
              <a:solidFill>
                <a:srgbClr val="FFFFFF"/>
              </a:solidFill>
            </a:endParaRPr>
          </a:p>
        </p:txBody>
      </p:sp>
    </p:spTree>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Footer Placeholder 3"/>
          <p:cNvSpPr>
            <a:spLocks noGrp="1"/>
          </p:cNvSpPr>
          <p:nvPr>
            <p:ph type="ftr" sz="quarter" idx="10"/>
          </p:nvPr>
        </p:nvSpPr>
        <p:spPr/>
        <p:txBody>
          <a:bodyPr/>
          <a:lstStyle>
            <a:lvl1pPr>
              <a:defRPr/>
            </a:lvl1pPr>
          </a:lstStyle>
          <a:p>
            <a:r>
              <a:rPr lang="en-AU" smtClean="0"/>
              <a:t>Cox, Simons, Yu | Observable property ontology</a:t>
            </a:r>
            <a:endParaRPr lang="en-AU"/>
          </a:p>
        </p:txBody>
      </p:sp>
      <p:sp>
        <p:nvSpPr>
          <p:cNvPr id="5" name="Slide Number Placeholder 4"/>
          <p:cNvSpPr>
            <a:spLocks noGrp="1"/>
          </p:cNvSpPr>
          <p:nvPr>
            <p:ph type="sldNum" sz="quarter" idx="11"/>
          </p:nvPr>
        </p:nvSpPr>
        <p:spPr/>
        <p:txBody>
          <a:bodyPr/>
          <a:lstStyle>
            <a:lvl1pPr>
              <a:defRPr/>
            </a:lvl1pPr>
          </a:lstStyle>
          <a:p>
            <a:pPr>
              <a:defRPr/>
            </a:pPr>
            <a:fld id="{80AB1CA8-D382-4960-ADB9-4F0E546322F7}" type="slidenum">
              <a:rPr lang="en-AU">
                <a:solidFill>
                  <a:srgbClr val="FFFFFF"/>
                </a:solidFill>
              </a:rPr>
              <a:pPr>
                <a:defRPr/>
              </a:pPr>
              <a:t>‹#›</a:t>
            </a:fld>
            <a:r>
              <a:rPr lang="en-AU">
                <a:solidFill>
                  <a:srgbClr val="FFFFFF"/>
                </a:solidFill>
              </a:rPr>
              <a:t>  |</a:t>
            </a:r>
            <a:endParaRPr lang="en-AU" dirty="0">
              <a:solidFill>
                <a:srgbClr val="FFFFFF"/>
              </a:solidFill>
            </a:endParaRPr>
          </a:p>
        </p:txBody>
      </p:sp>
    </p:spTree>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274638"/>
            <a:ext cx="2114550" cy="5567362"/>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358775" y="274638"/>
            <a:ext cx="6194425" cy="5567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Footer Placeholder 3"/>
          <p:cNvSpPr>
            <a:spLocks noGrp="1"/>
          </p:cNvSpPr>
          <p:nvPr>
            <p:ph type="ftr" sz="quarter" idx="10"/>
          </p:nvPr>
        </p:nvSpPr>
        <p:spPr/>
        <p:txBody>
          <a:bodyPr/>
          <a:lstStyle>
            <a:lvl1pPr>
              <a:defRPr/>
            </a:lvl1pPr>
          </a:lstStyle>
          <a:p>
            <a:r>
              <a:rPr lang="en-AU" smtClean="0"/>
              <a:t>Cox, Simons, Yu | Observable property ontology</a:t>
            </a:r>
            <a:endParaRPr lang="en-AU"/>
          </a:p>
        </p:txBody>
      </p:sp>
      <p:sp>
        <p:nvSpPr>
          <p:cNvPr id="5" name="Slide Number Placeholder 4"/>
          <p:cNvSpPr>
            <a:spLocks noGrp="1"/>
          </p:cNvSpPr>
          <p:nvPr>
            <p:ph type="sldNum" sz="quarter" idx="11"/>
          </p:nvPr>
        </p:nvSpPr>
        <p:spPr/>
        <p:txBody>
          <a:bodyPr/>
          <a:lstStyle>
            <a:lvl1pPr>
              <a:defRPr/>
            </a:lvl1pPr>
          </a:lstStyle>
          <a:p>
            <a:pPr>
              <a:defRPr/>
            </a:pPr>
            <a:fld id="{15DC8C04-0A98-412E-ACAA-B428105D2605}" type="slidenum">
              <a:rPr lang="en-AU">
                <a:solidFill>
                  <a:srgbClr val="FFFFFF"/>
                </a:solidFill>
              </a:rPr>
              <a:pPr>
                <a:defRPr/>
              </a:pPr>
              <a:t>‹#›</a:t>
            </a:fld>
            <a:r>
              <a:rPr lang="en-AU">
                <a:solidFill>
                  <a:srgbClr val="FFFFFF"/>
                </a:solidFill>
              </a:rPr>
              <a:t>  |</a:t>
            </a:r>
            <a:endParaRPr lang="en-AU" dirty="0">
              <a:solidFill>
                <a:srgbClr val="FFFFFF"/>
              </a:solidFill>
            </a:endParaRPr>
          </a:p>
        </p:txBody>
      </p:sp>
    </p:spTree>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alphaModFix amt="20000"/>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AU" smtClean="0">
                <a:solidFill>
                  <a:prstClr val="black">
                    <a:tint val="75000"/>
                  </a:prstClr>
                </a:solidFill>
              </a:rPr>
              <a:t>Cox, Simons, Yu | Observable property ontology</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151EA17-A275-4486-B3D2-5AB5889AFED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cstate="print">
            <a:alphaModFix amt="75000"/>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458200" cy="1143000"/>
          </a:xfrm>
        </p:spPr>
        <p:txBody>
          <a:bodyPr/>
          <a:lstStyle>
            <a:lvl1pPr>
              <a:defRPr sz="3200">
                <a:solidFill>
                  <a:srgbClr val="FFFF00"/>
                </a:solidFill>
                <a:effectLst>
                  <a:outerShdw blurRad="123825" dist="114300" dir="2700000" algn="tl" rotWithShape="0">
                    <a:srgbClr val="000000">
                      <a:alpha val="73000"/>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AU" smtClean="0">
                <a:solidFill>
                  <a:prstClr val="black">
                    <a:tint val="75000"/>
                  </a:prstClr>
                </a:solidFill>
              </a:rPr>
              <a:t>Cox, Simons, Yu | Observable property ontology</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151EA17-A275-4486-B3D2-5AB5889AFED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cstate="print">
            <a:alphaModFix amt="20000"/>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AU" smtClean="0">
                <a:solidFill>
                  <a:prstClr val="black">
                    <a:tint val="75000"/>
                  </a:prstClr>
                </a:solidFill>
              </a:rPr>
              <a:t>Cox, Simons, Yu | Observable property ontology</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151EA17-A275-4486-B3D2-5AB5889AFED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AU" smtClean="0">
                <a:solidFill>
                  <a:prstClr val="black">
                    <a:tint val="75000"/>
                  </a:prstClr>
                </a:solidFill>
              </a:rPr>
              <a:t>Cox, Simons, Yu | Observable property ontology</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151EA17-A275-4486-B3D2-5AB5889AFED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Footer Placeholder 4"/>
          <p:cNvSpPr>
            <a:spLocks noGrp="1"/>
          </p:cNvSpPr>
          <p:nvPr>
            <p:ph type="ftr" sz="quarter" idx="10"/>
          </p:nvPr>
        </p:nvSpPr>
        <p:spPr/>
        <p:txBody>
          <a:bodyPr/>
          <a:lstStyle>
            <a:lvl1pPr>
              <a:defRPr/>
            </a:lvl1pPr>
          </a:lstStyle>
          <a:p>
            <a:r>
              <a:rPr lang="en-AU" smtClean="0"/>
              <a:t>Cox, Simons, Yu | Observable property ontology</a:t>
            </a:r>
            <a:endParaRPr lang="en-AU"/>
          </a:p>
        </p:txBody>
      </p:sp>
      <p:sp>
        <p:nvSpPr>
          <p:cNvPr id="4" name="Slide Number Placeholder 17"/>
          <p:cNvSpPr>
            <a:spLocks noGrp="1"/>
          </p:cNvSpPr>
          <p:nvPr>
            <p:ph type="sldNum" sz="quarter" idx="11"/>
          </p:nvPr>
        </p:nvSpPr>
        <p:spPr/>
        <p:txBody>
          <a:bodyPr/>
          <a:lstStyle>
            <a:lvl1pPr>
              <a:defRPr/>
            </a:lvl1pPr>
          </a:lstStyle>
          <a:p>
            <a:pPr>
              <a:defRPr/>
            </a:pPr>
            <a:fld id="{5D797139-D64F-4654-960D-B46F379C7236}" type="slidenum">
              <a:rPr lang="en-AU"/>
              <a:pPr>
                <a:defRPr/>
              </a:pPr>
              <a:t>‹#›</a:t>
            </a:fld>
            <a:r>
              <a:rPr lang="en-AU" dirty="0"/>
              <a:t>  |</a:t>
            </a:r>
          </a:p>
        </p:txBody>
      </p:sp>
    </p:spTree>
  </p:cSld>
  <p:clrMapOvr>
    <a:masterClrMapping/>
  </p:clrMapOvr>
  <p:transition>
    <p:fade/>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AU" smtClean="0">
                <a:solidFill>
                  <a:prstClr val="black">
                    <a:tint val="75000"/>
                  </a:prstClr>
                </a:solidFill>
              </a:rPr>
              <a:t>Cox, Simons, Yu | Observable property ontology</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151EA17-A275-4486-B3D2-5AB5889AFED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cstate="print">
            <a:alphaModFix amt="75000"/>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8153400" cy="1143000"/>
          </a:xfrm>
        </p:spPr>
        <p:txBody>
          <a:bodyPr/>
          <a:lstStyle>
            <a:lvl1pPr>
              <a:defRPr sz="3600">
                <a:solidFill>
                  <a:srgbClr val="FFFF00"/>
                </a:solidFill>
                <a:effectLst>
                  <a:outerShdw blurRad="95250" dist="114300" dir="2700000" algn="tl" rotWithShape="0">
                    <a:srgbClr val="000000">
                      <a:alpha val="73000"/>
                    </a:srgbClr>
                  </a:outerShdw>
                </a:effectLst>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AU" smtClean="0">
                <a:solidFill>
                  <a:prstClr val="black">
                    <a:tint val="75000"/>
                  </a:prstClr>
                </a:solidFill>
              </a:rPr>
              <a:t>Cox, Simons, Yu | Observable property ontology</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151EA17-A275-4486-B3D2-5AB5889AFED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AU" smtClean="0">
                <a:solidFill>
                  <a:prstClr val="black">
                    <a:tint val="75000"/>
                  </a:prstClr>
                </a:solidFill>
              </a:rPr>
              <a:t>Cox, Simons, Yu | Observable property ontology</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151EA17-A275-4486-B3D2-5AB5889AFED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AU" smtClean="0">
                <a:solidFill>
                  <a:prstClr val="black">
                    <a:tint val="75000"/>
                  </a:prstClr>
                </a:solidFill>
              </a:rPr>
              <a:t>Cox, Simons, Yu | Observable property ontology</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151EA17-A275-4486-B3D2-5AB5889AFED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AU" smtClean="0">
                <a:solidFill>
                  <a:prstClr val="black">
                    <a:tint val="75000"/>
                  </a:prstClr>
                </a:solidFill>
              </a:rPr>
              <a:t>Cox, Simons, Yu | Observable property ontology</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151EA17-A275-4486-B3D2-5AB5889AFED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AU" smtClean="0">
                <a:solidFill>
                  <a:prstClr val="black">
                    <a:tint val="75000"/>
                  </a:prstClr>
                </a:solidFill>
              </a:rPr>
              <a:t>Cox, Simons, Yu | Observable property ontology</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151EA17-A275-4486-B3D2-5AB5889AFED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AU" smtClean="0">
                <a:solidFill>
                  <a:prstClr val="black">
                    <a:tint val="75000"/>
                  </a:prstClr>
                </a:solidFill>
              </a:rPr>
              <a:t>Cox, Simons, Yu | Observable property ontology</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151EA17-A275-4486-B3D2-5AB5889AFED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userDrawn="1">
  <p:cSld name="5_Custom Layout">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0"/>
            <a:ext cx="9144000" cy="846138"/>
          </a:xfrm>
          <a:prstGeom prst="rect">
            <a:avLst/>
          </a:prstGeom>
          <a:solidFill>
            <a:srgbClr val="FDBE11"/>
          </a:solidFill>
          <a:ln w="9525">
            <a:noFill/>
            <a:miter lim="800000"/>
            <a:headEnd/>
            <a:tailEnd/>
          </a:ln>
          <a:effectLst/>
        </p:spPr>
        <p:txBody>
          <a:bodyPr wrap="none" anchor="ctr"/>
          <a:lstStyle/>
          <a:p>
            <a:pPr defTabSz="457200" fontAlgn="auto">
              <a:spcBef>
                <a:spcPts val="0"/>
              </a:spcBef>
              <a:spcAft>
                <a:spcPts val="0"/>
              </a:spcAft>
              <a:defRPr/>
            </a:pPr>
            <a:endParaRPr lang="en-US" dirty="0">
              <a:solidFill>
                <a:prstClr val="black"/>
              </a:solidFill>
              <a:latin typeface="Verdana"/>
              <a:ea typeface="ＭＳ Ｐゴシック" charset="-128"/>
            </a:endParaRPr>
          </a:p>
        </p:txBody>
      </p:sp>
      <p:pic>
        <p:nvPicPr>
          <p:cNvPr id="5" name="Picture 9" descr="TQ_Logo_Blue_Rectangle-compact.png"/>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857250" cy="846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857325" y="0"/>
            <a:ext cx="8286675" cy="846667"/>
          </a:xfrm>
          <a:noFill/>
        </p:spPr>
        <p:txBody>
          <a:bodyPr/>
          <a:lstStyle>
            <a:lvl1pPr algn="l">
              <a:defRPr sz="3600">
                <a:solidFill>
                  <a:srgbClr val="004897"/>
                </a:solidFill>
              </a:defRPr>
            </a:lvl1pPr>
          </a:lstStyle>
          <a:p>
            <a:r>
              <a:rPr lang="en-US" smtClean="0"/>
              <a:t>Click to edit Master title style</a:t>
            </a:r>
            <a:endParaRPr lang="en-US" dirty="0"/>
          </a:p>
        </p:txBody>
      </p:sp>
      <p:sp>
        <p:nvSpPr>
          <p:cNvPr id="6" name="Rectangle 2"/>
          <p:cNvSpPr txBox="1">
            <a:spLocks noGrp="1" noChangeArrowheads="1"/>
          </p:cNvSpPr>
          <p:nvPr userDrawn="1"/>
        </p:nvSpPr>
        <p:spPr bwMode="auto">
          <a:xfrm>
            <a:off x="0" y="6629400"/>
            <a:ext cx="9144000" cy="228600"/>
          </a:xfrm>
          <a:prstGeom prst="rect">
            <a:avLst/>
          </a:prstGeom>
          <a:noFill/>
          <a:ln w="9525">
            <a:noFill/>
            <a:miter lim="800000"/>
            <a:headEnd/>
            <a:tailEnd/>
          </a:ln>
        </p:spPr>
        <p:txBody>
          <a:bodyPr wrap="none" lIns="92075" tIns="46038" rIns="92075" bIns="46038" anchor="ctr"/>
          <a:lstStyle/>
          <a:p>
            <a:pPr defTabSz="457200" eaLnBrk="0" fontAlgn="auto" hangingPunct="0">
              <a:spcBef>
                <a:spcPts val="0"/>
              </a:spcBef>
              <a:spcAft>
                <a:spcPts val="0"/>
              </a:spcAft>
              <a:tabLst>
                <a:tab pos="7489825" algn="l"/>
              </a:tabLst>
              <a:defRPr/>
            </a:pPr>
            <a:r>
              <a:rPr lang="en-US" sz="900" dirty="0">
                <a:solidFill>
                  <a:srgbClr val="595959"/>
                </a:solidFill>
                <a:latin typeface="Comic Sans MS" charset="0"/>
                <a:ea typeface="ＭＳ Ｐゴシック" charset="-128"/>
              </a:rPr>
              <a:t>© Copyright </a:t>
            </a:r>
            <a:r>
              <a:rPr lang="en-US" sz="900" dirty="0" smtClean="0">
                <a:solidFill>
                  <a:srgbClr val="595959"/>
                </a:solidFill>
                <a:latin typeface="Comic Sans MS" charset="0"/>
                <a:ea typeface="ＭＳ Ｐゴシック" charset="-128"/>
              </a:rPr>
              <a:t>2011 </a:t>
            </a:r>
            <a:r>
              <a:rPr lang="en-US" sz="900" dirty="0">
                <a:solidFill>
                  <a:srgbClr val="595959"/>
                </a:solidFill>
                <a:latin typeface="Comic Sans MS" charset="0"/>
                <a:ea typeface="ＭＳ Ｐゴシック" charset="-128"/>
              </a:rPr>
              <a:t>TopQuadrant Inc.	                         Slide </a:t>
            </a:r>
            <a:fld id="{20B65BE2-3E83-4276-B71D-D367B73E2975}" type="slidenum">
              <a:rPr lang="en-US" sz="900">
                <a:solidFill>
                  <a:srgbClr val="595959"/>
                </a:solidFill>
                <a:latin typeface="Comic Sans MS" charset="0"/>
                <a:ea typeface="ＭＳ Ｐゴシック" charset="-128"/>
              </a:rPr>
              <a:pPr defTabSz="457200" eaLnBrk="0" fontAlgn="auto" hangingPunct="0">
                <a:spcBef>
                  <a:spcPts val="0"/>
                </a:spcBef>
                <a:spcAft>
                  <a:spcPts val="0"/>
                </a:spcAft>
                <a:tabLst>
                  <a:tab pos="7489825" algn="l"/>
                </a:tabLst>
                <a:defRPr/>
              </a:pPr>
              <a:t>‹#›</a:t>
            </a:fld>
            <a:endParaRPr lang="en-US" sz="900" dirty="0">
              <a:solidFill>
                <a:srgbClr val="595959"/>
              </a:solidFill>
              <a:latin typeface="Comic Sans MS" charset="0"/>
              <a:ea typeface="ＭＳ Ｐゴシック" charset="-128"/>
            </a:endParaRPr>
          </a:p>
        </p:txBody>
      </p:sp>
    </p:spTree>
    <p:extLst>
      <p:ext uri="{BB962C8B-B14F-4D97-AF65-F5344CB8AC3E}">
        <p14:creationId xmlns:p14="http://schemas.microsoft.com/office/powerpoint/2010/main" xmlns="" val="250911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r>
              <a:rPr lang="en-AU" smtClean="0"/>
              <a:t>Cox, Simons, Yu | Observable property ontology</a:t>
            </a:r>
            <a:endParaRPr lang="en-AU"/>
          </a:p>
        </p:txBody>
      </p:sp>
      <p:sp>
        <p:nvSpPr>
          <p:cNvPr id="3" name="Slide Number Placeholder 17"/>
          <p:cNvSpPr>
            <a:spLocks noGrp="1"/>
          </p:cNvSpPr>
          <p:nvPr>
            <p:ph type="sldNum" sz="quarter" idx="11"/>
          </p:nvPr>
        </p:nvSpPr>
        <p:spPr/>
        <p:txBody>
          <a:bodyPr/>
          <a:lstStyle>
            <a:lvl1pPr>
              <a:defRPr/>
            </a:lvl1pPr>
          </a:lstStyle>
          <a:p>
            <a:pPr>
              <a:defRPr/>
            </a:pPr>
            <a:fld id="{AAE0F9EA-6C01-410C-8E9C-954AFAADFC7A}" type="slidenum">
              <a:rPr lang="en-AU"/>
              <a:pPr>
                <a:defRPr/>
              </a:pPr>
              <a:t>‹#›</a:t>
            </a:fld>
            <a:r>
              <a:rPr lang="en-AU" dirty="0"/>
              <a:t>  |</a:t>
            </a:r>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tatement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5" name="Content Placeholder 2"/>
          <p:cNvSpPr>
            <a:spLocks noGrp="1"/>
          </p:cNvSpPr>
          <p:nvPr>
            <p:ph idx="1"/>
          </p:nvPr>
        </p:nvSpPr>
        <p:spPr>
          <a:xfrm>
            <a:off x="360000" y="1276350"/>
            <a:ext cx="8460000" cy="4559300"/>
          </a:xfrm>
        </p:spPr>
        <p:txBody>
          <a:bodyPr/>
          <a:lstStyle>
            <a:lvl1pPr>
              <a:lnSpc>
                <a:spcPct val="85000"/>
              </a:lnSpc>
              <a:spcAft>
                <a:spcPts val="0"/>
              </a:spcAft>
              <a:buFontTx/>
              <a:buNone/>
              <a:defRPr sz="4000" b="1">
                <a:solidFill>
                  <a:schemeClr val="accent1">
                    <a:lumMod val="75000"/>
                  </a:schemeClr>
                </a:solidFill>
              </a:defRPr>
            </a:lvl1pPr>
            <a:lvl2pPr marL="0" indent="0">
              <a:lnSpc>
                <a:spcPct val="85000"/>
              </a:lnSpc>
              <a:spcAft>
                <a:spcPts val="0"/>
              </a:spcAft>
              <a:buNone/>
              <a:defRPr sz="4000" b="1">
                <a:solidFill>
                  <a:schemeClr val="accent2"/>
                </a:solidFill>
              </a:defRPr>
            </a:lvl2pPr>
            <a:lvl3pPr marL="0" indent="0">
              <a:spcBef>
                <a:spcPts val="2200"/>
              </a:spcBef>
              <a:buNone/>
              <a:defRPr b="1">
                <a:solidFill>
                  <a:srgbClr val="00313C"/>
                </a:solidFill>
              </a:defRPr>
            </a:lvl3pPr>
          </a:lstStyle>
          <a:p>
            <a:pPr lvl="0"/>
            <a:r>
              <a:rPr lang="en-US" smtClean="0"/>
              <a:t>Click to edit Master text styles</a:t>
            </a:r>
          </a:p>
          <a:p>
            <a:pPr lvl="1"/>
            <a:r>
              <a:rPr lang="en-US" smtClean="0"/>
              <a:t>Second level</a:t>
            </a:r>
          </a:p>
          <a:p>
            <a:pPr lvl="2"/>
            <a:r>
              <a:rPr lang="en-US" smtClean="0"/>
              <a:t>Third level</a:t>
            </a:r>
          </a:p>
        </p:txBody>
      </p:sp>
      <p:sp>
        <p:nvSpPr>
          <p:cNvPr id="4" name="Footer Placeholder 4"/>
          <p:cNvSpPr>
            <a:spLocks noGrp="1"/>
          </p:cNvSpPr>
          <p:nvPr>
            <p:ph type="ftr" sz="quarter" idx="10"/>
          </p:nvPr>
        </p:nvSpPr>
        <p:spPr/>
        <p:txBody>
          <a:bodyPr/>
          <a:lstStyle>
            <a:lvl1pPr>
              <a:defRPr/>
            </a:lvl1pPr>
          </a:lstStyle>
          <a:p>
            <a:r>
              <a:rPr lang="en-AU" smtClean="0"/>
              <a:t>Cox, Simons, Yu | Observable property ontology</a:t>
            </a:r>
            <a:endParaRPr lang="en-AU"/>
          </a:p>
        </p:txBody>
      </p:sp>
      <p:sp>
        <p:nvSpPr>
          <p:cNvPr id="6" name="Slide Number Placeholder 17"/>
          <p:cNvSpPr>
            <a:spLocks noGrp="1"/>
          </p:cNvSpPr>
          <p:nvPr>
            <p:ph type="sldNum" sz="quarter" idx="11"/>
          </p:nvPr>
        </p:nvSpPr>
        <p:spPr/>
        <p:txBody>
          <a:bodyPr/>
          <a:lstStyle>
            <a:lvl1pPr>
              <a:defRPr/>
            </a:lvl1pPr>
          </a:lstStyle>
          <a:p>
            <a:pPr>
              <a:defRPr/>
            </a:pPr>
            <a:fld id="{76C9712D-9D14-4D50-993A-9DF224AD27BF}" type="slidenum">
              <a:rPr lang="en-AU"/>
              <a:pPr>
                <a:defRPr/>
              </a:pPr>
              <a:t>‹#›</a:t>
            </a:fld>
            <a:r>
              <a:rPr lang="en-AU" dirty="0"/>
              <a:t>  |</a:t>
            </a:r>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accent2"/>
        </a:solidFill>
        <a:effectLst/>
      </p:bgPr>
    </p:bg>
    <p:spTree>
      <p:nvGrpSpPr>
        <p:cNvPr id="1" name=""/>
        <p:cNvGrpSpPr/>
        <p:nvPr/>
      </p:nvGrpSpPr>
      <p:grpSpPr>
        <a:xfrm>
          <a:off x="0" y="0"/>
          <a:ext cx="0" cy="0"/>
          <a:chOff x="0" y="0"/>
          <a:chExt cx="0" cy="0"/>
        </a:xfrm>
      </p:grpSpPr>
      <p:grpSp>
        <p:nvGrpSpPr>
          <p:cNvPr id="3" name="Group 14"/>
          <p:cNvGrpSpPr>
            <a:grpSpLocks/>
          </p:cNvGrpSpPr>
          <p:nvPr/>
        </p:nvGrpSpPr>
        <p:grpSpPr bwMode="auto">
          <a:xfrm>
            <a:off x="-7938" y="6056313"/>
            <a:ext cx="9161463" cy="801687"/>
            <a:chOff x="-7938" y="6056313"/>
            <a:chExt cx="9161463" cy="801687"/>
          </a:xfrm>
        </p:grpSpPr>
        <p:sp>
          <p:nvSpPr>
            <p:cNvPr id="4" name="AutoShape 4"/>
            <p:cNvSpPr>
              <a:spLocks noChangeAspect="1" noChangeArrowheads="1" noTextEdit="1"/>
            </p:cNvSpPr>
            <p:nvPr/>
          </p:nvSpPr>
          <p:spPr bwMode="auto">
            <a:xfrm>
              <a:off x="-7938" y="6056313"/>
              <a:ext cx="9161463" cy="801687"/>
            </a:xfrm>
            <a:prstGeom prst="rect">
              <a:avLst/>
            </a:prstGeom>
            <a:noFill/>
            <a:ln>
              <a:noFill/>
            </a:ln>
            <a:extLst/>
          </p:spPr>
          <p:txBody>
            <a:bodyPr/>
            <a:lstStyle/>
            <a:p>
              <a:pPr defTabSz="457200">
                <a:defRPr/>
              </a:pPr>
              <a:endParaRPr lang="en-AU"/>
            </a:p>
          </p:txBody>
        </p:sp>
        <p:grpSp>
          <p:nvGrpSpPr>
            <p:cNvPr id="5" name="Group 1"/>
            <p:cNvGrpSpPr>
              <a:grpSpLocks/>
            </p:cNvGrpSpPr>
            <p:nvPr/>
          </p:nvGrpSpPr>
          <p:grpSpPr bwMode="auto">
            <a:xfrm>
              <a:off x="1588" y="6065838"/>
              <a:ext cx="9142412" cy="690562"/>
              <a:chOff x="1495" y="6065893"/>
              <a:chExt cx="9143026" cy="690563"/>
            </a:xfrm>
          </p:grpSpPr>
          <p:sp>
            <p:nvSpPr>
              <p:cNvPr id="7" name="Freeform 8"/>
              <p:cNvSpPr>
                <a:spLocks noEditPoints="1"/>
              </p:cNvSpPr>
              <p:nvPr/>
            </p:nvSpPr>
            <p:spPr bwMode="auto">
              <a:xfrm>
                <a:off x="1495" y="6065893"/>
                <a:ext cx="9143026" cy="690563"/>
              </a:xfrm>
              <a:custGeom>
                <a:avLst/>
                <a:gdLst>
                  <a:gd name="T0" fmla="*/ 2880 w 2880"/>
                  <a:gd name="T1" fmla="*/ 14 h 217"/>
                  <a:gd name="T2" fmla="*/ 2817 w 2880"/>
                  <a:gd name="T3" fmla="*/ 14 h 217"/>
                  <a:gd name="T4" fmla="*/ 2486 w 2880"/>
                  <a:gd name="T5" fmla="*/ 95 h 217"/>
                  <a:gd name="T6" fmla="*/ 2486 w 2880"/>
                  <a:gd name="T7" fmla="*/ 95 h 217"/>
                  <a:gd name="T8" fmla="*/ 2880 w 2880"/>
                  <a:gd name="T9" fmla="*/ 95 h 217"/>
                  <a:gd name="T10" fmla="*/ 2880 w 2880"/>
                  <a:gd name="T11" fmla="*/ 217 h 217"/>
                  <a:gd name="T12" fmla="*/ 2880 w 2880"/>
                  <a:gd name="T13" fmla="*/ 217 h 217"/>
                  <a:gd name="T14" fmla="*/ 2880 w 2880"/>
                  <a:gd name="T15" fmla="*/ 14 h 217"/>
                  <a:gd name="T16" fmla="*/ 2171 w 2880"/>
                  <a:gd name="T17" fmla="*/ 0 h 217"/>
                  <a:gd name="T18" fmla="*/ 0 w 2880"/>
                  <a:gd name="T19" fmla="*/ 0 h 217"/>
                  <a:gd name="T20" fmla="*/ 0 w 2880"/>
                  <a:gd name="T21" fmla="*/ 95 h 217"/>
                  <a:gd name="T22" fmla="*/ 2486 w 2880"/>
                  <a:gd name="T23" fmla="*/ 95 h 217"/>
                  <a:gd name="T24" fmla="*/ 2486 w 2880"/>
                  <a:gd name="T25" fmla="*/ 95 h 217"/>
                  <a:gd name="T26" fmla="*/ 2486 w 2880"/>
                  <a:gd name="T27" fmla="*/ 95 h 217"/>
                  <a:gd name="T28" fmla="*/ 2486 w 2880"/>
                  <a:gd name="T29" fmla="*/ 95 h 217"/>
                  <a:gd name="T30" fmla="*/ 2171 w 2880"/>
                  <a:gd name="T31" fmla="*/ 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80" h="217">
                    <a:moveTo>
                      <a:pt x="2880" y="14"/>
                    </a:moveTo>
                    <a:cubicBezTo>
                      <a:pt x="2817" y="14"/>
                      <a:pt x="2817" y="14"/>
                      <a:pt x="2817" y="14"/>
                    </a:cubicBezTo>
                    <a:cubicBezTo>
                      <a:pt x="2616" y="14"/>
                      <a:pt x="2542" y="74"/>
                      <a:pt x="2486" y="95"/>
                    </a:cubicBezTo>
                    <a:cubicBezTo>
                      <a:pt x="2486" y="95"/>
                      <a:pt x="2486" y="95"/>
                      <a:pt x="2486" y="95"/>
                    </a:cubicBezTo>
                    <a:cubicBezTo>
                      <a:pt x="2880" y="95"/>
                      <a:pt x="2880" y="95"/>
                      <a:pt x="2880" y="95"/>
                    </a:cubicBezTo>
                    <a:cubicBezTo>
                      <a:pt x="2880" y="217"/>
                      <a:pt x="2880" y="217"/>
                      <a:pt x="2880" y="217"/>
                    </a:cubicBezTo>
                    <a:cubicBezTo>
                      <a:pt x="2880" y="217"/>
                      <a:pt x="2880" y="217"/>
                      <a:pt x="2880" y="217"/>
                    </a:cubicBezTo>
                    <a:cubicBezTo>
                      <a:pt x="2880" y="14"/>
                      <a:pt x="2880" y="14"/>
                      <a:pt x="2880" y="14"/>
                    </a:cubicBezTo>
                    <a:moveTo>
                      <a:pt x="2171" y="0"/>
                    </a:moveTo>
                    <a:cubicBezTo>
                      <a:pt x="0" y="0"/>
                      <a:pt x="0" y="0"/>
                      <a:pt x="0" y="0"/>
                    </a:cubicBezTo>
                    <a:cubicBezTo>
                      <a:pt x="0" y="95"/>
                      <a:pt x="0" y="95"/>
                      <a:pt x="0" y="95"/>
                    </a:cubicBezTo>
                    <a:cubicBezTo>
                      <a:pt x="2486" y="95"/>
                      <a:pt x="2486" y="95"/>
                      <a:pt x="2486" y="95"/>
                    </a:cubicBezTo>
                    <a:cubicBezTo>
                      <a:pt x="2486" y="95"/>
                      <a:pt x="2486" y="95"/>
                      <a:pt x="2486" y="95"/>
                    </a:cubicBezTo>
                    <a:cubicBezTo>
                      <a:pt x="2486" y="95"/>
                      <a:pt x="2486" y="95"/>
                      <a:pt x="2486" y="95"/>
                    </a:cubicBezTo>
                    <a:cubicBezTo>
                      <a:pt x="2486" y="95"/>
                      <a:pt x="2486" y="95"/>
                      <a:pt x="2486" y="95"/>
                    </a:cubicBezTo>
                    <a:cubicBezTo>
                      <a:pt x="2419" y="39"/>
                      <a:pt x="2306" y="0"/>
                      <a:pt x="2171" y="0"/>
                    </a:cubicBezTo>
                  </a:path>
                </a:pathLst>
              </a:custGeom>
              <a:solidFill>
                <a:schemeClr val="accent2">
                  <a:lumMod val="75000"/>
                </a:schemeClr>
              </a:solidFill>
              <a:ln>
                <a:noFill/>
              </a:ln>
            </p:spPr>
            <p:txBody>
              <a:bodyPr/>
              <a:lstStyle/>
              <a:p>
                <a:pPr defTabSz="457200">
                  <a:defRPr/>
                </a:pPr>
                <a:endParaRPr lang="en-AU"/>
              </a:p>
            </p:txBody>
          </p:sp>
          <p:sp>
            <p:nvSpPr>
              <p:cNvPr id="8" name="Freeform 9"/>
              <p:cNvSpPr>
                <a:spLocks noEditPoints="1"/>
              </p:cNvSpPr>
              <p:nvPr/>
            </p:nvSpPr>
            <p:spPr bwMode="auto">
              <a:xfrm>
                <a:off x="1495" y="6367518"/>
                <a:ext cx="9143026" cy="388938"/>
              </a:xfrm>
              <a:custGeom>
                <a:avLst/>
                <a:gdLst>
                  <a:gd name="T0" fmla="*/ 2486 w 2880"/>
                  <a:gd name="T1" fmla="*/ 0 h 122"/>
                  <a:gd name="T2" fmla="*/ 0 w 2880"/>
                  <a:gd name="T3" fmla="*/ 0 h 122"/>
                  <a:gd name="T4" fmla="*/ 0 w 2880"/>
                  <a:gd name="T5" fmla="*/ 13 h 122"/>
                  <a:gd name="T6" fmla="*/ 2289 w 2880"/>
                  <a:gd name="T7" fmla="*/ 13 h 122"/>
                  <a:gd name="T8" fmla="*/ 2486 w 2880"/>
                  <a:gd name="T9" fmla="*/ 0 h 122"/>
                  <a:gd name="T10" fmla="*/ 2880 w 2880"/>
                  <a:gd name="T11" fmla="*/ 0 h 122"/>
                  <a:gd name="T12" fmla="*/ 2486 w 2880"/>
                  <a:gd name="T13" fmla="*/ 0 h 122"/>
                  <a:gd name="T14" fmla="*/ 2813 w 2880"/>
                  <a:gd name="T15" fmla="*/ 122 h 122"/>
                  <a:gd name="T16" fmla="*/ 2880 w 2880"/>
                  <a:gd name="T17" fmla="*/ 122 h 122"/>
                  <a:gd name="T18" fmla="*/ 2880 w 2880"/>
                  <a:gd name="T19"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0" h="122">
                    <a:moveTo>
                      <a:pt x="2486" y="0"/>
                    </a:moveTo>
                    <a:cubicBezTo>
                      <a:pt x="0" y="0"/>
                      <a:pt x="0" y="0"/>
                      <a:pt x="0" y="0"/>
                    </a:cubicBezTo>
                    <a:cubicBezTo>
                      <a:pt x="0" y="13"/>
                      <a:pt x="0" y="13"/>
                      <a:pt x="0" y="13"/>
                    </a:cubicBezTo>
                    <a:cubicBezTo>
                      <a:pt x="2289" y="13"/>
                      <a:pt x="2289" y="13"/>
                      <a:pt x="2289" y="13"/>
                    </a:cubicBezTo>
                    <a:cubicBezTo>
                      <a:pt x="2418" y="13"/>
                      <a:pt x="2459" y="10"/>
                      <a:pt x="2486" y="0"/>
                    </a:cubicBezTo>
                    <a:moveTo>
                      <a:pt x="2880" y="0"/>
                    </a:moveTo>
                    <a:cubicBezTo>
                      <a:pt x="2486" y="0"/>
                      <a:pt x="2486" y="0"/>
                      <a:pt x="2486" y="0"/>
                    </a:cubicBezTo>
                    <a:cubicBezTo>
                      <a:pt x="2554" y="56"/>
                      <a:pt x="2645" y="122"/>
                      <a:pt x="2813" y="122"/>
                    </a:cubicBezTo>
                    <a:cubicBezTo>
                      <a:pt x="2854" y="122"/>
                      <a:pt x="2880" y="122"/>
                      <a:pt x="2880" y="122"/>
                    </a:cubicBezTo>
                    <a:cubicBezTo>
                      <a:pt x="2880" y="0"/>
                      <a:pt x="2880" y="0"/>
                      <a:pt x="2880" y="0"/>
                    </a:cubicBezTo>
                  </a:path>
                </a:pathLst>
              </a:custGeom>
              <a:solidFill>
                <a:schemeClr val="accent2">
                  <a:lumMod val="75000"/>
                </a:schemeClr>
              </a:solidFill>
              <a:ln>
                <a:noFill/>
              </a:ln>
              <a:extLst/>
            </p:spPr>
            <p:txBody>
              <a:bodyPr/>
              <a:lstStyle/>
              <a:p>
                <a:pPr defTabSz="457200">
                  <a:defRPr/>
                </a:pPr>
                <a:endParaRPr lang="en-AU"/>
              </a:p>
            </p:txBody>
          </p:sp>
          <p:sp>
            <p:nvSpPr>
              <p:cNvPr id="9" name="Freeform 10"/>
              <p:cNvSpPr>
                <a:spLocks/>
              </p:cNvSpPr>
              <p:nvPr/>
            </p:nvSpPr>
            <p:spPr bwMode="auto">
              <a:xfrm>
                <a:off x="1495" y="6110343"/>
                <a:ext cx="7891992" cy="298450"/>
              </a:xfrm>
              <a:custGeom>
                <a:avLst/>
                <a:gdLst>
                  <a:gd name="T0" fmla="*/ 2486 w 2486"/>
                  <a:gd name="T1" fmla="*/ 81 h 94"/>
                  <a:gd name="T2" fmla="*/ 2171 w 2486"/>
                  <a:gd name="T3" fmla="*/ 0 h 94"/>
                  <a:gd name="T4" fmla="*/ 0 w 2486"/>
                  <a:gd name="T5" fmla="*/ 0 h 94"/>
                  <a:gd name="T6" fmla="*/ 0 w 2486"/>
                  <a:gd name="T7" fmla="*/ 94 h 94"/>
                  <a:gd name="T8" fmla="*/ 2289 w 2486"/>
                  <a:gd name="T9" fmla="*/ 94 h 94"/>
                  <a:gd name="T10" fmla="*/ 2486 w 2486"/>
                  <a:gd name="T11" fmla="*/ 81 h 94"/>
                </a:gdLst>
                <a:ahLst/>
                <a:cxnLst>
                  <a:cxn ang="0">
                    <a:pos x="T0" y="T1"/>
                  </a:cxn>
                  <a:cxn ang="0">
                    <a:pos x="T2" y="T3"/>
                  </a:cxn>
                  <a:cxn ang="0">
                    <a:pos x="T4" y="T5"/>
                  </a:cxn>
                  <a:cxn ang="0">
                    <a:pos x="T6" y="T7"/>
                  </a:cxn>
                  <a:cxn ang="0">
                    <a:pos x="T8" y="T9"/>
                  </a:cxn>
                  <a:cxn ang="0">
                    <a:pos x="T10" y="T11"/>
                  </a:cxn>
                </a:cxnLst>
                <a:rect l="0" t="0" r="r" b="b"/>
                <a:pathLst>
                  <a:path w="2486" h="94">
                    <a:moveTo>
                      <a:pt x="2486" y="81"/>
                    </a:moveTo>
                    <a:cubicBezTo>
                      <a:pt x="2410" y="38"/>
                      <a:pt x="2306" y="0"/>
                      <a:pt x="2171" y="0"/>
                    </a:cubicBezTo>
                    <a:cubicBezTo>
                      <a:pt x="0" y="0"/>
                      <a:pt x="0" y="0"/>
                      <a:pt x="0" y="0"/>
                    </a:cubicBezTo>
                    <a:cubicBezTo>
                      <a:pt x="0" y="94"/>
                      <a:pt x="0" y="94"/>
                      <a:pt x="0" y="94"/>
                    </a:cubicBezTo>
                    <a:cubicBezTo>
                      <a:pt x="2289" y="94"/>
                      <a:pt x="2289" y="94"/>
                      <a:pt x="2289" y="94"/>
                    </a:cubicBezTo>
                    <a:cubicBezTo>
                      <a:pt x="2418" y="94"/>
                      <a:pt x="2459" y="91"/>
                      <a:pt x="2486" y="81"/>
                    </a:cubicBezTo>
                  </a:path>
                </a:pathLst>
              </a:custGeom>
              <a:solidFill>
                <a:schemeClr val="accent1"/>
              </a:solidFill>
              <a:ln>
                <a:noFill/>
              </a:ln>
              <a:extLst/>
            </p:spPr>
            <p:txBody>
              <a:bodyPr/>
              <a:lstStyle/>
              <a:p>
                <a:pPr defTabSz="457200">
                  <a:defRPr/>
                </a:pPr>
                <a:endParaRPr lang="en-AU"/>
              </a:p>
            </p:txBody>
          </p:sp>
          <p:sp>
            <p:nvSpPr>
              <p:cNvPr id="10" name="Freeform 11"/>
              <p:cNvSpPr>
                <a:spLocks/>
              </p:cNvSpPr>
              <p:nvPr/>
            </p:nvSpPr>
            <p:spPr bwMode="auto">
              <a:xfrm>
                <a:off x="7893487" y="6110343"/>
                <a:ext cx="1251034" cy="601663"/>
              </a:xfrm>
              <a:custGeom>
                <a:avLst/>
                <a:gdLst>
                  <a:gd name="T0" fmla="*/ 331 w 394"/>
                  <a:gd name="T1" fmla="*/ 0 h 189"/>
                  <a:gd name="T2" fmla="*/ 0 w 394"/>
                  <a:gd name="T3" fmla="*/ 81 h 189"/>
                  <a:gd name="T4" fmla="*/ 327 w 394"/>
                  <a:gd name="T5" fmla="*/ 189 h 189"/>
                  <a:gd name="T6" fmla="*/ 394 w 394"/>
                  <a:gd name="T7" fmla="*/ 189 h 189"/>
                  <a:gd name="T8" fmla="*/ 394 w 394"/>
                  <a:gd name="T9" fmla="*/ 0 h 189"/>
                  <a:gd name="T10" fmla="*/ 331 w 394"/>
                  <a:gd name="T11" fmla="*/ 0 h 189"/>
                </a:gdLst>
                <a:ahLst/>
                <a:cxnLst>
                  <a:cxn ang="0">
                    <a:pos x="T0" y="T1"/>
                  </a:cxn>
                  <a:cxn ang="0">
                    <a:pos x="T2" y="T3"/>
                  </a:cxn>
                  <a:cxn ang="0">
                    <a:pos x="T4" y="T5"/>
                  </a:cxn>
                  <a:cxn ang="0">
                    <a:pos x="T6" y="T7"/>
                  </a:cxn>
                  <a:cxn ang="0">
                    <a:pos x="T8" y="T9"/>
                  </a:cxn>
                  <a:cxn ang="0">
                    <a:pos x="T10" y="T11"/>
                  </a:cxn>
                </a:cxnLst>
                <a:rect l="0" t="0" r="r" b="b"/>
                <a:pathLst>
                  <a:path w="394" h="189">
                    <a:moveTo>
                      <a:pt x="331" y="0"/>
                    </a:moveTo>
                    <a:cubicBezTo>
                      <a:pt x="130" y="0"/>
                      <a:pt x="56" y="60"/>
                      <a:pt x="0" y="81"/>
                    </a:cubicBezTo>
                    <a:cubicBezTo>
                      <a:pt x="89" y="131"/>
                      <a:pt x="159" y="189"/>
                      <a:pt x="327" y="189"/>
                    </a:cubicBezTo>
                    <a:cubicBezTo>
                      <a:pt x="368" y="189"/>
                      <a:pt x="394" y="189"/>
                      <a:pt x="394" y="189"/>
                    </a:cubicBezTo>
                    <a:cubicBezTo>
                      <a:pt x="394" y="0"/>
                      <a:pt x="394" y="0"/>
                      <a:pt x="394" y="0"/>
                    </a:cubicBezTo>
                    <a:lnTo>
                      <a:pt x="331" y="0"/>
                    </a:lnTo>
                    <a:close/>
                  </a:path>
                </a:pathLst>
              </a:custGeom>
              <a:solidFill>
                <a:schemeClr val="bg1"/>
              </a:solidFill>
              <a:ln>
                <a:noFill/>
              </a:ln>
              <a:extLst/>
            </p:spPr>
            <p:txBody>
              <a:bodyPr/>
              <a:lstStyle/>
              <a:p>
                <a:pPr defTabSz="457200">
                  <a:defRPr/>
                </a:pPr>
                <a:endParaRPr lang="en-AU"/>
              </a:p>
            </p:txBody>
          </p:sp>
        </p:grpSp>
        <p:pic>
          <p:nvPicPr>
            <p:cNvPr id="6" name="Picture 78"/>
            <p:cNvPicPr>
              <a:picLocks noChangeAspect="1" noChangeArrowheads="1"/>
            </p:cNvPicPr>
            <p:nvPr/>
          </p:nvPicPr>
          <p:blipFill>
            <a:blip r:embed="rId3" cstate="print"/>
            <a:srcRect/>
            <a:stretch>
              <a:fillRect/>
            </a:stretch>
          </p:blipFill>
          <p:spPr bwMode="auto">
            <a:xfrm>
              <a:off x="8459788" y="6191250"/>
              <a:ext cx="454025" cy="454025"/>
            </a:xfrm>
            <a:prstGeom prst="rect">
              <a:avLst/>
            </a:prstGeom>
            <a:noFill/>
            <a:ln w="9525">
              <a:noFill/>
              <a:miter lim="800000"/>
              <a:headEnd/>
              <a:tailEnd/>
            </a:ln>
          </p:spPr>
        </p:pic>
      </p:grpSp>
      <p:sp>
        <p:nvSpPr>
          <p:cNvPr id="39" name="Text Placeholder 8"/>
          <p:cNvSpPr>
            <a:spLocks noGrp="1"/>
          </p:cNvSpPr>
          <p:nvPr>
            <p:ph type="body" sz="quarter" idx="10"/>
          </p:nvPr>
        </p:nvSpPr>
        <p:spPr>
          <a:xfrm>
            <a:off x="360000" y="1276350"/>
            <a:ext cx="7477125" cy="4559301"/>
          </a:xfrm>
        </p:spPr>
        <p:txBody>
          <a:bodyPr/>
          <a:lstStyle>
            <a:lvl1pPr>
              <a:spcAft>
                <a:spcPts val="0"/>
              </a:spcAft>
              <a:buFontTx/>
              <a:buNone/>
              <a:defRPr sz="4400" b="1">
                <a:solidFill>
                  <a:schemeClr val="accent1"/>
                </a:solidFill>
              </a:defRPr>
            </a:lvl1pPr>
            <a:lvl2pPr marL="0" indent="0">
              <a:lnSpc>
                <a:spcPct val="75000"/>
              </a:lnSpc>
              <a:spcAft>
                <a:spcPts val="850"/>
              </a:spcAft>
              <a:buNone/>
              <a:defRPr sz="4400" b="1">
                <a:solidFill>
                  <a:schemeClr val="bg1"/>
                </a:solidFill>
              </a:defRPr>
            </a:lvl2pPr>
            <a:lvl3pPr marL="0" indent="0">
              <a:buNone/>
              <a:defRPr sz="2200" b="1">
                <a:solidFill>
                  <a:srgbClr val="FFFFFF"/>
                </a:solidFill>
              </a:defRPr>
            </a:lvl3pPr>
          </a:lstStyle>
          <a:p>
            <a:pPr lvl="0"/>
            <a:r>
              <a:rPr lang="en-US" smtClean="0"/>
              <a:t>Click to edit Master text styles</a:t>
            </a:r>
          </a:p>
          <a:p>
            <a:pPr lvl="1"/>
            <a:r>
              <a:rPr lang="en-US" smtClean="0"/>
              <a:t>Second level</a:t>
            </a:r>
          </a:p>
          <a:p>
            <a:pPr lvl="2"/>
            <a:r>
              <a:rPr lang="en-US" smtClean="0"/>
              <a:t>Third level</a:t>
            </a:r>
          </a:p>
        </p:txBody>
      </p:sp>
      <p:sp>
        <p:nvSpPr>
          <p:cNvPr id="11" name="Footer Placeholder 3"/>
          <p:cNvSpPr>
            <a:spLocks noGrp="1"/>
          </p:cNvSpPr>
          <p:nvPr>
            <p:ph type="ftr" sz="quarter" idx="11"/>
          </p:nvPr>
        </p:nvSpPr>
        <p:spPr/>
        <p:txBody>
          <a:bodyPr/>
          <a:lstStyle>
            <a:lvl1pPr>
              <a:defRPr/>
            </a:lvl1pPr>
          </a:lstStyle>
          <a:p>
            <a:r>
              <a:rPr lang="en-AU" smtClean="0"/>
              <a:t>Cox, Simons, Yu | Observable property ontology</a:t>
            </a:r>
            <a:endParaRPr lang="en-AU"/>
          </a:p>
        </p:txBody>
      </p:sp>
      <p:sp>
        <p:nvSpPr>
          <p:cNvPr id="12" name="Slide Number Placeholder 17"/>
          <p:cNvSpPr>
            <a:spLocks noGrp="1"/>
          </p:cNvSpPr>
          <p:nvPr>
            <p:ph type="sldNum" sz="quarter" idx="12"/>
          </p:nvPr>
        </p:nvSpPr>
        <p:spPr/>
        <p:txBody>
          <a:bodyPr/>
          <a:lstStyle>
            <a:lvl1pPr algn="r">
              <a:defRPr sz="900" smtClean="0">
                <a:solidFill>
                  <a:schemeClr val="bg1"/>
                </a:solidFill>
              </a:defRPr>
            </a:lvl1pPr>
          </a:lstStyle>
          <a:p>
            <a:pPr>
              <a:defRPr/>
            </a:pPr>
            <a:fld id="{44485D46-5146-4123-AF90-ABC009F0FE32}" type="slidenum">
              <a:rPr lang="en-AU"/>
              <a:pPr>
                <a:defRPr/>
              </a:pPr>
              <a:t>‹#›</a:t>
            </a:fld>
            <a:r>
              <a:rPr lang="en-AU" dirty="0"/>
              <a:t>  |</a:t>
            </a:r>
          </a:p>
        </p:txBody>
      </p:sp>
    </p:spTree>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em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emf"/><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emf"/><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emf"/><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theme" Target="../theme/theme6.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2" Type="http://schemas.openxmlformats.org/officeDocument/2006/relationships/slideLayout" Target="../slideLayouts/slideLayout57.xml"/><Relationship Id="rId16" Type="http://schemas.openxmlformats.org/officeDocument/2006/relationships/image" Target="../media/image4.png"/><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image" Target="../media/image3.png"/><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741" name="Group 21"/>
          <p:cNvGrpSpPr>
            <a:grpSpLocks/>
          </p:cNvGrpSpPr>
          <p:nvPr/>
        </p:nvGrpSpPr>
        <p:grpSpPr bwMode="auto">
          <a:xfrm>
            <a:off x="-71438" y="6051550"/>
            <a:ext cx="9317038" cy="858838"/>
            <a:chOff x="-45" y="3812"/>
            <a:chExt cx="5869" cy="541"/>
          </a:xfrm>
        </p:grpSpPr>
        <p:sp>
          <p:nvSpPr>
            <p:cNvPr id="3" name="AutoShape 4"/>
            <p:cNvSpPr>
              <a:spLocks noChangeAspect="1" noChangeArrowheads="1" noTextEdit="1"/>
            </p:cNvSpPr>
            <p:nvPr/>
          </p:nvSpPr>
          <p:spPr bwMode="auto">
            <a:xfrm>
              <a:off x="-5" y="3815"/>
              <a:ext cx="5771" cy="505"/>
            </a:xfrm>
            <a:prstGeom prst="rect">
              <a:avLst/>
            </a:prstGeom>
            <a:noFill/>
            <a:ln>
              <a:noFill/>
            </a:ln>
            <a:extLst/>
          </p:spPr>
          <p:txBody>
            <a:bodyPr/>
            <a:lstStyle/>
            <a:p>
              <a:pPr defTabSz="457200">
                <a:defRPr/>
              </a:pPr>
              <a:endParaRPr lang="en-AU"/>
            </a:p>
          </p:txBody>
        </p:sp>
        <p:sp>
          <p:nvSpPr>
            <p:cNvPr id="4" name="Rectangle 6"/>
            <p:cNvSpPr>
              <a:spLocks noChangeArrowheads="1"/>
            </p:cNvSpPr>
            <p:nvPr/>
          </p:nvSpPr>
          <p:spPr bwMode="auto">
            <a:xfrm>
              <a:off x="1" y="4011"/>
              <a:ext cx="5759" cy="309"/>
            </a:xfrm>
            <a:prstGeom prst="rect">
              <a:avLst/>
            </a:prstGeom>
            <a:solidFill>
              <a:schemeClr val="accent2"/>
            </a:solidFill>
            <a:ln>
              <a:noFill/>
            </a:ln>
            <a:extLst/>
          </p:spPr>
          <p:txBody>
            <a:bodyPr/>
            <a:lstStyle/>
            <a:p>
              <a:pPr defTabSz="457200">
                <a:defRPr/>
              </a:pPr>
              <a:endParaRPr lang="en-AU"/>
            </a:p>
          </p:txBody>
        </p:sp>
        <p:sp>
          <p:nvSpPr>
            <p:cNvPr id="6" name="Rectangle 7"/>
            <p:cNvSpPr>
              <a:spLocks noChangeArrowheads="1"/>
            </p:cNvSpPr>
            <p:nvPr/>
          </p:nvSpPr>
          <p:spPr bwMode="auto">
            <a:xfrm>
              <a:off x="1" y="4011"/>
              <a:ext cx="5759" cy="309"/>
            </a:xfrm>
            <a:prstGeom prst="rect">
              <a:avLst/>
            </a:prstGeom>
            <a:noFill/>
            <a:ln>
              <a:noFill/>
            </a:ln>
            <a:extLst/>
          </p:spPr>
          <p:txBody>
            <a:bodyPr/>
            <a:lstStyle/>
            <a:p>
              <a:pPr defTabSz="457200">
                <a:defRPr/>
              </a:pPr>
              <a:endParaRPr lang="en-AU"/>
            </a:p>
          </p:txBody>
        </p:sp>
        <p:sp>
          <p:nvSpPr>
            <p:cNvPr id="7" name="Freeform 8"/>
            <p:cNvSpPr>
              <a:spLocks noEditPoints="1"/>
            </p:cNvSpPr>
            <p:nvPr/>
          </p:nvSpPr>
          <p:spPr bwMode="auto">
            <a:xfrm>
              <a:off x="1" y="3821"/>
              <a:ext cx="5759" cy="435"/>
            </a:xfrm>
            <a:custGeom>
              <a:avLst/>
              <a:gdLst>
                <a:gd name="T0" fmla="*/ 2880 w 2880"/>
                <a:gd name="T1" fmla="*/ 14 h 217"/>
                <a:gd name="T2" fmla="*/ 2817 w 2880"/>
                <a:gd name="T3" fmla="*/ 14 h 217"/>
                <a:gd name="T4" fmla="*/ 2486 w 2880"/>
                <a:gd name="T5" fmla="*/ 95 h 217"/>
                <a:gd name="T6" fmla="*/ 2486 w 2880"/>
                <a:gd name="T7" fmla="*/ 95 h 217"/>
                <a:gd name="T8" fmla="*/ 2880 w 2880"/>
                <a:gd name="T9" fmla="*/ 95 h 217"/>
                <a:gd name="T10" fmla="*/ 2880 w 2880"/>
                <a:gd name="T11" fmla="*/ 217 h 217"/>
                <a:gd name="T12" fmla="*/ 2880 w 2880"/>
                <a:gd name="T13" fmla="*/ 217 h 217"/>
                <a:gd name="T14" fmla="*/ 2880 w 2880"/>
                <a:gd name="T15" fmla="*/ 14 h 217"/>
                <a:gd name="T16" fmla="*/ 2171 w 2880"/>
                <a:gd name="T17" fmla="*/ 0 h 217"/>
                <a:gd name="T18" fmla="*/ 0 w 2880"/>
                <a:gd name="T19" fmla="*/ 0 h 217"/>
                <a:gd name="T20" fmla="*/ 0 w 2880"/>
                <a:gd name="T21" fmla="*/ 95 h 217"/>
                <a:gd name="T22" fmla="*/ 2486 w 2880"/>
                <a:gd name="T23" fmla="*/ 95 h 217"/>
                <a:gd name="T24" fmla="*/ 2486 w 2880"/>
                <a:gd name="T25" fmla="*/ 95 h 217"/>
                <a:gd name="T26" fmla="*/ 2486 w 2880"/>
                <a:gd name="T27" fmla="*/ 95 h 217"/>
                <a:gd name="T28" fmla="*/ 2486 w 2880"/>
                <a:gd name="T29" fmla="*/ 95 h 217"/>
                <a:gd name="T30" fmla="*/ 2171 w 2880"/>
                <a:gd name="T31" fmla="*/ 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80" h="217">
                  <a:moveTo>
                    <a:pt x="2880" y="14"/>
                  </a:moveTo>
                  <a:cubicBezTo>
                    <a:pt x="2817" y="14"/>
                    <a:pt x="2817" y="14"/>
                    <a:pt x="2817" y="14"/>
                  </a:cubicBezTo>
                  <a:cubicBezTo>
                    <a:pt x="2616" y="14"/>
                    <a:pt x="2542" y="74"/>
                    <a:pt x="2486" y="95"/>
                  </a:cubicBezTo>
                  <a:cubicBezTo>
                    <a:pt x="2486" y="95"/>
                    <a:pt x="2486" y="95"/>
                    <a:pt x="2486" y="95"/>
                  </a:cubicBezTo>
                  <a:cubicBezTo>
                    <a:pt x="2880" y="95"/>
                    <a:pt x="2880" y="95"/>
                    <a:pt x="2880" y="95"/>
                  </a:cubicBezTo>
                  <a:cubicBezTo>
                    <a:pt x="2880" y="217"/>
                    <a:pt x="2880" y="217"/>
                    <a:pt x="2880" y="217"/>
                  </a:cubicBezTo>
                  <a:cubicBezTo>
                    <a:pt x="2880" y="217"/>
                    <a:pt x="2880" y="217"/>
                    <a:pt x="2880" y="217"/>
                  </a:cubicBezTo>
                  <a:cubicBezTo>
                    <a:pt x="2880" y="14"/>
                    <a:pt x="2880" y="14"/>
                    <a:pt x="2880" y="14"/>
                  </a:cubicBezTo>
                  <a:moveTo>
                    <a:pt x="2171" y="0"/>
                  </a:moveTo>
                  <a:cubicBezTo>
                    <a:pt x="0" y="0"/>
                    <a:pt x="0" y="0"/>
                    <a:pt x="0" y="0"/>
                  </a:cubicBezTo>
                  <a:cubicBezTo>
                    <a:pt x="0" y="95"/>
                    <a:pt x="0" y="95"/>
                    <a:pt x="0" y="95"/>
                  </a:cubicBezTo>
                  <a:cubicBezTo>
                    <a:pt x="2486" y="95"/>
                    <a:pt x="2486" y="95"/>
                    <a:pt x="2486" y="95"/>
                  </a:cubicBezTo>
                  <a:cubicBezTo>
                    <a:pt x="2486" y="95"/>
                    <a:pt x="2486" y="95"/>
                    <a:pt x="2486" y="95"/>
                  </a:cubicBezTo>
                  <a:cubicBezTo>
                    <a:pt x="2486" y="95"/>
                    <a:pt x="2486" y="95"/>
                    <a:pt x="2486" y="95"/>
                  </a:cubicBezTo>
                  <a:cubicBezTo>
                    <a:pt x="2486" y="95"/>
                    <a:pt x="2486" y="95"/>
                    <a:pt x="2486" y="95"/>
                  </a:cubicBezTo>
                  <a:cubicBezTo>
                    <a:pt x="2419" y="39"/>
                    <a:pt x="2306" y="0"/>
                    <a:pt x="2171" y="0"/>
                  </a:cubicBezTo>
                </a:path>
              </a:pathLst>
            </a:custGeom>
            <a:solidFill>
              <a:srgbClr val="BFBFBF"/>
            </a:solidFill>
            <a:ln>
              <a:noFill/>
            </a:ln>
            <a:extLst/>
          </p:spPr>
          <p:txBody>
            <a:bodyPr/>
            <a:lstStyle/>
            <a:p>
              <a:pPr defTabSz="457200">
                <a:defRPr/>
              </a:pPr>
              <a:endParaRPr lang="en-AU"/>
            </a:p>
          </p:txBody>
        </p:sp>
        <p:sp>
          <p:nvSpPr>
            <p:cNvPr id="8" name="Freeform 9"/>
            <p:cNvSpPr>
              <a:spLocks noEditPoints="1"/>
            </p:cNvSpPr>
            <p:nvPr/>
          </p:nvSpPr>
          <p:spPr bwMode="auto">
            <a:xfrm>
              <a:off x="1" y="4011"/>
              <a:ext cx="5759" cy="245"/>
            </a:xfrm>
            <a:custGeom>
              <a:avLst/>
              <a:gdLst>
                <a:gd name="T0" fmla="*/ 2486 w 2880"/>
                <a:gd name="T1" fmla="*/ 0 h 122"/>
                <a:gd name="T2" fmla="*/ 0 w 2880"/>
                <a:gd name="T3" fmla="*/ 0 h 122"/>
                <a:gd name="T4" fmla="*/ 0 w 2880"/>
                <a:gd name="T5" fmla="*/ 13 h 122"/>
                <a:gd name="T6" fmla="*/ 2289 w 2880"/>
                <a:gd name="T7" fmla="*/ 13 h 122"/>
                <a:gd name="T8" fmla="*/ 2486 w 2880"/>
                <a:gd name="T9" fmla="*/ 0 h 122"/>
                <a:gd name="T10" fmla="*/ 2880 w 2880"/>
                <a:gd name="T11" fmla="*/ 0 h 122"/>
                <a:gd name="T12" fmla="*/ 2486 w 2880"/>
                <a:gd name="T13" fmla="*/ 0 h 122"/>
                <a:gd name="T14" fmla="*/ 2813 w 2880"/>
                <a:gd name="T15" fmla="*/ 122 h 122"/>
                <a:gd name="T16" fmla="*/ 2880 w 2880"/>
                <a:gd name="T17" fmla="*/ 122 h 122"/>
                <a:gd name="T18" fmla="*/ 2880 w 2880"/>
                <a:gd name="T19"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0" h="122">
                  <a:moveTo>
                    <a:pt x="2486" y="0"/>
                  </a:moveTo>
                  <a:cubicBezTo>
                    <a:pt x="0" y="0"/>
                    <a:pt x="0" y="0"/>
                    <a:pt x="0" y="0"/>
                  </a:cubicBezTo>
                  <a:cubicBezTo>
                    <a:pt x="0" y="13"/>
                    <a:pt x="0" y="13"/>
                    <a:pt x="0" y="13"/>
                  </a:cubicBezTo>
                  <a:cubicBezTo>
                    <a:pt x="2289" y="13"/>
                    <a:pt x="2289" y="13"/>
                    <a:pt x="2289" y="13"/>
                  </a:cubicBezTo>
                  <a:cubicBezTo>
                    <a:pt x="2418" y="13"/>
                    <a:pt x="2459" y="10"/>
                    <a:pt x="2486" y="0"/>
                  </a:cubicBezTo>
                  <a:moveTo>
                    <a:pt x="2880" y="0"/>
                  </a:moveTo>
                  <a:cubicBezTo>
                    <a:pt x="2486" y="0"/>
                    <a:pt x="2486" y="0"/>
                    <a:pt x="2486" y="0"/>
                  </a:cubicBezTo>
                  <a:cubicBezTo>
                    <a:pt x="2554" y="56"/>
                    <a:pt x="2645" y="122"/>
                    <a:pt x="2813" y="122"/>
                  </a:cubicBezTo>
                  <a:cubicBezTo>
                    <a:pt x="2854" y="122"/>
                    <a:pt x="2880" y="122"/>
                    <a:pt x="2880" y="122"/>
                  </a:cubicBezTo>
                  <a:cubicBezTo>
                    <a:pt x="2880" y="0"/>
                    <a:pt x="2880" y="0"/>
                    <a:pt x="2880" y="0"/>
                  </a:cubicBezTo>
                </a:path>
              </a:pathLst>
            </a:custGeom>
            <a:solidFill>
              <a:schemeClr val="accent2">
                <a:lumMod val="75000"/>
              </a:schemeClr>
            </a:solidFill>
            <a:ln>
              <a:noFill/>
            </a:ln>
            <a:extLst/>
          </p:spPr>
          <p:txBody>
            <a:bodyPr/>
            <a:lstStyle/>
            <a:p>
              <a:pPr defTabSz="457200">
                <a:defRPr/>
              </a:pPr>
              <a:endParaRPr lang="en-AU"/>
            </a:p>
          </p:txBody>
        </p:sp>
        <p:sp>
          <p:nvSpPr>
            <p:cNvPr id="9" name="Freeform 10"/>
            <p:cNvSpPr>
              <a:spLocks/>
            </p:cNvSpPr>
            <p:nvPr/>
          </p:nvSpPr>
          <p:spPr bwMode="auto">
            <a:xfrm>
              <a:off x="1" y="3849"/>
              <a:ext cx="4971" cy="188"/>
            </a:xfrm>
            <a:custGeom>
              <a:avLst/>
              <a:gdLst>
                <a:gd name="T0" fmla="*/ 2486 w 2486"/>
                <a:gd name="T1" fmla="*/ 81 h 94"/>
                <a:gd name="T2" fmla="*/ 2171 w 2486"/>
                <a:gd name="T3" fmla="*/ 0 h 94"/>
                <a:gd name="T4" fmla="*/ 0 w 2486"/>
                <a:gd name="T5" fmla="*/ 0 h 94"/>
                <a:gd name="T6" fmla="*/ 0 w 2486"/>
                <a:gd name="T7" fmla="*/ 94 h 94"/>
                <a:gd name="T8" fmla="*/ 2289 w 2486"/>
                <a:gd name="T9" fmla="*/ 94 h 94"/>
                <a:gd name="T10" fmla="*/ 2486 w 2486"/>
                <a:gd name="T11" fmla="*/ 81 h 94"/>
              </a:gdLst>
              <a:ahLst/>
              <a:cxnLst>
                <a:cxn ang="0">
                  <a:pos x="T0" y="T1"/>
                </a:cxn>
                <a:cxn ang="0">
                  <a:pos x="T2" y="T3"/>
                </a:cxn>
                <a:cxn ang="0">
                  <a:pos x="T4" y="T5"/>
                </a:cxn>
                <a:cxn ang="0">
                  <a:pos x="T6" y="T7"/>
                </a:cxn>
                <a:cxn ang="0">
                  <a:pos x="T8" y="T9"/>
                </a:cxn>
                <a:cxn ang="0">
                  <a:pos x="T10" y="T11"/>
                </a:cxn>
              </a:cxnLst>
              <a:rect l="0" t="0" r="r" b="b"/>
              <a:pathLst>
                <a:path w="2486" h="94">
                  <a:moveTo>
                    <a:pt x="2486" y="81"/>
                  </a:moveTo>
                  <a:cubicBezTo>
                    <a:pt x="2410" y="38"/>
                    <a:pt x="2306" y="0"/>
                    <a:pt x="2171" y="0"/>
                  </a:cubicBezTo>
                  <a:cubicBezTo>
                    <a:pt x="0" y="0"/>
                    <a:pt x="0" y="0"/>
                    <a:pt x="0" y="0"/>
                  </a:cubicBezTo>
                  <a:cubicBezTo>
                    <a:pt x="0" y="94"/>
                    <a:pt x="0" y="94"/>
                    <a:pt x="0" y="94"/>
                  </a:cubicBezTo>
                  <a:cubicBezTo>
                    <a:pt x="2289" y="94"/>
                    <a:pt x="2289" y="94"/>
                    <a:pt x="2289" y="94"/>
                  </a:cubicBezTo>
                  <a:cubicBezTo>
                    <a:pt x="2418" y="94"/>
                    <a:pt x="2459" y="91"/>
                    <a:pt x="2486" y="81"/>
                  </a:cubicBezTo>
                </a:path>
              </a:pathLst>
            </a:custGeom>
            <a:solidFill>
              <a:schemeClr val="accent1"/>
            </a:solidFill>
            <a:ln>
              <a:noFill/>
            </a:ln>
            <a:extLst/>
          </p:spPr>
          <p:txBody>
            <a:bodyPr/>
            <a:lstStyle/>
            <a:p>
              <a:pPr defTabSz="457200">
                <a:defRPr/>
              </a:pPr>
              <a:endParaRPr lang="en-AU"/>
            </a:p>
          </p:txBody>
        </p:sp>
        <p:sp>
          <p:nvSpPr>
            <p:cNvPr id="10" name="Freeform 11"/>
            <p:cNvSpPr>
              <a:spLocks/>
            </p:cNvSpPr>
            <p:nvPr/>
          </p:nvSpPr>
          <p:spPr bwMode="auto">
            <a:xfrm>
              <a:off x="4972" y="3849"/>
              <a:ext cx="788" cy="379"/>
            </a:xfrm>
            <a:custGeom>
              <a:avLst/>
              <a:gdLst>
                <a:gd name="T0" fmla="*/ 1050925 w 394"/>
                <a:gd name="T1" fmla="*/ 0 h 189"/>
                <a:gd name="T2" fmla="*/ 0 w 394"/>
                <a:gd name="T3" fmla="*/ 257855 h 189"/>
                <a:gd name="T4" fmla="*/ 1038225 w 394"/>
                <a:gd name="T5" fmla="*/ 601662 h 189"/>
                <a:gd name="T6" fmla="*/ 1250950 w 394"/>
                <a:gd name="T7" fmla="*/ 601662 h 189"/>
                <a:gd name="T8" fmla="*/ 1250950 w 394"/>
                <a:gd name="T9" fmla="*/ 0 h 189"/>
                <a:gd name="T10" fmla="*/ 1050925 w 394"/>
                <a:gd name="T11" fmla="*/ 0 h 189"/>
                <a:gd name="T12" fmla="*/ 0 60000 65536"/>
                <a:gd name="T13" fmla="*/ 0 60000 65536"/>
                <a:gd name="T14" fmla="*/ 0 60000 65536"/>
                <a:gd name="T15" fmla="*/ 0 60000 65536"/>
                <a:gd name="T16" fmla="*/ 0 60000 65536"/>
                <a:gd name="T17" fmla="*/ 0 60000 65536"/>
                <a:gd name="T18" fmla="*/ 0 w 394"/>
                <a:gd name="T19" fmla="*/ 0 h 189"/>
                <a:gd name="T20" fmla="*/ 394 w 394"/>
                <a:gd name="T21" fmla="*/ 189 h 189"/>
              </a:gdLst>
              <a:ahLst/>
              <a:cxnLst>
                <a:cxn ang="T12">
                  <a:pos x="T0" y="T1"/>
                </a:cxn>
                <a:cxn ang="T13">
                  <a:pos x="T2" y="T3"/>
                </a:cxn>
                <a:cxn ang="T14">
                  <a:pos x="T4" y="T5"/>
                </a:cxn>
                <a:cxn ang="T15">
                  <a:pos x="T6" y="T7"/>
                </a:cxn>
                <a:cxn ang="T16">
                  <a:pos x="T8" y="T9"/>
                </a:cxn>
                <a:cxn ang="T17">
                  <a:pos x="T10" y="T11"/>
                </a:cxn>
              </a:cxnLst>
              <a:rect l="T18" t="T19" r="T20" b="T21"/>
              <a:pathLst>
                <a:path w="394" h="189">
                  <a:moveTo>
                    <a:pt x="331" y="0"/>
                  </a:moveTo>
                  <a:cubicBezTo>
                    <a:pt x="130" y="0"/>
                    <a:pt x="56" y="60"/>
                    <a:pt x="0" y="81"/>
                  </a:cubicBezTo>
                  <a:cubicBezTo>
                    <a:pt x="89" y="131"/>
                    <a:pt x="159" y="189"/>
                    <a:pt x="327" y="189"/>
                  </a:cubicBezTo>
                  <a:cubicBezTo>
                    <a:pt x="368" y="189"/>
                    <a:pt x="394" y="189"/>
                    <a:pt x="394" y="189"/>
                  </a:cubicBezTo>
                  <a:cubicBezTo>
                    <a:pt x="394" y="0"/>
                    <a:pt x="394" y="0"/>
                    <a:pt x="394" y="0"/>
                  </a:cubicBezTo>
                  <a:lnTo>
                    <a:pt x="331" y="0"/>
                  </a:lnTo>
                  <a:close/>
                </a:path>
              </a:pathLst>
            </a:custGeom>
            <a:solidFill>
              <a:srgbClr val="F7F7F7"/>
            </a:solidFill>
            <a:ln w="9525">
              <a:noFill/>
              <a:round/>
              <a:headEnd/>
              <a:tailEnd/>
            </a:ln>
          </p:spPr>
          <p:txBody>
            <a:bodyPr/>
            <a:lstStyle/>
            <a:p>
              <a:endParaRPr lang="en-AU"/>
            </a:p>
          </p:txBody>
        </p:sp>
        <p:sp>
          <p:nvSpPr>
            <p:cNvPr id="1105" name="AutoShape 81"/>
            <p:cNvSpPr>
              <a:spLocks noChangeAspect="1" noChangeArrowheads="1" noTextEdit="1"/>
            </p:cNvSpPr>
            <p:nvPr/>
          </p:nvSpPr>
          <p:spPr bwMode="auto">
            <a:xfrm>
              <a:off x="-6" y="3812"/>
              <a:ext cx="5776" cy="535"/>
            </a:xfrm>
            <a:prstGeom prst="rect">
              <a:avLst/>
            </a:prstGeom>
            <a:noFill/>
            <a:ln w="9525">
              <a:noFill/>
              <a:miter lim="800000"/>
              <a:headEnd/>
              <a:tailEnd/>
            </a:ln>
          </p:spPr>
          <p:txBody>
            <a:bodyPr/>
            <a:lstStyle/>
            <a:p>
              <a:pPr defTabSz="457200">
                <a:defRPr/>
              </a:pPr>
              <a:endParaRPr lang="en-US"/>
            </a:p>
          </p:txBody>
        </p:sp>
        <p:sp>
          <p:nvSpPr>
            <p:cNvPr id="1108" name="Rectangle 84"/>
            <p:cNvSpPr>
              <a:spLocks noChangeArrowheads="1"/>
            </p:cNvSpPr>
            <p:nvPr/>
          </p:nvSpPr>
          <p:spPr bwMode="auto">
            <a:xfrm>
              <a:off x="-6" y="4004"/>
              <a:ext cx="5775" cy="343"/>
            </a:xfrm>
            <a:prstGeom prst="rect">
              <a:avLst/>
            </a:prstGeom>
            <a:noFill/>
            <a:ln w="9525">
              <a:noFill/>
              <a:miter lim="800000"/>
              <a:headEnd/>
              <a:tailEnd/>
            </a:ln>
          </p:spPr>
          <p:txBody>
            <a:bodyPr/>
            <a:lstStyle/>
            <a:p>
              <a:pPr defTabSz="457200">
                <a:defRPr/>
              </a:pPr>
              <a:endParaRPr lang="en-US"/>
            </a:p>
          </p:txBody>
        </p:sp>
        <p:pic>
          <p:nvPicPr>
            <p:cNvPr id="30751" name="Picture 78"/>
            <p:cNvPicPr>
              <a:picLocks noChangeAspect="1" noChangeArrowheads="1"/>
            </p:cNvPicPr>
            <p:nvPr/>
          </p:nvPicPr>
          <p:blipFill>
            <a:blip r:embed="rId13" cstate="print"/>
            <a:srcRect/>
            <a:stretch>
              <a:fillRect/>
            </a:stretch>
          </p:blipFill>
          <p:spPr bwMode="auto">
            <a:xfrm>
              <a:off x="5329" y="3900"/>
              <a:ext cx="286" cy="286"/>
            </a:xfrm>
            <a:prstGeom prst="rect">
              <a:avLst/>
            </a:prstGeom>
            <a:noFill/>
            <a:ln w="9525">
              <a:noFill/>
              <a:miter lim="800000"/>
              <a:headEnd/>
              <a:tailEnd/>
            </a:ln>
          </p:spPr>
        </p:pic>
        <p:sp>
          <p:nvSpPr>
            <p:cNvPr id="1070" name="Rectangle 46"/>
            <p:cNvSpPr>
              <a:spLocks noChangeArrowheads="1"/>
            </p:cNvSpPr>
            <p:nvPr/>
          </p:nvSpPr>
          <p:spPr bwMode="auto">
            <a:xfrm>
              <a:off x="-45" y="4010"/>
              <a:ext cx="5869" cy="343"/>
            </a:xfrm>
            <a:prstGeom prst="rect">
              <a:avLst/>
            </a:prstGeom>
            <a:noFill/>
            <a:ln w="9525">
              <a:noFill/>
              <a:miter lim="800000"/>
              <a:headEnd/>
              <a:tailEnd/>
            </a:ln>
          </p:spPr>
          <p:txBody>
            <a:bodyPr/>
            <a:lstStyle/>
            <a:p>
              <a:pPr defTabSz="457200">
                <a:defRPr/>
              </a:pPr>
              <a:endParaRPr lang="en-US"/>
            </a:p>
          </p:txBody>
        </p:sp>
      </p:grpSp>
      <p:sp>
        <p:nvSpPr>
          <p:cNvPr id="30723" name="Title Placeholder 1"/>
          <p:cNvSpPr>
            <a:spLocks noGrp="1"/>
          </p:cNvSpPr>
          <p:nvPr>
            <p:ph type="title"/>
          </p:nvPr>
        </p:nvSpPr>
        <p:spPr bwMode="auto">
          <a:xfrm>
            <a:off x="358775" y="274638"/>
            <a:ext cx="8461375" cy="85248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endParaRPr lang="en-AU" smtClean="0"/>
          </a:p>
        </p:txBody>
      </p:sp>
      <p:sp>
        <p:nvSpPr>
          <p:cNvPr id="30724" name="Text Placeholder 2"/>
          <p:cNvSpPr>
            <a:spLocks noGrp="1"/>
          </p:cNvSpPr>
          <p:nvPr>
            <p:ph type="body" idx="1"/>
          </p:nvPr>
        </p:nvSpPr>
        <p:spPr bwMode="auto">
          <a:xfrm>
            <a:off x="358775" y="1268413"/>
            <a:ext cx="8461375" cy="457358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smtClean="0"/>
          </a:p>
        </p:txBody>
      </p:sp>
      <p:sp>
        <p:nvSpPr>
          <p:cNvPr id="5" name="Footer Placeholder 4"/>
          <p:cNvSpPr>
            <a:spLocks noGrp="1"/>
          </p:cNvSpPr>
          <p:nvPr>
            <p:ph type="ftr" sz="quarter" idx="3"/>
          </p:nvPr>
        </p:nvSpPr>
        <p:spPr>
          <a:xfrm>
            <a:off x="677863" y="6503988"/>
            <a:ext cx="6083300" cy="123825"/>
          </a:xfrm>
          <a:prstGeom prst="rect">
            <a:avLst/>
          </a:prstGeom>
        </p:spPr>
        <p:txBody>
          <a:bodyPr vert="horz" wrap="square" lIns="0" tIns="0" rIns="0" bIns="0" numCol="1" anchor="ctr" anchorCtr="0" compatLnSpc="1">
            <a:prstTxWarp prst="textNoShape">
              <a:avLst/>
            </a:prstTxWarp>
          </a:bodyPr>
          <a:lstStyle>
            <a:lvl1pPr>
              <a:defRPr sz="900">
                <a:solidFill>
                  <a:srgbClr val="FFFFFF"/>
                </a:solidFill>
                <a:latin typeface="Calibri" pitchFamily="34" charset="0"/>
              </a:defRPr>
            </a:lvl1pPr>
          </a:lstStyle>
          <a:p>
            <a:r>
              <a:rPr lang="en-AU" smtClean="0"/>
              <a:t>Cox, Simons, Yu | Observable property ontology</a:t>
            </a:r>
            <a:endParaRPr lang="en-AU"/>
          </a:p>
        </p:txBody>
      </p:sp>
      <p:sp>
        <p:nvSpPr>
          <p:cNvPr id="18" name="Slide Number Placeholder 17"/>
          <p:cNvSpPr>
            <a:spLocks noGrp="1"/>
          </p:cNvSpPr>
          <p:nvPr>
            <p:ph type="sldNum" sz="quarter" idx="4"/>
          </p:nvPr>
        </p:nvSpPr>
        <p:spPr>
          <a:xfrm>
            <a:off x="330200" y="6503988"/>
            <a:ext cx="288925" cy="127000"/>
          </a:xfrm>
          <a:prstGeom prst="rect">
            <a:avLst/>
          </a:prstGeom>
        </p:spPr>
        <p:txBody>
          <a:bodyPr vert="horz" lIns="0" tIns="0" rIns="0" bIns="0" rtlCol="0" anchor="ctr"/>
          <a:lstStyle>
            <a:lvl1pPr algn="r" fontAlgn="auto">
              <a:spcBef>
                <a:spcPts val="0"/>
              </a:spcBef>
              <a:spcAft>
                <a:spcPts val="0"/>
              </a:spcAft>
              <a:defRPr sz="900" smtClean="0">
                <a:solidFill>
                  <a:schemeClr val="bg1"/>
                </a:solidFill>
                <a:latin typeface="+mn-lt"/>
              </a:defRPr>
            </a:lvl1pPr>
          </a:lstStyle>
          <a:p>
            <a:pPr>
              <a:defRPr/>
            </a:pPr>
            <a:fld id="{CF931A3B-F406-4BF3-9CB0-9C1A1E1EA5A9}" type="slidenum">
              <a:rPr lang="en-AU"/>
              <a:pPr>
                <a:defRPr/>
              </a:pPr>
              <a:t>‹#›</a:t>
            </a:fld>
            <a:r>
              <a:rPr lang="en-AU" dirty="0"/>
              <a:t>  |</a:t>
            </a:r>
          </a:p>
        </p:txBody>
      </p:sp>
      <p:sp>
        <p:nvSpPr>
          <p:cNvPr id="36" name="AutoShape 4"/>
          <p:cNvSpPr>
            <a:spLocks noChangeAspect="1" noChangeArrowheads="1" noTextEdit="1"/>
          </p:cNvSpPr>
          <p:nvPr/>
        </p:nvSpPr>
        <p:spPr bwMode="auto">
          <a:xfrm>
            <a:off x="3175" y="3325813"/>
            <a:ext cx="9161463" cy="801687"/>
          </a:xfrm>
          <a:prstGeom prst="rect">
            <a:avLst/>
          </a:prstGeom>
          <a:noFill/>
          <a:ln>
            <a:noFill/>
          </a:ln>
          <a:extLst/>
        </p:spPr>
        <p:txBody>
          <a:bodyPr/>
          <a:lstStyle/>
          <a:p>
            <a:pPr fontAlgn="auto">
              <a:spcBef>
                <a:spcPts val="0"/>
              </a:spcBef>
              <a:spcAft>
                <a:spcPts val="0"/>
              </a:spcAft>
              <a:defRPr/>
            </a:pPr>
            <a:endParaRPr lang="en-AU">
              <a:latin typeface="+mn-lt"/>
            </a:endParaRPr>
          </a:p>
        </p:txBody>
      </p:sp>
      <p:sp>
        <p:nvSpPr>
          <p:cNvPr id="38" name="Rectangle 7"/>
          <p:cNvSpPr>
            <a:spLocks noChangeArrowheads="1"/>
          </p:cNvSpPr>
          <p:nvPr/>
        </p:nvSpPr>
        <p:spPr bwMode="auto">
          <a:xfrm>
            <a:off x="12700" y="3636963"/>
            <a:ext cx="9142413" cy="490537"/>
          </a:xfrm>
          <a:prstGeom prst="rect">
            <a:avLst/>
          </a:prstGeom>
          <a:noFill/>
          <a:ln>
            <a:noFill/>
          </a:ln>
          <a:extLst/>
        </p:spPr>
        <p:txBody>
          <a:bodyPr/>
          <a:lstStyle/>
          <a:p>
            <a:pPr fontAlgn="auto">
              <a:spcBef>
                <a:spcPts val="0"/>
              </a:spcBef>
              <a:spcAft>
                <a:spcPts val="0"/>
              </a:spcAft>
              <a:defRPr/>
            </a:pPr>
            <a:endParaRPr lang="en-AU">
              <a:latin typeface="+mn-lt"/>
            </a:endParaRPr>
          </a:p>
        </p:txBody>
      </p:sp>
      <p:sp>
        <p:nvSpPr>
          <p:cNvPr id="43" name="AutoShape 81"/>
          <p:cNvSpPr>
            <a:spLocks noChangeAspect="1" noChangeArrowheads="1" noTextEdit="1"/>
          </p:cNvSpPr>
          <p:nvPr/>
        </p:nvSpPr>
        <p:spPr bwMode="auto">
          <a:xfrm>
            <a:off x="1588" y="3321050"/>
            <a:ext cx="9169400" cy="849313"/>
          </a:xfrm>
          <a:prstGeom prst="rect">
            <a:avLst/>
          </a:prstGeom>
          <a:noFill/>
          <a:ln w="9525">
            <a:noFill/>
            <a:miter lim="800000"/>
            <a:headEnd/>
            <a:tailEnd/>
          </a:ln>
        </p:spPr>
        <p:txBody>
          <a:bodyPr/>
          <a:lstStyle/>
          <a:p>
            <a:pPr fontAlgn="auto">
              <a:spcBef>
                <a:spcPts val="0"/>
              </a:spcBef>
              <a:spcAft>
                <a:spcPts val="0"/>
              </a:spcAft>
              <a:defRPr/>
            </a:pPr>
            <a:endParaRPr lang="en-US">
              <a:latin typeface="+mn-lt"/>
            </a:endParaRPr>
          </a:p>
        </p:txBody>
      </p:sp>
      <p:sp>
        <p:nvSpPr>
          <p:cNvPr id="44" name="Rectangle 84"/>
          <p:cNvSpPr>
            <a:spLocks noChangeArrowheads="1"/>
          </p:cNvSpPr>
          <p:nvPr/>
        </p:nvSpPr>
        <p:spPr bwMode="auto">
          <a:xfrm>
            <a:off x="1588" y="3625850"/>
            <a:ext cx="9167812" cy="544513"/>
          </a:xfrm>
          <a:prstGeom prst="rect">
            <a:avLst/>
          </a:prstGeom>
          <a:noFill/>
          <a:ln w="9525">
            <a:noFill/>
            <a:miter lim="800000"/>
            <a:headEnd/>
            <a:tailEnd/>
          </a:ln>
        </p:spPr>
        <p:txBody>
          <a:bodyPr/>
          <a:lstStyle/>
          <a:p>
            <a:pPr fontAlgn="auto">
              <a:spcBef>
                <a:spcPts val="0"/>
              </a:spcBef>
              <a:spcAft>
                <a:spcPts val="0"/>
              </a:spcAft>
              <a:defRPr/>
            </a:pPr>
            <a:endParaRPr lang="en-US">
              <a:latin typeface="+mn-lt"/>
            </a:endParaRPr>
          </a:p>
        </p:txBody>
      </p:sp>
    </p:spTree>
  </p:cSld>
  <p:clrMap bg1="lt1" tx1="dk1" bg2="lt2" tx2="dk2" accent1="accent1" accent2="accent2" accent3="accent3" accent4="accent4" accent5="accent5" accent6="accent6" hlink="hlink" folHlink="folHlink"/>
  <p:sldLayoutIdLst>
    <p:sldLayoutId id="2147483657" r:id="rId1"/>
    <p:sldLayoutId id="2147483664" r:id="rId2"/>
    <p:sldLayoutId id="2147483665" r:id="rId3"/>
    <p:sldLayoutId id="2147483666" r:id="rId4"/>
    <p:sldLayoutId id="2147483667" r:id="rId5"/>
    <p:sldLayoutId id="2147483668" r:id="rId6"/>
    <p:sldLayoutId id="2147483669" r:id="rId7"/>
    <p:sldLayoutId id="2147483670" r:id="rId8"/>
    <p:sldLayoutId id="2147483701" r:id="rId9"/>
    <p:sldLayoutId id="2147483716" r:id="rId10"/>
    <p:sldLayoutId id="2147483732" r:id="rId11"/>
  </p:sldLayoutIdLst>
  <p:transition>
    <p:fade/>
  </p:transition>
  <p:timing>
    <p:tnLst>
      <p:par>
        <p:cTn id="1" dur="indefinite" restart="never" nodeType="tmRoot"/>
      </p:par>
    </p:tnLst>
  </p:timing>
  <p:hf hdr="0" dt="0"/>
  <p:txStyles>
    <p:titleStyle>
      <a:lvl1pPr algn="l" rtl="0" eaLnBrk="1" fontAlgn="base" hangingPunct="1">
        <a:spcBef>
          <a:spcPct val="0"/>
        </a:spcBef>
        <a:spcAft>
          <a:spcPct val="0"/>
        </a:spcAft>
        <a:defRPr sz="3600" b="1" kern="1200">
          <a:solidFill>
            <a:schemeClr val="accent2"/>
          </a:solidFill>
          <a:latin typeface="+mj-lt"/>
          <a:ea typeface="+mj-ea"/>
          <a:cs typeface="+mj-cs"/>
        </a:defRPr>
      </a:lvl1pPr>
      <a:lvl2pPr algn="l" rtl="0" eaLnBrk="1" fontAlgn="base" hangingPunct="1">
        <a:spcBef>
          <a:spcPct val="0"/>
        </a:spcBef>
        <a:spcAft>
          <a:spcPct val="0"/>
        </a:spcAft>
        <a:defRPr sz="3600" b="1">
          <a:solidFill>
            <a:schemeClr val="accent2"/>
          </a:solidFill>
          <a:latin typeface="Calibri" pitchFamily="34" charset="0"/>
        </a:defRPr>
      </a:lvl2pPr>
      <a:lvl3pPr algn="l" rtl="0" eaLnBrk="1" fontAlgn="base" hangingPunct="1">
        <a:spcBef>
          <a:spcPct val="0"/>
        </a:spcBef>
        <a:spcAft>
          <a:spcPct val="0"/>
        </a:spcAft>
        <a:defRPr sz="3600" b="1">
          <a:solidFill>
            <a:schemeClr val="accent2"/>
          </a:solidFill>
          <a:latin typeface="Calibri" pitchFamily="34" charset="0"/>
        </a:defRPr>
      </a:lvl3pPr>
      <a:lvl4pPr algn="l" rtl="0" eaLnBrk="1" fontAlgn="base" hangingPunct="1">
        <a:spcBef>
          <a:spcPct val="0"/>
        </a:spcBef>
        <a:spcAft>
          <a:spcPct val="0"/>
        </a:spcAft>
        <a:defRPr sz="3600" b="1">
          <a:solidFill>
            <a:schemeClr val="accent2"/>
          </a:solidFill>
          <a:latin typeface="Calibri" pitchFamily="34" charset="0"/>
        </a:defRPr>
      </a:lvl4pPr>
      <a:lvl5pPr algn="l" rtl="0" eaLnBrk="1" fontAlgn="base" hangingPunct="1">
        <a:spcBef>
          <a:spcPct val="0"/>
        </a:spcBef>
        <a:spcAft>
          <a:spcPct val="0"/>
        </a:spcAft>
        <a:defRPr sz="3600" b="1">
          <a:solidFill>
            <a:schemeClr val="accent2"/>
          </a:solidFill>
          <a:latin typeface="Calibri" pitchFamily="34" charset="0"/>
        </a:defRPr>
      </a:lvl5pPr>
      <a:lvl6pPr marL="457200" algn="l" rtl="0" eaLnBrk="1" fontAlgn="base" hangingPunct="1">
        <a:spcBef>
          <a:spcPct val="0"/>
        </a:spcBef>
        <a:spcAft>
          <a:spcPct val="0"/>
        </a:spcAft>
        <a:defRPr sz="3600" b="1">
          <a:solidFill>
            <a:schemeClr val="accent2"/>
          </a:solidFill>
          <a:latin typeface="Calibri" pitchFamily="34" charset="0"/>
        </a:defRPr>
      </a:lvl6pPr>
      <a:lvl7pPr marL="914400" algn="l" rtl="0" eaLnBrk="1" fontAlgn="base" hangingPunct="1">
        <a:spcBef>
          <a:spcPct val="0"/>
        </a:spcBef>
        <a:spcAft>
          <a:spcPct val="0"/>
        </a:spcAft>
        <a:defRPr sz="3600" b="1">
          <a:solidFill>
            <a:schemeClr val="accent2"/>
          </a:solidFill>
          <a:latin typeface="Calibri" pitchFamily="34" charset="0"/>
        </a:defRPr>
      </a:lvl7pPr>
      <a:lvl8pPr marL="1371600" algn="l" rtl="0" eaLnBrk="1" fontAlgn="base" hangingPunct="1">
        <a:spcBef>
          <a:spcPct val="0"/>
        </a:spcBef>
        <a:spcAft>
          <a:spcPct val="0"/>
        </a:spcAft>
        <a:defRPr sz="3600" b="1">
          <a:solidFill>
            <a:schemeClr val="accent2"/>
          </a:solidFill>
          <a:latin typeface="Calibri" pitchFamily="34" charset="0"/>
        </a:defRPr>
      </a:lvl8pPr>
      <a:lvl9pPr marL="1828800" algn="l" rtl="0" eaLnBrk="1" fontAlgn="base" hangingPunct="1">
        <a:spcBef>
          <a:spcPct val="0"/>
        </a:spcBef>
        <a:spcAft>
          <a:spcPct val="0"/>
        </a:spcAft>
        <a:defRPr sz="3600" b="1">
          <a:solidFill>
            <a:schemeClr val="accent2"/>
          </a:solidFill>
          <a:latin typeface="Calibri" pitchFamily="34" charset="0"/>
        </a:defRPr>
      </a:lvl9pPr>
    </p:titleStyle>
    <p:bodyStyle>
      <a:lvl1pPr marL="215900" indent="-215900" algn="l" rtl="0" eaLnBrk="1" fontAlgn="base" hangingPunct="1">
        <a:lnSpc>
          <a:spcPct val="90000"/>
        </a:lnSpc>
        <a:spcBef>
          <a:spcPts val="600"/>
        </a:spcBef>
        <a:spcAft>
          <a:spcPct val="0"/>
        </a:spcAft>
        <a:buFont typeface="Arial" charset="0"/>
        <a:buChar char="•"/>
        <a:defRPr sz="2400" kern="1200">
          <a:solidFill>
            <a:schemeClr val="tx1"/>
          </a:solidFill>
          <a:latin typeface="+mn-lt"/>
          <a:ea typeface="+mn-ea"/>
          <a:cs typeface="+mn-cs"/>
        </a:defRPr>
      </a:lvl1pPr>
      <a:lvl2pPr marL="431800" indent="-215900" algn="l" rtl="0" eaLnBrk="1" fontAlgn="base" hangingPunct="1">
        <a:lnSpc>
          <a:spcPct val="90000"/>
        </a:lnSpc>
        <a:spcBef>
          <a:spcPts val="600"/>
        </a:spcBef>
        <a:spcAft>
          <a:spcPct val="0"/>
        </a:spcAft>
        <a:buFont typeface="Calibri" pitchFamily="34" charset="0"/>
        <a:buChar char="•"/>
        <a:defRPr sz="2000" kern="1200">
          <a:solidFill>
            <a:schemeClr val="tx1"/>
          </a:solidFill>
          <a:latin typeface="+mn-lt"/>
          <a:ea typeface="+mn-ea"/>
          <a:cs typeface="+mn-cs"/>
        </a:defRPr>
      </a:lvl2pPr>
      <a:lvl3pPr marL="647700" indent="-215900" algn="l" rtl="0" eaLnBrk="1" fontAlgn="base" hangingPunct="1">
        <a:lnSpc>
          <a:spcPct val="90000"/>
        </a:lnSpc>
        <a:spcBef>
          <a:spcPts val="600"/>
        </a:spcBef>
        <a:spcAft>
          <a:spcPct val="0"/>
        </a:spcAft>
        <a:buFont typeface="Calibri" pitchFamily="34" charset="0"/>
        <a:buChar char="–"/>
        <a:defRPr sz="2000" kern="1200">
          <a:solidFill>
            <a:schemeClr val="tx1"/>
          </a:solidFill>
          <a:latin typeface="+mn-lt"/>
          <a:ea typeface="+mn-ea"/>
          <a:cs typeface="+mn-cs"/>
        </a:defRPr>
      </a:lvl3pPr>
      <a:lvl4pPr marL="863600" indent="-215900" algn="l" rtl="0" eaLnBrk="1" fontAlgn="base" hangingPunct="1">
        <a:lnSpc>
          <a:spcPct val="90000"/>
        </a:lnSpc>
        <a:spcBef>
          <a:spcPts val="600"/>
        </a:spcBef>
        <a:spcAft>
          <a:spcPct val="0"/>
        </a:spcAft>
        <a:buFont typeface="Calibri" pitchFamily="34" charset="0"/>
        <a:buChar char="–"/>
        <a:defRPr sz="2000" kern="1200">
          <a:solidFill>
            <a:schemeClr val="tx1"/>
          </a:solidFill>
          <a:latin typeface="+mn-lt"/>
          <a:ea typeface="+mn-ea"/>
          <a:cs typeface="+mn-cs"/>
        </a:defRPr>
      </a:lvl4pPr>
      <a:lvl5pPr marL="1079500" indent="-215900" algn="l" rtl="0" eaLnBrk="1" fontAlgn="base" hangingPunct="1">
        <a:lnSpc>
          <a:spcPct val="90000"/>
        </a:lnSpc>
        <a:spcBef>
          <a:spcPts val="600"/>
        </a:spcBef>
        <a:spcAft>
          <a:spcPct val="0"/>
        </a:spcAft>
        <a:buFont typeface="Calibri" pitchFamily="34" charset="0"/>
        <a:buChar char="•"/>
        <a:defRPr kern="1200">
          <a:solidFill>
            <a:schemeClr val="accent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79893" name="Group 21"/>
          <p:cNvGrpSpPr>
            <a:grpSpLocks/>
          </p:cNvGrpSpPr>
          <p:nvPr/>
        </p:nvGrpSpPr>
        <p:grpSpPr bwMode="auto">
          <a:xfrm>
            <a:off x="-71438" y="6051550"/>
            <a:ext cx="9317038" cy="858838"/>
            <a:chOff x="-45" y="3812"/>
            <a:chExt cx="5869" cy="541"/>
          </a:xfrm>
        </p:grpSpPr>
        <p:sp>
          <p:nvSpPr>
            <p:cNvPr id="3" name="AutoShape 4"/>
            <p:cNvSpPr>
              <a:spLocks noChangeAspect="1" noChangeArrowheads="1" noTextEdit="1"/>
            </p:cNvSpPr>
            <p:nvPr/>
          </p:nvSpPr>
          <p:spPr bwMode="auto">
            <a:xfrm>
              <a:off x="-5" y="3815"/>
              <a:ext cx="5771" cy="505"/>
            </a:xfrm>
            <a:prstGeom prst="rect">
              <a:avLst/>
            </a:prstGeom>
            <a:noFill/>
            <a:ln>
              <a:noFill/>
            </a:ln>
            <a:extLst/>
          </p:spPr>
          <p:txBody>
            <a:bodyPr/>
            <a:lstStyle/>
            <a:p>
              <a:pPr defTabSz="457200">
                <a:defRPr/>
              </a:pPr>
              <a:endParaRPr lang="en-AU"/>
            </a:p>
          </p:txBody>
        </p:sp>
        <p:sp>
          <p:nvSpPr>
            <p:cNvPr id="4" name="Rectangle 6"/>
            <p:cNvSpPr>
              <a:spLocks noChangeArrowheads="1"/>
            </p:cNvSpPr>
            <p:nvPr/>
          </p:nvSpPr>
          <p:spPr bwMode="auto">
            <a:xfrm>
              <a:off x="1" y="4011"/>
              <a:ext cx="5759" cy="309"/>
            </a:xfrm>
            <a:prstGeom prst="rect">
              <a:avLst/>
            </a:prstGeom>
            <a:solidFill>
              <a:schemeClr val="accent2"/>
            </a:solidFill>
            <a:ln>
              <a:noFill/>
            </a:ln>
            <a:extLst/>
          </p:spPr>
          <p:txBody>
            <a:bodyPr/>
            <a:lstStyle/>
            <a:p>
              <a:pPr defTabSz="457200">
                <a:defRPr/>
              </a:pPr>
              <a:endParaRPr lang="en-AU"/>
            </a:p>
          </p:txBody>
        </p:sp>
        <p:sp>
          <p:nvSpPr>
            <p:cNvPr id="6" name="Rectangle 7"/>
            <p:cNvSpPr>
              <a:spLocks noChangeArrowheads="1"/>
            </p:cNvSpPr>
            <p:nvPr/>
          </p:nvSpPr>
          <p:spPr bwMode="auto">
            <a:xfrm>
              <a:off x="1" y="4011"/>
              <a:ext cx="5759" cy="309"/>
            </a:xfrm>
            <a:prstGeom prst="rect">
              <a:avLst/>
            </a:prstGeom>
            <a:noFill/>
            <a:ln>
              <a:noFill/>
            </a:ln>
            <a:extLst/>
          </p:spPr>
          <p:txBody>
            <a:bodyPr/>
            <a:lstStyle/>
            <a:p>
              <a:pPr defTabSz="457200">
                <a:defRPr/>
              </a:pPr>
              <a:endParaRPr lang="en-AU"/>
            </a:p>
          </p:txBody>
        </p:sp>
        <p:sp>
          <p:nvSpPr>
            <p:cNvPr id="7" name="Freeform 8"/>
            <p:cNvSpPr>
              <a:spLocks noEditPoints="1"/>
            </p:cNvSpPr>
            <p:nvPr/>
          </p:nvSpPr>
          <p:spPr bwMode="auto">
            <a:xfrm>
              <a:off x="1" y="3821"/>
              <a:ext cx="5759" cy="435"/>
            </a:xfrm>
            <a:custGeom>
              <a:avLst/>
              <a:gdLst>
                <a:gd name="T0" fmla="*/ 2880 w 2880"/>
                <a:gd name="T1" fmla="*/ 14 h 217"/>
                <a:gd name="T2" fmla="*/ 2817 w 2880"/>
                <a:gd name="T3" fmla="*/ 14 h 217"/>
                <a:gd name="T4" fmla="*/ 2486 w 2880"/>
                <a:gd name="T5" fmla="*/ 95 h 217"/>
                <a:gd name="T6" fmla="*/ 2486 w 2880"/>
                <a:gd name="T7" fmla="*/ 95 h 217"/>
                <a:gd name="T8" fmla="*/ 2880 w 2880"/>
                <a:gd name="T9" fmla="*/ 95 h 217"/>
                <a:gd name="T10" fmla="*/ 2880 w 2880"/>
                <a:gd name="T11" fmla="*/ 217 h 217"/>
                <a:gd name="T12" fmla="*/ 2880 w 2880"/>
                <a:gd name="T13" fmla="*/ 217 h 217"/>
                <a:gd name="T14" fmla="*/ 2880 w 2880"/>
                <a:gd name="T15" fmla="*/ 14 h 217"/>
                <a:gd name="T16" fmla="*/ 2171 w 2880"/>
                <a:gd name="T17" fmla="*/ 0 h 217"/>
                <a:gd name="T18" fmla="*/ 0 w 2880"/>
                <a:gd name="T19" fmla="*/ 0 h 217"/>
                <a:gd name="T20" fmla="*/ 0 w 2880"/>
                <a:gd name="T21" fmla="*/ 95 h 217"/>
                <a:gd name="T22" fmla="*/ 2486 w 2880"/>
                <a:gd name="T23" fmla="*/ 95 h 217"/>
                <a:gd name="T24" fmla="*/ 2486 w 2880"/>
                <a:gd name="T25" fmla="*/ 95 h 217"/>
                <a:gd name="T26" fmla="*/ 2486 w 2880"/>
                <a:gd name="T27" fmla="*/ 95 h 217"/>
                <a:gd name="T28" fmla="*/ 2486 w 2880"/>
                <a:gd name="T29" fmla="*/ 95 h 217"/>
                <a:gd name="T30" fmla="*/ 2171 w 2880"/>
                <a:gd name="T31" fmla="*/ 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80" h="217">
                  <a:moveTo>
                    <a:pt x="2880" y="14"/>
                  </a:moveTo>
                  <a:cubicBezTo>
                    <a:pt x="2817" y="14"/>
                    <a:pt x="2817" y="14"/>
                    <a:pt x="2817" y="14"/>
                  </a:cubicBezTo>
                  <a:cubicBezTo>
                    <a:pt x="2616" y="14"/>
                    <a:pt x="2542" y="74"/>
                    <a:pt x="2486" y="95"/>
                  </a:cubicBezTo>
                  <a:cubicBezTo>
                    <a:pt x="2486" y="95"/>
                    <a:pt x="2486" y="95"/>
                    <a:pt x="2486" y="95"/>
                  </a:cubicBezTo>
                  <a:cubicBezTo>
                    <a:pt x="2880" y="95"/>
                    <a:pt x="2880" y="95"/>
                    <a:pt x="2880" y="95"/>
                  </a:cubicBezTo>
                  <a:cubicBezTo>
                    <a:pt x="2880" y="217"/>
                    <a:pt x="2880" y="217"/>
                    <a:pt x="2880" y="217"/>
                  </a:cubicBezTo>
                  <a:cubicBezTo>
                    <a:pt x="2880" y="217"/>
                    <a:pt x="2880" y="217"/>
                    <a:pt x="2880" y="217"/>
                  </a:cubicBezTo>
                  <a:cubicBezTo>
                    <a:pt x="2880" y="14"/>
                    <a:pt x="2880" y="14"/>
                    <a:pt x="2880" y="14"/>
                  </a:cubicBezTo>
                  <a:moveTo>
                    <a:pt x="2171" y="0"/>
                  </a:moveTo>
                  <a:cubicBezTo>
                    <a:pt x="0" y="0"/>
                    <a:pt x="0" y="0"/>
                    <a:pt x="0" y="0"/>
                  </a:cubicBezTo>
                  <a:cubicBezTo>
                    <a:pt x="0" y="95"/>
                    <a:pt x="0" y="95"/>
                    <a:pt x="0" y="95"/>
                  </a:cubicBezTo>
                  <a:cubicBezTo>
                    <a:pt x="2486" y="95"/>
                    <a:pt x="2486" y="95"/>
                    <a:pt x="2486" y="95"/>
                  </a:cubicBezTo>
                  <a:cubicBezTo>
                    <a:pt x="2486" y="95"/>
                    <a:pt x="2486" y="95"/>
                    <a:pt x="2486" y="95"/>
                  </a:cubicBezTo>
                  <a:cubicBezTo>
                    <a:pt x="2486" y="95"/>
                    <a:pt x="2486" y="95"/>
                    <a:pt x="2486" y="95"/>
                  </a:cubicBezTo>
                  <a:cubicBezTo>
                    <a:pt x="2486" y="95"/>
                    <a:pt x="2486" y="95"/>
                    <a:pt x="2486" y="95"/>
                  </a:cubicBezTo>
                  <a:cubicBezTo>
                    <a:pt x="2419" y="39"/>
                    <a:pt x="2306" y="0"/>
                    <a:pt x="2171" y="0"/>
                  </a:cubicBezTo>
                </a:path>
              </a:pathLst>
            </a:custGeom>
            <a:solidFill>
              <a:srgbClr val="BFBFBF"/>
            </a:solidFill>
            <a:ln>
              <a:noFill/>
            </a:ln>
            <a:extLst/>
          </p:spPr>
          <p:txBody>
            <a:bodyPr/>
            <a:lstStyle/>
            <a:p>
              <a:pPr defTabSz="457200">
                <a:defRPr/>
              </a:pPr>
              <a:endParaRPr lang="en-AU"/>
            </a:p>
          </p:txBody>
        </p:sp>
        <p:sp>
          <p:nvSpPr>
            <p:cNvPr id="8" name="Freeform 9"/>
            <p:cNvSpPr>
              <a:spLocks noEditPoints="1"/>
            </p:cNvSpPr>
            <p:nvPr/>
          </p:nvSpPr>
          <p:spPr bwMode="auto">
            <a:xfrm>
              <a:off x="1" y="4011"/>
              <a:ext cx="5759" cy="245"/>
            </a:xfrm>
            <a:custGeom>
              <a:avLst/>
              <a:gdLst>
                <a:gd name="T0" fmla="*/ 2486 w 2880"/>
                <a:gd name="T1" fmla="*/ 0 h 122"/>
                <a:gd name="T2" fmla="*/ 0 w 2880"/>
                <a:gd name="T3" fmla="*/ 0 h 122"/>
                <a:gd name="T4" fmla="*/ 0 w 2880"/>
                <a:gd name="T5" fmla="*/ 13 h 122"/>
                <a:gd name="T6" fmla="*/ 2289 w 2880"/>
                <a:gd name="T7" fmla="*/ 13 h 122"/>
                <a:gd name="T8" fmla="*/ 2486 w 2880"/>
                <a:gd name="T9" fmla="*/ 0 h 122"/>
                <a:gd name="T10" fmla="*/ 2880 w 2880"/>
                <a:gd name="T11" fmla="*/ 0 h 122"/>
                <a:gd name="T12" fmla="*/ 2486 w 2880"/>
                <a:gd name="T13" fmla="*/ 0 h 122"/>
                <a:gd name="T14" fmla="*/ 2813 w 2880"/>
                <a:gd name="T15" fmla="*/ 122 h 122"/>
                <a:gd name="T16" fmla="*/ 2880 w 2880"/>
                <a:gd name="T17" fmla="*/ 122 h 122"/>
                <a:gd name="T18" fmla="*/ 2880 w 2880"/>
                <a:gd name="T19"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0" h="122">
                  <a:moveTo>
                    <a:pt x="2486" y="0"/>
                  </a:moveTo>
                  <a:cubicBezTo>
                    <a:pt x="0" y="0"/>
                    <a:pt x="0" y="0"/>
                    <a:pt x="0" y="0"/>
                  </a:cubicBezTo>
                  <a:cubicBezTo>
                    <a:pt x="0" y="13"/>
                    <a:pt x="0" y="13"/>
                    <a:pt x="0" y="13"/>
                  </a:cubicBezTo>
                  <a:cubicBezTo>
                    <a:pt x="2289" y="13"/>
                    <a:pt x="2289" y="13"/>
                    <a:pt x="2289" y="13"/>
                  </a:cubicBezTo>
                  <a:cubicBezTo>
                    <a:pt x="2418" y="13"/>
                    <a:pt x="2459" y="10"/>
                    <a:pt x="2486" y="0"/>
                  </a:cubicBezTo>
                  <a:moveTo>
                    <a:pt x="2880" y="0"/>
                  </a:moveTo>
                  <a:cubicBezTo>
                    <a:pt x="2486" y="0"/>
                    <a:pt x="2486" y="0"/>
                    <a:pt x="2486" y="0"/>
                  </a:cubicBezTo>
                  <a:cubicBezTo>
                    <a:pt x="2554" y="56"/>
                    <a:pt x="2645" y="122"/>
                    <a:pt x="2813" y="122"/>
                  </a:cubicBezTo>
                  <a:cubicBezTo>
                    <a:pt x="2854" y="122"/>
                    <a:pt x="2880" y="122"/>
                    <a:pt x="2880" y="122"/>
                  </a:cubicBezTo>
                  <a:cubicBezTo>
                    <a:pt x="2880" y="0"/>
                    <a:pt x="2880" y="0"/>
                    <a:pt x="2880" y="0"/>
                  </a:cubicBezTo>
                </a:path>
              </a:pathLst>
            </a:custGeom>
            <a:solidFill>
              <a:schemeClr val="accent2">
                <a:lumMod val="75000"/>
              </a:schemeClr>
            </a:solidFill>
            <a:ln>
              <a:noFill/>
            </a:ln>
            <a:extLst/>
          </p:spPr>
          <p:txBody>
            <a:bodyPr/>
            <a:lstStyle/>
            <a:p>
              <a:pPr defTabSz="457200">
                <a:defRPr/>
              </a:pPr>
              <a:endParaRPr lang="en-AU"/>
            </a:p>
          </p:txBody>
        </p:sp>
        <p:sp>
          <p:nvSpPr>
            <p:cNvPr id="9" name="Freeform 10"/>
            <p:cNvSpPr>
              <a:spLocks/>
            </p:cNvSpPr>
            <p:nvPr/>
          </p:nvSpPr>
          <p:spPr bwMode="auto">
            <a:xfrm>
              <a:off x="1" y="3849"/>
              <a:ext cx="4971" cy="188"/>
            </a:xfrm>
            <a:custGeom>
              <a:avLst/>
              <a:gdLst>
                <a:gd name="T0" fmla="*/ 2486 w 2486"/>
                <a:gd name="T1" fmla="*/ 81 h 94"/>
                <a:gd name="T2" fmla="*/ 2171 w 2486"/>
                <a:gd name="T3" fmla="*/ 0 h 94"/>
                <a:gd name="T4" fmla="*/ 0 w 2486"/>
                <a:gd name="T5" fmla="*/ 0 h 94"/>
                <a:gd name="T6" fmla="*/ 0 w 2486"/>
                <a:gd name="T7" fmla="*/ 94 h 94"/>
                <a:gd name="T8" fmla="*/ 2289 w 2486"/>
                <a:gd name="T9" fmla="*/ 94 h 94"/>
                <a:gd name="T10" fmla="*/ 2486 w 2486"/>
                <a:gd name="T11" fmla="*/ 81 h 94"/>
              </a:gdLst>
              <a:ahLst/>
              <a:cxnLst>
                <a:cxn ang="0">
                  <a:pos x="T0" y="T1"/>
                </a:cxn>
                <a:cxn ang="0">
                  <a:pos x="T2" y="T3"/>
                </a:cxn>
                <a:cxn ang="0">
                  <a:pos x="T4" y="T5"/>
                </a:cxn>
                <a:cxn ang="0">
                  <a:pos x="T6" y="T7"/>
                </a:cxn>
                <a:cxn ang="0">
                  <a:pos x="T8" y="T9"/>
                </a:cxn>
                <a:cxn ang="0">
                  <a:pos x="T10" y="T11"/>
                </a:cxn>
              </a:cxnLst>
              <a:rect l="0" t="0" r="r" b="b"/>
              <a:pathLst>
                <a:path w="2486" h="94">
                  <a:moveTo>
                    <a:pt x="2486" y="81"/>
                  </a:moveTo>
                  <a:cubicBezTo>
                    <a:pt x="2410" y="38"/>
                    <a:pt x="2306" y="0"/>
                    <a:pt x="2171" y="0"/>
                  </a:cubicBezTo>
                  <a:cubicBezTo>
                    <a:pt x="0" y="0"/>
                    <a:pt x="0" y="0"/>
                    <a:pt x="0" y="0"/>
                  </a:cubicBezTo>
                  <a:cubicBezTo>
                    <a:pt x="0" y="94"/>
                    <a:pt x="0" y="94"/>
                    <a:pt x="0" y="94"/>
                  </a:cubicBezTo>
                  <a:cubicBezTo>
                    <a:pt x="2289" y="94"/>
                    <a:pt x="2289" y="94"/>
                    <a:pt x="2289" y="94"/>
                  </a:cubicBezTo>
                  <a:cubicBezTo>
                    <a:pt x="2418" y="94"/>
                    <a:pt x="2459" y="91"/>
                    <a:pt x="2486" y="81"/>
                  </a:cubicBezTo>
                </a:path>
              </a:pathLst>
            </a:custGeom>
            <a:solidFill>
              <a:schemeClr val="accent1"/>
            </a:solidFill>
            <a:ln>
              <a:noFill/>
            </a:ln>
            <a:extLst/>
          </p:spPr>
          <p:txBody>
            <a:bodyPr/>
            <a:lstStyle/>
            <a:p>
              <a:pPr defTabSz="457200">
                <a:defRPr/>
              </a:pPr>
              <a:endParaRPr lang="en-AU"/>
            </a:p>
          </p:txBody>
        </p:sp>
        <p:sp>
          <p:nvSpPr>
            <p:cNvPr id="10" name="Freeform 11"/>
            <p:cNvSpPr>
              <a:spLocks/>
            </p:cNvSpPr>
            <p:nvPr/>
          </p:nvSpPr>
          <p:spPr bwMode="auto">
            <a:xfrm>
              <a:off x="4972" y="3849"/>
              <a:ext cx="788" cy="379"/>
            </a:xfrm>
            <a:custGeom>
              <a:avLst/>
              <a:gdLst>
                <a:gd name="T0" fmla="*/ 1050925 w 394"/>
                <a:gd name="T1" fmla="*/ 0 h 189"/>
                <a:gd name="T2" fmla="*/ 0 w 394"/>
                <a:gd name="T3" fmla="*/ 257855 h 189"/>
                <a:gd name="T4" fmla="*/ 1038225 w 394"/>
                <a:gd name="T5" fmla="*/ 601662 h 189"/>
                <a:gd name="T6" fmla="*/ 1250950 w 394"/>
                <a:gd name="T7" fmla="*/ 601662 h 189"/>
                <a:gd name="T8" fmla="*/ 1250950 w 394"/>
                <a:gd name="T9" fmla="*/ 0 h 189"/>
                <a:gd name="T10" fmla="*/ 1050925 w 394"/>
                <a:gd name="T11" fmla="*/ 0 h 189"/>
                <a:gd name="T12" fmla="*/ 0 60000 65536"/>
                <a:gd name="T13" fmla="*/ 0 60000 65536"/>
                <a:gd name="T14" fmla="*/ 0 60000 65536"/>
                <a:gd name="T15" fmla="*/ 0 60000 65536"/>
                <a:gd name="T16" fmla="*/ 0 60000 65536"/>
                <a:gd name="T17" fmla="*/ 0 60000 65536"/>
                <a:gd name="T18" fmla="*/ 0 w 394"/>
                <a:gd name="T19" fmla="*/ 0 h 189"/>
                <a:gd name="T20" fmla="*/ 394 w 394"/>
                <a:gd name="T21" fmla="*/ 189 h 189"/>
              </a:gdLst>
              <a:ahLst/>
              <a:cxnLst>
                <a:cxn ang="T12">
                  <a:pos x="T0" y="T1"/>
                </a:cxn>
                <a:cxn ang="T13">
                  <a:pos x="T2" y="T3"/>
                </a:cxn>
                <a:cxn ang="T14">
                  <a:pos x="T4" y="T5"/>
                </a:cxn>
                <a:cxn ang="T15">
                  <a:pos x="T6" y="T7"/>
                </a:cxn>
                <a:cxn ang="T16">
                  <a:pos x="T8" y="T9"/>
                </a:cxn>
                <a:cxn ang="T17">
                  <a:pos x="T10" y="T11"/>
                </a:cxn>
              </a:cxnLst>
              <a:rect l="T18" t="T19" r="T20" b="T21"/>
              <a:pathLst>
                <a:path w="394" h="189">
                  <a:moveTo>
                    <a:pt x="331" y="0"/>
                  </a:moveTo>
                  <a:cubicBezTo>
                    <a:pt x="130" y="0"/>
                    <a:pt x="56" y="60"/>
                    <a:pt x="0" y="81"/>
                  </a:cubicBezTo>
                  <a:cubicBezTo>
                    <a:pt x="89" y="131"/>
                    <a:pt x="159" y="189"/>
                    <a:pt x="327" y="189"/>
                  </a:cubicBezTo>
                  <a:cubicBezTo>
                    <a:pt x="368" y="189"/>
                    <a:pt x="394" y="189"/>
                    <a:pt x="394" y="189"/>
                  </a:cubicBezTo>
                  <a:cubicBezTo>
                    <a:pt x="394" y="0"/>
                    <a:pt x="394" y="0"/>
                    <a:pt x="394" y="0"/>
                  </a:cubicBezTo>
                  <a:lnTo>
                    <a:pt x="331" y="0"/>
                  </a:lnTo>
                  <a:close/>
                </a:path>
              </a:pathLst>
            </a:custGeom>
            <a:solidFill>
              <a:srgbClr val="F7F7F7"/>
            </a:solidFill>
            <a:ln w="9525">
              <a:noFill/>
              <a:round/>
              <a:headEnd/>
              <a:tailEnd/>
            </a:ln>
          </p:spPr>
          <p:txBody>
            <a:bodyPr/>
            <a:lstStyle/>
            <a:p>
              <a:endParaRPr lang="en-AU"/>
            </a:p>
          </p:txBody>
        </p:sp>
        <p:sp>
          <p:nvSpPr>
            <p:cNvPr id="1105" name="AutoShape 81"/>
            <p:cNvSpPr>
              <a:spLocks noChangeAspect="1" noChangeArrowheads="1" noTextEdit="1"/>
            </p:cNvSpPr>
            <p:nvPr/>
          </p:nvSpPr>
          <p:spPr bwMode="auto">
            <a:xfrm>
              <a:off x="-6" y="3812"/>
              <a:ext cx="5776" cy="535"/>
            </a:xfrm>
            <a:prstGeom prst="rect">
              <a:avLst/>
            </a:prstGeom>
            <a:noFill/>
            <a:ln w="9525">
              <a:noFill/>
              <a:miter lim="800000"/>
              <a:headEnd/>
              <a:tailEnd/>
            </a:ln>
          </p:spPr>
          <p:txBody>
            <a:bodyPr/>
            <a:lstStyle/>
            <a:p>
              <a:pPr defTabSz="457200">
                <a:defRPr/>
              </a:pPr>
              <a:endParaRPr lang="en-US"/>
            </a:p>
          </p:txBody>
        </p:sp>
        <p:sp>
          <p:nvSpPr>
            <p:cNvPr id="1108" name="Rectangle 84"/>
            <p:cNvSpPr>
              <a:spLocks noChangeArrowheads="1"/>
            </p:cNvSpPr>
            <p:nvPr/>
          </p:nvSpPr>
          <p:spPr bwMode="auto">
            <a:xfrm>
              <a:off x="-6" y="4004"/>
              <a:ext cx="5775" cy="343"/>
            </a:xfrm>
            <a:prstGeom prst="rect">
              <a:avLst/>
            </a:prstGeom>
            <a:noFill/>
            <a:ln w="9525">
              <a:noFill/>
              <a:miter lim="800000"/>
              <a:headEnd/>
              <a:tailEnd/>
            </a:ln>
          </p:spPr>
          <p:txBody>
            <a:bodyPr/>
            <a:lstStyle/>
            <a:p>
              <a:pPr defTabSz="457200">
                <a:defRPr/>
              </a:pPr>
              <a:endParaRPr lang="en-US"/>
            </a:p>
          </p:txBody>
        </p:sp>
        <p:pic>
          <p:nvPicPr>
            <p:cNvPr id="79903" name="Picture 78"/>
            <p:cNvPicPr>
              <a:picLocks noChangeAspect="1" noChangeArrowheads="1"/>
            </p:cNvPicPr>
            <p:nvPr/>
          </p:nvPicPr>
          <p:blipFill>
            <a:blip r:embed="rId13" cstate="print"/>
            <a:srcRect/>
            <a:stretch>
              <a:fillRect/>
            </a:stretch>
          </p:blipFill>
          <p:spPr bwMode="auto">
            <a:xfrm>
              <a:off x="5329" y="3900"/>
              <a:ext cx="286" cy="286"/>
            </a:xfrm>
            <a:prstGeom prst="rect">
              <a:avLst/>
            </a:prstGeom>
            <a:noFill/>
            <a:ln w="9525">
              <a:noFill/>
              <a:miter lim="800000"/>
              <a:headEnd/>
              <a:tailEnd/>
            </a:ln>
          </p:spPr>
        </p:pic>
        <p:sp>
          <p:nvSpPr>
            <p:cNvPr id="1070" name="Rectangle 46"/>
            <p:cNvSpPr>
              <a:spLocks noChangeArrowheads="1"/>
            </p:cNvSpPr>
            <p:nvPr/>
          </p:nvSpPr>
          <p:spPr bwMode="auto">
            <a:xfrm>
              <a:off x="-45" y="4010"/>
              <a:ext cx="5869" cy="343"/>
            </a:xfrm>
            <a:prstGeom prst="rect">
              <a:avLst/>
            </a:prstGeom>
            <a:noFill/>
            <a:ln w="9525">
              <a:noFill/>
              <a:miter lim="800000"/>
              <a:headEnd/>
              <a:tailEnd/>
            </a:ln>
          </p:spPr>
          <p:txBody>
            <a:bodyPr/>
            <a:lstStyle/>
            <a:p>
              <a:pPr defTabSz="457200">
                <a:defRPr/>
              </a:pPr>
              <a:endParaRPr lang="en-US"/>
            </a:p>
          </p:txBody>
        </p:sp>
      </p:grpSp>
      <p:sp>
        <p:nvSpPr>
          <p:cNvPr id="79885" name="Title Placeholder 1"/>
          <p:cNvSpPr>
            <a:spLocks noGrp="1"/>
          </p:cNvSpPr>
          <p:nvPr>
            <p:ph type="title"/>
          </p:nvPr>
        </p:nvSpPr>
        <p:spPr bwMode="auto">
          <a:xfrm>
            <a:off x="358775" y="274638"/>
            <a:ext cx="8461375" cy="85248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AU" smtClean="0"/>
              <a:t>Click to edit Master title style</a:t>
            </a:r>
          </a:p>
        </p:txBody>
      </p:sp>
      <p:sp>
        <p:nvSpPr>
          <p:cNvPr id="79886" name="Text Placeholder 2"/>
          <p:cNvSpPr>
            <a:spLocks noGrp="1"/>
          </p:cNvSpPr>
          <p:nvPr>
            <p:ph type="body" idx="1"/>
          </p:nvPr>
        </p:nvSpPr>
        <p:spPr bwMode="auto">
          <a:xfrm>
            <a:off x="358775" y="1268413"/>
            <a:ext cx="8461375" cy="457358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p>
        </p:txBody>
      </p:sp>
      <p:sp>
        <p:nvSpPr>
          <p:cNvPr id="5" name="Footer Placeholder 4"/>
          <p:cNvSpPr>
            <a:spLocks noGrp="1"/>
          </p:cNvSpPr>
          <p:nvPr>
            <p:ph type="ftr" sz="quarter" idx="3"/>
          </p:nvPr>
        </p:nvSpPr>
        <p:spPr>
          <a:xfrm>
            <a:off x="677863" y="6503988"/>
            <a:ext cx="6083300" cy="123825"/>
          </a:xfrm>
          <a:prstGeom prst="rect">
            <a:avLst/>
          </a:prstGeom>
        </p:spPr>
        <p:txBody>
          <a:bodyPr vert="horz" wrap="square" lIns="0" tIns="0" rIns="0" bIns="0" numCol="1" anchor="ctr" anchorCtr="0" compatLnSpc="1">
            <a:prstTxWarp prst="textNoShape">
              <a:avLst/>
            </a:prstTxWarp>
          </a:bodyPr>
          <a:lstStyle>
            <a:lvl1pPr>
              <a:defRPr sz="900">
                <a:solidFill>
                  <a:srgbClr val="FFFFFF"/>
                </a:solidFill>
                <a:latin typeface="+mn-lt"/>
              </a:defRPr>
            </a:lvl1pPr>
          </a:lstStyle>
          <a:p>
            <a:r>
              <a:rPr lang="en-AU" smtClean="0"/>
              <a:t>Cox, Simons, Yu | Observable property ontology</a:t>
            </a:r>
            <a:endParaRPr lang="en-AU"/>
          </a:p>
        </p:txBody>
      </p:sp>
      <p:sp>
        <p:nvSpPr>
          <p:cNvPr id="18" name="Slide Number Placeholder 17"/>
          <p:cNvSpPr>
            <a:spLocks noGrp="1"/>
          </p:cNvSpPr>
          <p:nvPr>
            <p:ph type="sldNum" sz="quarter" idx="4"/>
          </p:nvPr>
        </p:nvSpPr>
        <p:spPr>
          <a:xfrm>
            <a:off x="330200" y="6503988"/>
            <a:ext cx="288925" cy="127000"/>
          </a:xfrm>
          <a:prstGeom prst="rect">
            <a:avLst/>
          </a:prstGeom>
        </p:spPr>
        <p:txBody>
          <a:bodyPr vert="horz" lIns="0" tIns="0" rIns="0" bIns="0" rtlCol="0" anchor="ctr"/>
          <a:lstStyle>
            <a:lvl1pPr algn="r" fontAlgn="auto">
              <a:spcBef>
                <a:spcPts val="0"/>
              </a:spcBef>
              <a:spcAft>
                <a:spcPts val="0"/>
              </a:spcAft>
              <a:defRPr sz="900" smtClean="0">
                <a:solidFill>
                  <a:schemeClr val="bg1"/>
                </a:solidFill>
                <a:latin typeface="+mn-lt"/>
              </a:defRPr>
            </a:lvl1pPr>
          </a:lstStyle>
          <a:p>
            <a:pPr>
              <a:defRPr/>
            </a:pPr>
            <a:fld id="{660D17EE-D26E-4E7E-88ED-5FDED297F975}" type="slidenum">
              <a:rPr lang="en-AU"/>
              <a:pPr>
                <a:defRPr/>
              </a:pPr>
              <a:t>‹#›</a:t>
            </a:fld>
            <a:r>
              <a:rPr lang="en-AU" dirty="0"/>
              <a:t>  |</a:t>
            </a:r>
          </a:p>
        </p:txBody>
      </p:sp>
      <p:sp>
        <p:nvSpPr>
          <p:cNvPr id="36" name="AutoShape 4"/>
          <p:cNvSpPr>
            <a:spLocks noChangeAspect="1" noChangeArrowheads="1" noTextEdit="1"/>
          </p:cNvSpPr>
          <p:nvPr/>
        </p:nvSpPr>
        <p:spPr bwMode="auto">
          <a:xfrm>
            <a:off x="3175" y="3325813"/>
            <a:ext cx="9161463" cy="801687"/>
          </a:xfrm>
          <a:prstGeom prst="rect">
            <a:avLst/>
          </a:prstGeom>
          <a:noFill/>
          <a:ln>
            <a:noFill/>
          </a:ln>
          <a:extLst/>
        </p:spPr>
        <p:txBody>
          <a:bodyPr/>
          <a:lstStyle/>
          <a:p>
            <a:pPr fontAlgn="auto">
              <a:spcBef>
                <a:spcPts val="0"/>
              </a:spcBef>
              <a:spcAft>
                <a:spcPts val="0"/>
              </a:spcAft>
              <a:defRPr/>
            </a:pPr>
            <a:endParaRPr lang="en-AU">
              <a:latin typeface="+mn-lt"/>
            </a:endParaRPr>
          </a:p>
        </p:txBody>
      </p:sp>
      <p:sp>
        <p:nvSpPr>
          <p:cNvPr id="38" name="Rectangle 7"/>
          <p:cNvSpPr>
            <a:spLocks noChangeArrowheads="1"/>
          </p:cNvSpPr>
          <p:nvPr/>
        </p:nvSpPr>
        <p:spPr bwMode="auto">
          <a:xfrm>
            <a:off x="12700" y="3636963"/>
            <a:ext cx="9142413" cy="490537"/>
          </a:xfrm>
          <a:prstGeom prst="rect">
            <a:avLst/>
          </a:prstGeom>
          <a:noFill/>
          <a:ln>
            <a:noFill/>
          </a:ln>
          <a:extLst/>
        </p:spPr>
        <p:txBody>
          <a:bodyPr/>
          <a:lstStyle/>
          <a:p>
            <a:pPr fontAlgn="auto">
              <a:spcBef>
                <a:spcPts val="0"/>
              </a:spcBef>
              <a:spcAft>
                <a:spcPts val="0"/>
              </a:spcAft>
              <a:defRPr/>
            </a:pPr>
            <a:endParaRPr lang="en-AU">
              <a:latin typeface="+mn-lt"/>
            </a:endParaRPr>
          </a:p>
        </p:txBody>
      </p:sp>
      <p:sp>
        <p:nvSpPr>
          <p:cNvPr id="43" name="AutoShape 81"/>
          <p:cNvSpPr>
            <a:spLocks noChangeAspect="1" noChangeArrowheads="1" noTextEdit="1"/>
          </p:cNvSpPr>
          <p:nvPr/>
        </p:nvSpPr>
        <p:spPr bwMode="auto">
          <a:xfrm>
            <a:off x="1588" y="3321050"/>
            <a:ext cx="9169400" cy="849313"/>
          </a:xfrm>
          <a:prstGeom prst="rect">
            <a:avLst/>
          </a:prstGeom>
          <a:noFill/>
          <a:ln w="9525">
            <a:noFill/>
            <a:miter lim="800000"/>
            <a:headEnd/>
            <a:tailEnd/>
          </a:ln>
        </p:spPr>
        <p:txBody>
          <a:bodyPr/>
          <a:lstStyle/>
          <a:p>
            <a:pPr fontAlgn="auto">
              <a:spcBef>
                <a:spcPts val="0"/>
              </a:spcBef>
              <a:spcAft>
                <a:spcPts val="0"/>
              </a:spcAft>
              <a:defRPr/>
            </a:pPr>
            <a:endParaRPr lang="en-US">
              <a:latin typeface="+mn-lt"/>
            </a:endParaRPr>
          </a:p>
        </p:txBody>
      </p:sp>
      <p:sp>
        <p:nvSpPr>
          <p:cNvPr id="44" name="Rectangle 84"/>
          <p:cNvSpPr>
            <a:spLocks noChangeArrowheads="1"/>
          </p:cNvSpPr>
          <p:nvPr/>
        </p:nvSpPr>
        <p:spPr bwMode="auto">
          <a:xfrm>
            <a:off x="1588" y="3625850"/>
            <a:ext cx="9167812" cy="544513"/>
          </a:xfrm>
          <a:prstGeom prst="rect">
            <a:avLst/>
          </a:prstGeom>
          <a:noFill/>
          <a:ln w="9525">
            <a:noFill/>
            <a:miter lim="800000"/>
            <a:headEnd/>
            <a:tailEnd/>
          </a:ln>
        </p:spPr>
        <p:txBody>
          <a:bodyPr/>
          <a:lstStyle/>
          <a:p>
            <a:pPr fontAlgn="auto">
              <a:spcBef>
                <a:spcPts val="0"/>
              </a:spcBef>
              <a:spcAft>
                <a:spcPts val="0"/>
              </a:spcAft>
              <a:defRPr/>
            </a:pPr>
            <a:endParaRPr lang="en-US">
              <a:latin typeface="+mn-lt"/>
            </a:endParaRPr>
          </a:p>
        </p:txBody>
      </p:sp>
    </p:spTree>
  </p:cSld>
  <p:clrMap bg1="lt1" tx1="dk1" bg2="lt2" tx2="dk2" accent1="accent1" accent2="accent2" accent3="accent3" accent4="accent4" accent5="accent5" accent6="accent6" hlink="hlink" folHlink="folHlink"/>
  <p:sldLayoutIdLst>
    <p:sldLayoutId id="2147483659"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ransition>
    <p:fade/>
  </p:transition>
  <p:timing>
    <p:tnLst>
      <p:par>
        <p:cTn id="1" dur="indefinite" restart="never" nodeType="tmRoot"/>
      </p:par>
    </p:tnLst>
  </p:timing>
  <p:hf hdr="0" dt="0"/>
  <p:txStyles>
    <p:titleStyle>
      <a:lvl1pPr algn="l" rtl="0" fontAlgn="base">
        <a:spcBef>
          <a:spcPct val="0"/>
        </a:spcBef>
        <a:spcAft>
          <a:spcPct val="0"/>
        </a:spcAft>
        <a:defRPr sz="3600" b="1">
          <a:solidFill>
            <a:schemeClr val="accent2"/>
          </a:solidFill>
          <a:latin typeface="+mj-lt"/>
          <a:ea typeface="+mj-ea"/>
          <a:cs typeface="+mj-cs"/>
        </a:defRPr>
      </a:lvl1pPr>
      <a:lvl2pPr algn="l" rtl="0" fontAlgn="base">
        <a:spcBef>
          <a:spcPct val="0"/>
        </a:spcBef>
        <a:spcAft>
          <a:spcPct val="0"/>
        </a:spcAft>
        <a:defRPr sz="3600" b="1">
          <a:solidFill>
            <a:schemeClr val="accent2"/>
          </a:solidFill>
          <a:latin typeface="Calibri" pitchFamily="34" charset="0"/>
        </a:defRPr>
      </a:lvl2pPr>
      <a:lvl3pPr algn="l" rtl="0" fontAlgn="base">
        <a:spcBef>
          <a:spcPct val="0"/>
        </a:spcBef>
        <a:spcAft>
          <a:spcPct val="0"/>
        </a:spcAft>
        <a:defRPr sz="3600" b="1">
          <a:solidFill>
            <a:schemeClr val="accent2"/>
          </a:solidFill>
          <a:latin typeface="Calibri" pitchFamily="34" charset="0"/>
        </a:defRPr>
      </a:lvl3pPr>
      <a:lvl4pPr algn="l" rtl="0" fontAlgn="base">
        <a:spcBef>
          <a:spcPct val="0"/>
        </a:spcBef>
        <a:spcAft>
          <a:spcPct val="0"/>
        </a:spcAft>
        <a:defRPr sz="3600" b="1">
          <a:solidFill>
            <a:schemeClr val="accent2"/>
          </a:solidFill>
          <a:latin typeface="Calibri" pitchFamily="34" charset="0"/>
        </a:defRPr>
      </a:lvl4pPr>
      <a:lvl5pPr algn="l" rtl="0" fontAlgn="base">
        <a:spcBef>
          <a:spcPct val="0"/>
        </a:spcBef>
        <a:spcAft>
          <a:spcPct val="0"/>
        </a:spcAft>
        <a:defRPr sz="3600" b="1">
          <a:solidFill>
            <a:schemeClr val="accent2"/>
          </a:solidFill>
          <a:latin typeface="Calibri" pitchFamily="34" charset="0"/>
        </a:defRPr>
      </a:lvl5pPr>
      <a:lvl6pPr marL="457200" algn="l" rtl="0" fontAlgn="base">
        <a:spcBef>
          <a:spcPct val="0"/>
        </a:spcBef>
        <a:spcAft>
          <a:spcPct val="0"/>
        </a:spcAft>
        <a:defRPr sz="3600" b="1">
          <a:solidFill>
            <a:schemeClr val="accent2"/>
          </a:solidFill>
          <a:latin typeface="Calibri" pitchFamily="34" charset="0"/>
        </a:defRPr>
      </a:lvl6pPr>
      <a:lvl7pPr marL="914400" algn="l" rtl="0" fontAlgn="base">
        <a:spcBef>
          <a:spcPct val="0"/>
        </a:spcBef>
        <a:spcAft>
          <a:spcPct val="0"/>
        </a:spcAft>
        <a:defRPr sz="3600" b="1">
          <a:solidFill>
            <a:schemeClr val="accent2"/>
          </a:solidFill>
          <a:latin typeface="Calibri" pitchFamily="34" charset="0"/>
        </a:defRPr>
      </a:lvl7pPr>
      <a:lvl8pPr marL="1371600" algn="l" rtl="0" fontAlgn="base">
        <a:spcBef>
          <a:spcPct val="0"/>
        </a:spcBef>
        <a:spcAft>
          <a:spcPct val="0"/>
        </a:spcAft>
        <a:defRPr sz="3600" b="1">
          <a:solidFill>
            <a:schemeClr val="accent2"/>
          </a:solidFill>
          <a:latin typeface="Calibri" pitchFamily="34" charset="0"/>
        </a:defRPr>
      </a:lvl8pPr>
      <a:lvl9pPr marL="1828800" algn="l" rtl="0" fontAlgn="base">
        <a:spcBef>
          <a:spcPct val="0"/>
        </a:spcBef>
        <a:spcAft>
          <a:spcPct val="0"/>
        </a:spcAft>
        <a:defRPr sz="3600" b="1">
          <a:solidFill>
            <a:schemeClr val="accent2"/>
          </a:solidFill>
          <a:latin typeface="Calibri" pitchFamily="34" charset="0"/>
        </a:defRPr>
      </a:lvl9pPr>
    </p:titleStyle>
    <p:bodyStyle>
      <a:lvl1pPr marL="215900" indent="-215900" algn="l" rtl="0" fontAlgn="base">
        <a:lnSpc>
          <a:spcPct val="90000"/>
        </a:lnSpc>
        <a:spcBef>
          <a:spcPts val="600"/>
        </a:spcBef>
        <a:spcAft>
          <a:spcPct val="0"/>
        </a:spcAft>
        <a:buFont typeface="Arial" charset="0"/>
        <a:buChar char="•"/>
        <a:defRPr sz="2400">
          <a:solidFill>
            <a:schemeClr val="tx1"/>
          </a:solidFill>
          <a:latin typeface="+mn-lt"/>
          <a:ea typeface="+mn-ea"/>
          <a:cs typeface="+mn-cs"/>
        </a:defRPr>
      </a:lvl1pPr>
      <a:lvl2pPr marL="431800" indent="-215900" algn="l" rtl="0" fontAlgn="base">
        <a:lnSpc>
          <a:spcPct val="90000"/>
        </a:lnSpc>
        <a:spcBef>
          <a:spcPts val="600"/>
        </a:spcBef>
        <a:spcAft>
          <a:spcPct val="0"/>
        </a:spcAft>
        <a:buFont typeface="Calibri" pitchFamily="34" charset="0"/>
        <a:buChar char="•"/>
        <a:defRPr sz="2000">
          <a:solidFill>
            <a:schemeClr val="tx1"/>
          </a:solidFill>
          <a:latin typeface="+mn-lt"/>
        </a:defRPr>
      </a:lvl2pPr>
      <a:lvl3pPr marL="647700" indent="-215900" algn="l" rtl="0" fontAlgn="base">
        <a:lnSpc>
          <a:spcPct val="90000"/>
        </a:lnSpc>
        <a:spcBef>
          <a:spcPts val="600"/>
        </a:spcBef>
        <a:spcAft>
          <a:spcPct val="0"/>
        </a:spcAft>
        <a:buFont typeface="Calibri" pitchFamily="34" charset="0"/>
        <a:buChar char="–"/>
        <a:defRPr sz="2000">
          <a:solidFill>
            <a:schemeClr val="tx1"/>
          </a:solidFill>
          <a:latin typeface="+mn-lt"/>
        </a:defRPr>
      </a:lvl3pPr>
      <a:lvl4pPr marL="863600" indent="-215900" algn="l" rtl="0" fontAlgn="base">
        <a:lnSpc>
          <a:spcPct val="90000"/>
        </a:lnSpc>
        <a:spcBef>
          <a:spcPts val="600"/>
        </a:spcBef>
        <a:spcAft>
          <a:spcPct val="0"/>
        </a:spcAft>
        <a:buFont typeface="Calibri" pitchFamily="34" charset="0"/>
        <a:buChar char="–"/>
        <a:defRPr sz="2000">
          <a:solidFill>
            <a:schemeClr val="tx1"/>
          </a:solidFill>
          <a:latin typeface="+mn-lt"/>
        </a:defRPr>
      </a:lvl4pPr>
      <a:lvl5pPr marL="1079500" indent="-215900" algn="l" rtl="0" fontAlgn="base">
        <a:lnSpc>
          <a:spcPct val="90000"/>
        </a:lnSpc>
        <a:spcBef>
          <a:spcPts val="600"/>
        </a:spcBef>
        <a:spcAft>
          <a:spcPct val="0"/>
        </a:spcAft>
        <a:buFont typeface="Calibri" pitchFamily="34" charset="0"/>
        <a:buChar char="•"/>
        <a:defRPr>
          <a:solidFill>
            <a:schemeClr val="accent2"/>
          </a:solidFill>
          <a:latin typeface="+mn-lt"/>
        </a:defRPr>
      </a:lvl5pPr>
      <a:lvl6pPr marL="1536700" indent="-215900" algn="l" rtl="0" fontAlgn="base">
        <a:lnSpc>
          <a:spcPct val="90000"/>
        </a:lnSpc>
        <a:spcBef>
          <a:spcPts val="600"/>
        </a:spcBef>
        <a:spcAft>
          <a:spcPct val="0"/>
        </a:spcAft>
        <a:buFont typeface="Calibri" pitchFamily="34" charset="0"/>
        <a:buChar char="•"/>
        <a:defRPr>
          <a:solidFill>
            <a:schemeClr val="accent2"/>
          </a:solidFill>
          <a:latin typeface="+mn-lt"/>
        </a:defRPr>
      </a:lvl6pPr>
      <a:lvl7pPr marL="1993900" indent="-215900" algn="l" rtl="0" fontAlgn="base">
        <a:lnSpc>
          <a:spcPct val="90000"/>
        </a:lnSpc>
        <a:spcBef>
          <a:spcPts val="600"/>
        </a:spcBef>
        <a:spcAft>
          <a:spcPct val="0"/>
        </a:spcAft>
        <a:buFont typeface="Calibri" pitchFamily="34" charset="0"/>
        <a:buChar char="•"/>
        <a:defRPr>
          <a:solidFill>
            <a:schemeClr val="accent2"/>
          </a:solidFill>
          <a:latin typeface="+mn-lt"/>
        </a:defRPr>
      </a:lvl7pPr>
      <a:lvl8pPr marL="2451100" indent="-215900" algn="l" rtl="0" fontAlgn="base">
        <a:lnSpc>
          <a:spcPct val="90000"/>
        </a:lnSpc>
        <a:spcBef>
          <a:spcPts val="600"/>
        </a:spcBef>
        <a:spcAft>
          <a:spcPct val="0"/>
        </a:spcAft>
        <a:buFont typeface="Calibri" pitchFamily="34" charset="0"/>
        <a:buChar char="•"/>
        <a:defRPr>
          <a:solidFill>
            <a:schemeClr val="accent2"/>
          </a:solidFill>
          <a:latin typeface="+mn-lt"/>
        </a:defRPr>
      </a:lvl8pPr>
      <a:lvl9pPr marL="2908300" indent="-215900" algn="l" rtl="0" fontAlgn="base">
        <a:lnSpc>
          <a:spcPct val="90000"/>
        </a:lnSpc>
        <a:spcBef>
          <a:spcPts val="600"/>
        </a:spcBef>
        <a:spcAft>
          <a:spcPct val="0"/>
        </a:spcAft>
        <a:buFont typeface="Calibri" pitchFamily="34" charset="0"/>
        <a:buChar char="•"/>
        <a:defRPr>
          <a:solidFill>
            <a:schemeClr val="accent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81941" name="Group 21"/>
          <p:cNvGrpSpPr>
            <a:grpSpLocks/>
          </p:cNvGrpSpPr>
          <p:nvPr/>
        </p:nvGrpSpPr>
        <p:grpSpPr bwMode="auto">
          <a:xfrm>
            <a:off x="-71438" y="6051550"/>
            <a:ext cx="9317038" cy="858838"/>
            <a:chOff x="-45" y="3812"/>
            <a:chExt cx="5869" cy="541"/>
          </a:xfrm>
        </p:grpSpPr>
        <p:sp>
          <p:nvSpPr>
            <p:cNvPr id="3" name="AutoShape 4"/>
            <p:cNvSpPr>
              <a:spLocks noChangeAspect="1" noChangeArrowheads="1" noTextEdit="1"/>
            </p:cNvSpPr>
            <p:nvPr/>
          </p:nvSpPr>
          <p:spPr bwMode="auto">
            <a:xfrm>
              <a:off x="-5" y="3815"/>
              <a:ext cx="5771" cy="505"/>
            </a:xfrm>
            <a:prstGeom prst="rect">
              <a:avLst/>
            </a:prstGeom>
            <a:noFill/>
            <a:ln>
              <a:noFill/>
            </a:ln>
            <a:extLst/>
          </p:spPr>
          <p:txBody>
            <a:bodyPr/>
            <a:lstStyle/>
            <a:p>
              <a:pPr defTabSz="457200">
                <a:defRPr/>
              </a:pPr>
              <a:endParaRPr lang="en-AU"/>
            </a:p>
          </p:txBody>
        </p:sp>
        <p:sp>
          <p:nvSpPr>
            <p:cNvPr id="4" name="Rectangle 6"/>
            <p:cNvSpPr>
              <a:spLocks noChangeArrowheads="1"/>
            </p:cNvSpPr>
            <p:nvPr/>
          </p:nvSpPr>
          <p:spPr bwMode="auto">
            <a:xfrm>
              <a:off x="1" y="4011"/>
              <a:ext cx="5759" cy="309"/>
            </a:xfrm>
            <a:prstGeom prst="rect">
              <a:avLst/>
            </a:prstGeom>
            <a:solidFill>
              <a:schemeClr val="accent2"/>
            </a:solidFill>
            <a:ln>
              <a:noFill/>
            </a:ln>
            <a:extLst/>
          </p:spPr>
          <p:txBody>
            <a:bodyPr/>
            <a:lstStyle/>
            <a:p>
              <a:pPr defTabSz="457200">
                <a:defRPr/>
              </a:pPr>
              <a:endParaRPr lang="en-AU"/>
            </a:p>
          </p:txBody>
        </p:sp>
        <p:sp>
          <p:nvSpPr>
            <p:cNvPr id="6" name="Rectangle 7"/>
            <p:cNvSpPr>
              <a:spLocks noChangeArrowheads="1"/>
            </p:cNvSpPr>
            <p:nvPr/>
          </p:nvSpPr>
          <p:spPr bwMode="auto">
            <a:xfrm>
              <a:off x="1" y="4011"/>
              <a:ext cx="5759" cy="309"/>
            </a:xfrm>
            <a:prstGeom prst="rect">
              <a:avLst/>
            </a:prstGeom>
            <a:noFill/>
            <a:ln>
              <a:noFill/>
            </a:ln>
            <a:extLst/>
          </p:spPr>
          <p:txBody>
            <a:bodyPr/>
            <a:lstStyle/>
            <a:p>
              <a:pPr defTabSz="457200">
                <a:defRPr/>
              </a:pPr>
              <a:endParaRPr lang="en-AU"/>
            </a:p>
          </p:txBody>
        </p:sp>
        <p:sp>
          <p:nvSpPr>
            <p:cNvPr id="7" name="Freeform 8"/>
            <p:cNvSpPr>
              <a:spLocks noEditPoints="1"/>
            </p:cNvSpPr>
            <p:nvPr/>
          </p:nvSpPr>
          <p:spPr bwMode="auto">
            <a:xfrm>
              <a:off x="1" y="3821"/>
              <a:ext cx="5759" cy="435"/>
            </a:xfrm>
            <a:custGeom>
              <a:avLst/>
              <a:gdLst>
                <a:gd name="T0" fmla="*/ 2880 w 2880"/>
                <a:gd name="T1" fmla="*/ 14 h 217"/>
                <a:gd name="T2" fmla="*/ 2817 w 2880"/>
                <a:gd name="T3" fmla="*/ 14 h 217"/>
                <a:gd name="T4" fmla="*/ 2486 w 2880"/>
                <a:gd name="T5" fmla="*/ 95 h 217"/>
                <a:gd name="T6" fmla="*/ 2486 w 2880"/>
                <a:gd name="T7" fmla="*/ 95 h 217"/>
                <a:gd name="T8" fmla="*/ 2880 w 2880"/>
                <a:gd name="T9" fmla="*/ 95 h 217"/>
                <a:gd name="T10" fmla="*/ 2880 w 2880"/>
                <a:gd name="T11" fmla="*/ 217 h 217"/>
                <a:gd name="T12" fmla="*/ 2880 w 2880"/>
                <a:gd name="T13" fmla="*/ 217 h 217"/>
                <a:gd name="T14" fmla="*/ 2880 w 2880"/>
                <a:gd name="T15" fmla="*/ 14 h 217"/>
                <a:gd name="T16" fmla="*/ 2171 w 2880"/>
                <a:gd name="T17" fmla="*/ 0 h 217"/>
                <a:gd name="T18" fmla="*/ 0 w 2880"/>
                <a:gd name="T19" fmla="*/ 0 h 217"/>
                <a:gd name="T20" fmla="*/ 0 w 2880"/>
                <a:gd name="T21" fmla="*/ 95 h 217"/>
                <a:gd name="T22" fmla="*/ 2486 w 2880"/>
                <a:gd name="T23" fmla="*/ 95 h 217"/>
                <a:gd name="T24" fmla="*/ 2486 w 2880"/>
                <a:gd name="T25" fmla="*/ 95 h 217"/>
                <a:gd name="T26" fmla="*/ 2486 w 2880"/>
                <a:gd name="T27" fmla="*/ 95 h 217"/>
                <a:gd name="T28" fmla="*/ 2486 w 2880"/>
                <a:gd name="T29" fmla="*/ 95 h 217"/>
                <a:gd name="T30" fmla="*/ 2171 w 2880"/>
                <a:gd name="T31" fmla="*/ 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80" h="217">
                  <a:moveTo>
                    <a:pt x="2880" y="14"/>
                  </a:moveTo>
                  <a:cubicBezTo>
                    <a:pt x="2817" y="14"/>
                    <a:pt x="2817" y="14"/>
                    <a:pt x="2817" y="14"/>
                  </a:cubicBezTo>
                  <a:cubicBezTo>
                    <a:pt x="2616" y="14"/>
                    <a:pt x="2542" y="74"/>
                    <a:pt x="2486" y="95"/>
                  </a:cubicBezTo>
                  <a:cubicBezTo>
                    <a:pt x="2486" y="95"/>
                    <a:pt x="2486" y="95"/>
                    <a:pt x="2486" y="95"/>
                  </a:cubicBezTo>
                  <a:cubicBezTo>
                    <a:pt x="2880" y="95"/>
                    <a:pt x="2880" y="95"/>
                    <a:pt x="2880" y="95"/>
                  </a:cubicBezTo>
                  <a:cubicBezTo>
                    <a:pt x="2880" y="217"/>
                    <a:pt x="2880" y="217"/>
                    <a:pt x="2880" y="217"/>
                  </a:cubicBezTo>
                  <a:cubicBezTo>
                    <a:pt x="2880" y="217"/>
                    <a:pt x="2880" y="217"/>
                    <a:pt x="2880" y="217"/>
                  </a:cubicBezTo>
                  <a:cubicBezTo>
                    <a:pt x="2880" y="14"/>
                    <a:pt x="2880" y="14"/>
                    <a:pt x="2880" y="14"/>
                  </a:cubicBezTo>
                  <a:moveTo>
                    <a:pt x="2171" y="0"/>
                  </a:moveTo>
                  <a:cubicBezTo>
                    <a:pt x="0" y="0"/>
                    <a:pt x="0" y="0"/>
                    <a:pt x="0" y="0"/>
                  </a:cubicBezTo>
                  <a:cubicBezTo>
                    <a:pt x="0" y="95"/>
                    <a:pt x="0" y="95"/>
                    <a:pt x="0" y="95"/>
                  </a:cubicBezTo>
                  <a:cubicBezTo>
                    <a:pt x="2486" y="95"/>
                    <a:pt x="2486" y="95"/>
                    <a:pt x="2486" y="95"/>
                  </a:cubicBezTo>
                  <a:cubicBezTo>
                    <a:pt x="2486" y="95"/>
                    <a:pt x="2486" y="95"/>
                    <a:pt x="2486" y="95"/>
                  </a:cubicBezTo>
                  <a:cubicBezTo>
                    <a:pt x="2486" y="95"/>
                    <a:pt x="2486" y="95"/>
                    <a:pt x="2486" y="95"/>
                  </a:cubicBezTo>
                  <a:cubicBezTo>
                    <a:pt x="2486" y="95"/>
                    <a:pt x="2486" y="95"/>
                    <a:pt x="2486" y="95"/>
                  </a:cubicBezTo>
                  <a:cubicBezTo>
                    <a:pt x="2419" y="39"/>
                    <a:pt x="2306" y="0"/>
                    <a:pt x="2171" y="0"/>
                  </a:cubicBezTo>
                </a:path>
              </a:pathLst>
            </a:custGeom>
            <a:solidFill>
              <a:srgbClr val="BFBFBF"/>
            </a:solidFill>
            <a:ln>
              <a:noFill/>
            </a:ln>
            <a:extLst/>
          </p:spPr>
          <p:txBody>
            <a:bodyPr/>
            <a:lstStyle/>
            <a:p>
              <a:pPr defTabSz="457200">
                <a:defRPr/>
              </a:pPr>
              <a:endParaRPr lang="en-AU"/>
            </a:p>
          </p:txBody>
        </p:sp>
        <p:sp>
          <p:nvSpPr>
            <p:cNvPr id="8" name="Freeform 9"/>
            <p:cNvSpPr>
              <a:spLocks noEditPoints="1"/>
            </p:cNvSpPr>
            <p:nvPr/>
          </p:nvSpPr>
          <p:spPr bwMode="auto">
            <a:xfrm>
              <a:off x="1" y="4011"/>
              <a:ext cx="5759" cy="245"/>
            </a:xfrm>
            <a:custGeom>
              <a:avLst/>
              <a:gdLst>
                <a:gd name="T0" fmla="*/ 2486 w 2880"/>
                <a:gd name="T1" fmla="*/ 0 h 122"/>
                <a:gd name="T2" fmla="*/ 0 w 2880"/>
                <a:gd name="T3" fmla="*/ 0 h 122"/>
                <a:gd name="T4" fmla="*/ 0 w 2880"/>
                <a:gd name="T5" fmla="*/ 13 h 122"/>
                <a:gd name="T6" fmla="*/ 2289 w 2880"/>
                <a:gd name="T7" fmla="*/ 13 h 122"/>
                <a:gd name="T8" fmla="*/ 2486 w 2880"/>
                <a:gd name="T9" fmla="*/ 0 h 122"/>
                <a:gd name="T10" fmla="*/ 2880 w 2880"/>
                <a:gd name="T11" fmla="*/ 0 h 122"/>
                <a:gd name="T12" fmla="*/ 2486 w 2880"/>
                <a:gd name="T13" fmla="*/ 0 h 122"/>
                <a:gd name="T14" fmla="*/ 2813 w 2880"/>
                <a:gd name="T15" fmla="*/ 122 h 122"/>
                <a:gd name="T16" fmla="*/ 2880 w 2880"/>
                <a:gd name="T17" fmla="*/ 122 h 122"/>
                <a:gd name="T18" fmla="*/ 2880 w 2880"/>
                <a:gd name="T19"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0" h="122">
                  <a:moveTo>
                    <a:pt x="2486" y="0"/>
                  </a:moveTo>
                  <a:cubicBezTo>
                    <a:pt x="0" y="0"/>
                    <a:pt x="0" y="0"/>
                    <a:pt x="0" y="0"/>
                  </a:cubicBezTo>
                  <a:cubicBezTo>
                    <a:pt x="0" y="13"/>
                    <a:pt x="0" y="13"/>
                    <a:pt x="0" y="13"/>
                  </a:cubicBezTo>
                  <a:cubicBezTo>
                    <a:pt x="2289" y="13"/>
                    <a:pt x="2289" y="13"/>
                    <a:pt x="2289" y="13"/>
                  </a:cubicBezTo>
                  <a:cubicBezTo>
                    <a:pt x="2418" y="13"/>
                    <a:pt x="2459" y="10"/>
                    <a:pt x="2486" y="0"/>
                  </a:cubicBezTo>
                  <a:moveTo>
                    <a:pt x="2880" y="0"/>
                  </a:moveTo>
                  <a:cubicBezTo>
                    <a:pt x="2486" y="0"/>
                    <a:pt x="2486" y="0"/>
                    <a:pt x="2486" y="0"/>
                  </a:cubicBezTo>
                  <a:cubicBezTo>
                    <a:pt x="2554" y="56"/>
                    <a:pt x="2645" y="122"/>
                    <a:pt x="2813" y="122"/>
                  </a:cubicBezTo>
                  <a:cubicBezTo>
                    <a:pt x="2854" y="122"/>
                    <a:pt x="2880" y="122"/>
                    <a:pt x="2880" y="122"/>
                  </a:cubicBezTo>
                  <a:cubicBezTo>
                    <a:pt x="2880" y="0"/>
                    <a:pt x="2880" y="0"/>
                    <a:pt x="2880" y="0"/>
                  </a:cubicBezTo>
                </a:path>
              </a:pathLst>
            </a:custGeom>
            <a:solidFill>
              <a:schemeClr val="accent2">
                <a:lumMod val="75000"/>
              </a:schemeClr>
            </a:solidFill>
            <a:ln>
              <a:noFill/>
            </a:ln>
            <a:extLst/>
          </p:spPr>
          <p:txBody>
            <a:bodyPr/>
            <a:lstStyle/>
            <a:p>
              <a:pPr defTabSz="457200">
                <a:defRPr/>
              </a:pPr>
              <a:endParaRPr lang="en-AU"/>
            </a:p>
          </p:txBody>
        </p:sp>
        <p:sp>
          <p:nvSpPr>
            <p:cNvPr id="9" name="Freeform 10"/>
            <p:cNvSpPr>
              <a:spLocks/>
            </p:cNvSpPr>
            <p:nvPr/>
          </p:nvSpPr>
          <p:spPr bwMode="auto">
            <a:xfrm>
              <a:off x="1" y="3849"/>
              <a:ext cx="4971" cy="188"/>
            </a:xfrm>
            <a:custGeom>
              <a:avLst/>
              <a:gdLst>
                <a:gd name="T0" fmla="*/ 2486 w 2486"/>
                <a:gd name="T1" fmla="*/ 81 h 94"/>
                <a:gd name="T2" fmla="*/ 2171 w 2486"/>
                <a:gd name="T3" fmla="*/ 0 h 94"/>
                <a:gd name="T4" fmla="*/ 0 w 2486"/>
                <a:gd name="T5" fmla="*/ 0 h 94"/>
                <a:gd name="T6" fmla="*/ 0 w 2486"/>
                <a:gd name="T7" fmla="*/ 94 h 94"/>
                <a:gd name="T8" fmla="*/ 2289 w 2486"/>
                <a:gd name="T9" fmla="*/ 94 h 94"/>
                <a:gd name="T10" fmla="*/ 2486 w 2486"/>
                <a:gd name="T11" fmla="*/ 81 h 94"/>
              </a:gdLst>
              <a:ahLst/>
              <a:cxnLst>
                <a:cxn ang="0">
                  <a:pos x="T0" y="T1"/>
                </a:cxn>
                <a:cxn ang="0">
                  <a:pos x="T2" y="T3"/>
                </a:cxn>
                <a:cxn ang="0">
                  <a:pos x="T4" y="T5"/>
                </a:cxn>
                <a:cxn ang="0">
                  <a:pos x="T6" y="T7"/>
                </a:cxn>
                <a:cxn ang="0">
                  <a:pos x="T8" y="T9"/>
                </a:cxn>
                <a:cxn ang="0">
                  <a:pos x="T10" y="T11"/>
                </a:cxn>
              </a:cxnLst>
              <a:rect l="0" t="0" r="r" b="b"/>
              <a:pathLst>
                <a:path w="2486" h="94">
                  <a:moveTo>
                    <a:pt x="2486" y="81"/>
                  </a:moveTo>
                  <a:cubicBezTo>
                    <a:pt x="2410" y="38"/>
                    <a:pt x="2306" y="0"/>
                    <a:pt x="2171" y="0"/>
                  </a:cubicBezTo>
                  <a:cubicBezTo>
                    <a:pt x="0" y="0"/>
                    <a:pt x="0" y="0"/>
                    <a:pt x="0" y="0"/>
                  </a:cubicBezTo>
                  <a:cubicBezTo>
                    <a:pt x="0" y="94"/>
                    <a:pt x="0" y="94"/>
                    <a:pt x="0" y="94"/>
                  </a:cubicBezTo>
                  <a:cubicBezTo>
                    <a:pt x="2289" y="94"/>
                    <a:pt x="2289" y="94"/>
                    <a:pt x="2289" y="94"/>
                  </a:cubicBezTo>
                  <a:cubicBezTo>
                    <a:pt x="2418" y="94"/>
                    <a:pt x="2459" y="91"/>
                    <a:pt x="2486" y="81"/>
                  </a:cubicBezTo>
                </a:path>
              </a:pathLst>
            </a:custGeom>
            <a:solidFill>
              <a:schemeClr val="accent1"/>
            </a:solidFill>
            <a:ln>
              <a:noFill/>
            </a:ln>
            <a:extLst/>
          </p:spPr>
          <p:txBody>
            <a:bodyPr/>
            <a:lstStyle/>
            <a:p>
              <a:pPr defTabSz="457200">
                <a:defRPr/>
              </a:pPr>
              <a:endParaRPr lang="en-AU"/>
            </a:p>
          </p:txBody>
        </p:sp>
        <p:sp>
          <p:nvSpPr>
            <p:cNvPr id="10" name="Freeform 11"/>
            <p:cNvSpPr>
              <a:spLocks/>
            </p:cNvSpPr>
            <p:nvPr/>
          </p:nvSpPr>
          <p:spPr bwMode="auto">
            <a:xfrm>
              <a:off x="4972" y="3849"/>
              <a:ext cx="788" cy="379"/>
            </a:xfrm>
            <a:custGeom>
              <a:avLst/>
              <a:gdLst>
                <a:gd name="T0" fmla="*/ 1050925 w 394"/>
                <a:gd name="T1" fmla="*/ 0 h 189"/>
                <a:gd name="T2" fmla="*/ 0 w 394"/>
                <a:gd name="T3" fmla="*/ 257855 h 189"/>
                <a:gd name="T4" fmla="*/ 1038225 w 394"/>
                <a:gd name="T5" fmla="*/ 601662 h 189"/>
                <a:gd name="T6" fmla="*/ 1250950 w 394"/>
                <a:gd name="T7" fmla="*/ 601662 h 189"/>
                <a:gd name="T8" fmla="*/ 1250950 w 394"/>
                <a:gd name="T9" fmla="*/ 0 h 189"/>
                <a:gd name="T10" fmla="*/ 1050925 w 394"/>
                <a:gd name="T11" fmla="*/ 0 h 189"/>
                <a:gd name="T12" fmla="*/ 0 60000 65536"/>
                <a:gd name="T13" fmla="*/ 0 60000 65536"/>
                <a:gd name="T14" fmla="*/ 0 60000 65536"/>
                <a:gd name="T15" fmla="*/ 0 60000 65536"/>
                <a:gd name="T16" fmla="*/ 0 60000 65536"/>
                <a:gd name="T17" fmla="*/ 0 60000 65536"/>
                <a:gd name="T18" fmla="*/ 0 w 394"/>
                <a:gd name="T19" fmla="*/ 0 h 189"/>
                <a:gd name="T20" fmla="*/ 394 w 394"/>
                <a:gd name="T21" fmla="*/ 189 h 189"/>
              </a:gdLst>
              <a:ahLst/>
              <a:cxnLst>
                <a:cxn ang="T12">
                  <a:pos x="T0" y="T1"/>
                </a:cxn>
                <a:cxn ang="T13">
                  <a:pos x="T2" y="T3"/>
                </a:cxn>
                <a:cxn ang="T14">
                  <a:pos x="T4" y="T5"/>
                </a:cxn>
                <a:cxn ang="T15">
                  <a:pos x="T6" y="T7"/>
                </a:cxn>
                <a:cxn ang="T16">
                  <a:pos x="T8" y="T9"/>
                </a:cxn>
                <a:cxn ang="T17">
                  <a:pos x="T10" y="T11"/>
                </a:cxn>
              </a:cxnLst>
              <a:rect l="T18" t="T19" r="T20" b="T21"/>
              <a:pathLst>
                <a:path w="394" h="189">
                  <a:moveTo>
                    <a:pt x="331" y="0"/>
                  </a:moveTo>
                  <a:cubicBezTo>
                    <a:pt x="130" y="0"/>
                    <a:pt x="56" y="60"/>
                    <a:pt x="0" y="81"/>
                  </a:cubicBezTo>
                  <a:cubicBezTo>
                    <a:pt x="89" y="131"/>
                    <a:pt x="159" y="189"/>
                    <a:pt x="327" y="189"/>
                  </a:cubicBezTo>
                  <a:cubicBezTo>
                    <a:pt x="368" y="189"/>
                    <a:pt x="394" y="189"/>
                    <a:pt x="394" y="189"/>
                  </a:cubicBezTo>
                  <a:cubicBezTo>
                    <a:pt x="394" y="0"/>
                    <a:pt x="394" y="0"/>
                    <a:pt x="394" y="0"/>
                  </a:cubicBezTo>
                  <a:lnTo>
                    <a:pt x="331" y="0"/>
                  </a:lnTo>
                  <a:close/>
                </a:path>
              </a:pathLst>
            </a:custGeom>
            <a:solidFill>
              <a:srgbClr val="F7F7F7"/>
            </a:solidFill>
            <a:ln w="9525">
              <a:noFill/>
              <a:round/>
              <a:headEnd/>
              <a:tailEnd/>
            </a:ln>
          </p:spPr>
          <p:txBody>
            <a:bodyPr/>
            <a:lstStyle/>
            <a:p>
              <a:endParaRPr lang="en-AU"/>
            </a:p>
          </p:txBody>
        </p:sp>
        <p:sp>
          <p:nvSpPr>
            <p:cNvPr id="1105" name="AutoShape 81"/>
            <p:cNvSpPr>
              <a:spLocks noChangeAspect="1" noChangeArrowheads="1" noTextEdit="1"/>
            </p:cNvSpPr>
            <p:nvPr/>
          </p:nvSpPr>
          <p:spPr bwMode="auto">
            <a:xfrm>
              <a:off x="-6" y="3812"/>
              <a:ext cx="5776" cy="535"/>
            </a:xfrm>
            <a:prstGeom prst="rect">
              <a:avLst/>
            </a:prstGeom>
            <a:noFill/>
            <a:ln w="9525">
              <a:noFill/>
              <a:miter lim="800000"/>
              <a:headEnd/>
              <a:tailEnd/>
            </a:ln>
          </p:spPr>
          <p:txBody>
            <a:bodyPr/>
            <a:lstStyle/>
            <a:p>
              <a:pPr defTabSz="457200">
                <a:defRPr/>
              </a:pPr>
              <a:endParaRPr lang="en-US"/>
            </a:p>
          </p:txBody>
        </p:sp>
        <p:sp>
          <p:nvSpPr>
            <p:cNvPr id="1108" name="Rectangle 84"/>
            <p:cNvSpPr>
              <a:spLocks noChangeArrowheads="1"/>
            </p:cNvSpPr>
            <p:nvPr/>
          </p:nvSpPr>
          <p:spPr bwMode="auto">
            <a:xfrm>
              <a:off x="-6" y="4004"/>
              <a:ext cx="5775" cy="343"/>
            </a:xfrm>
            <a:prstGeom prst="rect">
              <a:avLst/>
            </a:prstGeom>
            <a:noFill/>
            <a:ln w="9525">
              <a:noFill/>
              <a:miter lim="800000"/>
              <a:headEnd/>
              <a:tailEnd/>
            </a:ln>
          </p:spPr>
          <p:txBody>
            <a:bodyPr/>
            <a:lstStyle/>
            <a:p>
              <a:pPr defTabSz="457200">
                <a:defRPr/>
              </a:pPr>
              <a:endParaRPr lang="en-US"/>
            </a:p>
          </p:txBody>
        </p:sp>
        <p:pic>
          <p:nvPicPr>
            <p:cNvPr id="81951" name="Picture 78"/>
            <p:cNvPicPr>
              <a:picLocks noChangeAspect="1" noChangeArrowheads="1"/>
            </p:cNvPicPr>
            <p:nvPr/>
          </p:nvPicPr>
          <p:blipFill>
            <a:blip r:embed="rId13" cstate="print"/>
            <a:srcRect/>
            <a:stretch>
              <a:fillRect/>
            </a:stretch>
          </p:blipFill>
          <p:spPr bwMode="auto">
            <a:xfrm>
              <a:off x="5329" y="3900"/>
              <a:ext cx="286" cy="286"/>
            </a:xfrm>
            <a:prstGeom prst="rect">
              <a:avLst/>
            </a:prstGeom>
            <a:noFill/>
            <a:ln w="9525">
              <a:noFill/>
              <a:miter lim="800000"/>
              <a:headEnd/>
              <a:tailEnd/>
            </a:ln>
          </p:spPr>
        </p:pic>
        <p:sp>
          <p:nvSpPr>
            <p:cNvPr id="1070" name="Rectangle 46"/>
            <p:cNvSpPr>
              <a:spLocks noChangeArrowheads="1"/>
            </p:cNvSpPr>
            <p:nvPr/>
          </p:nvSpPr>
          <p:spPr bwMode="auto">
            <a:xfrm>
              <a:off x="-45" y="4010"/>
              <a:ext cx="5869" cy="343"/>
            </a:xfrm>
            <a:prstGeom prst="rect">
              <a:avLst/>
            </a:prstGeom>
            <a:noFill/>
            <a:ln w="9525">
              <a:noFill/>
              <a:miter lim="800000"/>
              <a:headEnd/>
              <a:tailEnd/>
            </a:ln>
          </p:spPr>
          <p:txBody>
            <a:bodyPr/>
            <a:lstStyle/>
            <a:p>
              <a:pPr defTabSz="457200">
                <a:defRPr/>
              </a:pPr>
              <a:endParaRPr lang="en-US"/>
            </a:p>
          </p:txBody>
        </p:sp>
      </p:grpSp>
      <p:sp>
        <p:nvSpPr>
          <p:cNvPr id="81933" name="Title Placeholder 1"/>
          <p:cNvSpPr>
            <a:spLocks noGrp="1"/>
          </p:cNvSpPr>
          <p:nvPr>
            <p:ph type="title"/>
          </p:nvPr>
        </p:nvSpPr>
        <p:spPr bwMode="auto">
          <a:xfrm>
            <a:off x="358775" y="274638"/>
            <a:ext cx="8461375" cy="85248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AU" smtClean="0"/>
              <a:t>Click to edit Master title style</a:t>
            </a:r>
          </a:p>
        </p:txBody>
      </p:sp>
      <p:sp>
        <p:nvSpPr>
          <p:cNvPr id="81934" name="Text Placeholder 2"/>
          <p:cNvSpPr>
            <a:spLocks noGrp="1"/>
          </p:cNvSpPr>
          <p:nvPr>
            <p:ph type="body" idx="1"/>
          </p:nvPr>
        </p:nvSpPr>
        <p:spPr bwMode="auto">
          <a:xfrm>
            <a:off x="358775" y="1268413"/>
            <a:ext cx="8461375" cy="457358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p>
        </p:txBody>
      </p:sp>
      <p:sp>
        <p:nvSpPr>
          <p:cNvPr id="5" name="Footer Placeholder 4"/>
          <p:cNvSpPr>
            <a:spLocks noGrp="1"/>
          </p:cNvSpPr>
          <p:nvPr>
            <p:ph type="ftr" sz="quarter" idx="3"/>
          </p:nvPr>
        </p:nvSpPr>
        <p:spPr>
          <a:xfrm>
            <a:off x="677863" y="6503988"/>
            <a:ext cx="6083300" cy="123825"/>
          </a:xfrm>
          <a:prstGeom prst="rect">
            <a:avLst/>
          </a:prstGeom>
        </p:spPr>
        <p:txBody>
          <a:bodyPr vert="horz" wrap="square" lIns="0" tIns="0" rIns="0" bIns="0" numCol="1" anchor="ctr" anchorCtr="0" compatLnSpc="1">
            <a:prstTxWarp prst="textNoShape">
              <a:avLst/>
            </a:prstTxWarp>
          </a:bodyPr>
          <a:lstStyle>
            <a:lvl1pPr>
              <a:defRPr sz="900">
                <a:solidFill>
                  <a:srgbClr val="FFFFFF"/>
                </a:solidFill>
                <a:latin typeface="+mn-lt"/>
              </a:defRPr>
            </a:lvl1pPr>
          </a:lstStyle>
          <a:p>
            <a:r>
              <a:rPr lang="en-AU" smtClean="0"/>
              <a:t>Cox, Simons, Yu | Observable property ontology</a:t>
            </a:r>
            <a:endParaRPr lang="en-AU"/>
          </a:p>
        </p:txBody>
      </p:sp>
      <p:sp>
        <p:nvSpPr>
          <p:cNvPr id="18" name="Slide Number Placeholder 17"/>
          <p:cNvSpPr>
            <a:spLocks noGrp="1"/>
          </p:cNvSpPr>
          <p:nvPr>
            <p:ph type="sldNum" sz="quarter" idx="4"/>
          </p:nvPr>
        </p:nvSpPr>
        <p:spPr>
          <a:xfrm>
            <a:off x="330200" y="6503988"/>
            <a:ext cx="288925" cy="127000"/>
          </a:xfrm>
          <a:prstGeom prst="rect">
            <a:avLst/>
          </a:prstGeom>
        </p:spPr>
        <p:txBody>
          <a:bodyPr vert="horz" lIns="0" tIns="0" rIns="0" bIns="0" rtlCol="0" anchor="ctr"/>
          <a:lstStyle>
            <a:lvl1pPr algn="r" fontAlgn="auto">
              <a:spcBef>
                <a:spcPts val="0"/>
              </a:spcBef>
              <a:spcAft>
                <a:spcPts val="0"/>
              </a:spcAft>
              <a:defRPr sz="900" smtClean="0">
                <a:solidFill>
                  <a:schemeClr val="bg1"/>
                </a:solidFill>
                <a:latin typeface="+mn-lt"/>
              </a:defRPr>
            </a:lvl1pPr>
          </a:lstStyle>
          <a:p>
            <a:pPr>
              <a:defRPr/>
            </a:pPr>
            <a:fld id="{006F2D36-124F-4F48-9E4C-98EE088E01D6}" type="slidenum">
              <a:rPr lang="en-AU"/>
              <a:pPr>
                <a:defRPr/>
              </a:pPr>
              <a:t>‹#›</a:t>
            </a:fld>
            <a:r>
              <a:rPr lang="en-AU" dirty="0"/>
              <a:t>  |</a:t>
            </a:r>
          </a:p>
        </p:txBody>
      </p:sp>
      <p:sp>
        <p:nvSpPr>
          <p:cNvPr id="36" name="AutoShape 4"/>
          <p:cNvSpPr>
            <a:spLocks noChangeAspect="1" noChangeArrowheads="1" noTextEdit="1"/>
          </p:cNvSpPr>
          <p:nvPr/>
        </p:nvSpPr>
        <p:spPr bwMode="auto">
          <a:xfrm>
            <a:off x="3175" y="3325813"/>
            <a:ext cx="9161463" cy="801687"/>
          </a:xfrm>
          <a:prstGeom prst="rect">
            <a:avLst/>
          </a:prstGeom>
          <a:noFill/>
          <a:ln>
            <a:noFill/>
          </a:ln>
          <a:extLst/>
        </p:spPr>
        <p:txBody>
          <a:bodyPr/>
          <a:lstStyle/>
          <a:p>
            <a:pPr fontAlgn="auto">
              <a:spcBef>
                <a:spcPts val="0"/>
              </a:spcBef>
              <a:spcAft>
                <a:spcPts val="0"/>
              </a:spcAft>
              <a:defRPr/>
            </a:pPr>
            <a:endParaRPr lang="en-AU">
              <a:latin typeface="+mn-lt"/>
            </a:endParaRPr>
          </a:p>
        </p:txBody>
      </p:sp>
      <p:sp>
        <p:nvSpPr>
          <p:cNvPr id="38" name="Rectangle 7"/>
          <p:cNvSpPr>
            <a:spLocks noChangeArrowheads="1"/>
          </p:cNvSpPr>
          <p:nvPr/>
        </p:nvSpPr>
        <p:spPr bwMode="auto">
          <a:xfrm>
            <a:off x="12700" y="3636963"/>
            <a:ext cx="9142413" cy="490537"/>
          </a:xfrm>
          <a:prstGeom prst="rect">
            <a:avLst/>
          </a:prstGeom>
          <a:noFill/>
          <a:ln>
            <a:noFill/>
          </a:ln>
          <a:extLst/>
        </p:spPr>
        <p:txBody>
          <a:bodyPr/>
          <a:lstStyle/>
          <a:p>
            <a:pPr fontAlgn="auto">
              <a:spcBef>
                <a:spcPts val="0"/>
              </a:spcBef>
              <a:spcAft>
                <a:spcPts val="0"/>
              </a:spcAft>
              <a:defRPr/>
            </a:pPr>
            <a:endParaRPr lang="en-AU">
              <a:latin typeface="+mn-lt"/>
            </a:endParaRPr>
          </a:p>
        </p:txBody>
      </p:sp>
      <p:sp>
        <p:nvSpPr>
          <p:cNvPr id="43" name="AutoShape 81"/>
          <p:cNvSpPr>
            <a:spLocks noChangeAspect="1" noChangeArrowheads="1" noTextEdit="1"/>
          </p:cNvSpPr>
          <p:nvPr/>
        </p:nvSpPr>
        <p:spPr bwMode="auto">
          <a:xfrm>
            <a:off x="1588" y="3321050"/>
            <a:ext cx="9169400" cy="849313"/>
          </a:xfrm>
          <a:prstGeom prst="rect">
            <a:avLst/>
          </a:prstGeom>
          <a:noFill/>
          <a:ln w="9525">
            <a:noFill/>
            <a:miter lim="800000"/>
            <a:headEnd/>
            <a:tailEnd/>
          </a:ln>
        </p:spPr>
        <p:txBody>
          <a:bodyPr/>
          <a:lstStyle/>
          <a:p>
            <a:pPr fontAlgn="auto">
              <a:spcBef>
                <a:spcPts val="0"/>
              </a:spcBef>
              <a:spcAft>
                <a:spcPts val="0"/>
              </a:spcAft>
              <a:defRPr/>
            </a:pPr>
            <a:endParaRPr lang="en-US">
              <a:latin typeface="+mn-lt"/>
            </a:endParaRPr>
          </a:p>
        </p:txBody>
      </p:sp>
      <p:sp>
        <p:nvSpPr>
          <p:cNvPr id="44" name="Rectangle 84"/>
          <p:cNvSpPr>
            <a:spLocks noChangeArrowheads="1"/>
          </p:cNvSpPr>
          <p:nvPr/>
        </p:nvSpPr>
        <p:spPr bwMode="auto">
          <a:xfrm>
            <a:off x="1588" y="3625850"/>
            <a:ext cx="9167812" cy="544513"/>
          </a:xfrm>
          <a:prstGeom prst="rect">
            <a:avLst/>
          </a:prstGeom>
          <a:noFill/>
          <a:ln w="9525">
            <a:noFill/>
            <a:miter lim="800000"/>
            <a:headEnd/>
            <a:tailEnd/>
          </a:ln>
        </p:spPr>
        <p:txBody>
          <a:bodyPr/>
          <a:lstStyle/>
          <a:p>
            <a:pPr fontAlgn="auto">
              <a:spcBef>
                <a:spcPts val="0"/>
              </a:spcBef>
              <a:spcAft>
                <a:spcPts val="0"/>
              </a:spcAft>
              <a:defRPr/>
            </a:pPr>
            <a:endParaRPr lang="en-US">
              <a:latin typeface="+mn-lt"/>
            </a:endParaRPr>
          </a:p>
        </p:txBody>
      </p:sp>
    </p:spTree>
  </p:cSld>
  <p:clrMap bg1="lt1" tx1="dk1" bg2="lt2" tx2="dk2" accent1="accent1" accent2="accent2" accent3="accent3" accent4="accent4" accent5="accent5" accent6="accent6" hlink="hlink" folHlink="folHlink"/>
  <p:sldLayoutIdLst>
    <p:sldLayoutId id="2147483661"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ransition>
    <p:fade/>
  </p:transition>
  <p:timing>
    <p:tnLst>
      <p:par>
        <p:cTn id="1" dur="indefinite" restart="never" nodeType="tmRoot"/>
      </p:par>
    </p:tnLst>
  </p:timing>
  <p:hf hdr="0" dt="0"/>
  <p:txStyles>
    <p:titleStyle>
      <a:lvl1pPr algn="l" rtl="0" fontAlgn="base">
        <a:spcBef>
          <a:spcPct val="0"/>
        </a:spcBef>
        <a:spcAft>
          <a:spcPct val="0"/>
        </a:spcAft>
        <a:defRPr sz="3600" b="1">
          <a:solidFill>
            <a:schemeClr val="accent2"/>
          </a:solidFill>
          <a:latin typeface="+mj-lt"/>
          <a:ea typeface="+mj-ea"/>
          <a:cs typeface="+mj-cs"/>
        </a:defRPr>
      </a:lvl1pPr>
      <a:lvl2pPr algn="l" rtl="0" fontAlgn="base">
        <a:spcBef>
          <a:spcPct val="0"/>
        </a:spcBef>
        <a:spcAft>
          <a:spcPct val="0"/>
        </a:spcAft>
        <a:defRPr sz="3600" b="1">
          <a:solidFill>
            <a:schemeClr val="accent2"/>
          </a:solidFill>
          <a:latin typeface="Calibri" pitchFamily="34" charset="0"/>
        </a:defRPr>
      </a:lvl2pPr>
      <a:lvl3pPr algn="l" rtl="0" fontAlgn="base">
        <a:spcBef>
          <a:spcPct val="0"/>
        </a:spcBef>
        <a:spcAft>
          <a:spcPct val="0"/>
        </a:spcAft>
        <a:defRPr sz="3600" b="1">
          <a:solidFill>
            <a:schemeClr val="accent2"/>
          </a:solidFill>
          <a:latin typeface="Calibri" pitchFamily="34" charset="0"/>
        </a:defRPr>
      </a:lvl3pPr>
      <a:lvl4pPr algn="l" rtl="0" fontAlgn="base">
        <a:spcBef>
          <a:spcPct val="0"/>
        </a:spcBef>
        <a:spcAft>
          <a:spcPct val="0"/>
        </a:spcAft>
        <a:defRPr sz="3600" b="1">
          <a:solidFill>
            <a:schemeClr val="accent2"/>
          </a:solidFill>
          <a:latin typeface="Calibri" pitchFamily="34" charset="0"/>
        </a:defRPr>
      </a:lvl4pPr>
      <a:lvl5pPr algn="l" rtl="0" fontAlgn="base">
        <a:spcBef>
          <a:spcPct val="0"/>
        </a:spcBef>
        <a:spcAft>
          <a:spcPct val="0"/>
        </a:spcAft>
        <a:defRPr sz="3600" b="1">
          <a:solidFill>
            <a:schemeClr val="accent2"/>
          </a:solidFill>
          <a:latin typeface="Calibri" pitchFamily="34" charset="0"/>
        </a:defRPr>
      </a:lvl5pPr>
      <a:lvl6pPr marL="457200" algn="l" rtl="0" fontAlgn="base">
        <a:spcBef>
          <a:spcPct val="0"/>
        </a:spcBef>
        <a:spcAft>
          <a:spcPct val="0"/>
        </a:spcAft>
        <a:defRPr sz="3600" b="1">
          <a:solidFill>
            <a:schemeClr val="accent2"/>
          </a:solidFill>
          <a:latin typeface="Calibri" pitchFamily="34" charset="0"/>
        </a:defRPr>
      </a:lvl6pPr>
      <a:lvl7pPr marL="914400" algn="l" rtl="0" fontAlgn="base">
        <a:spcBef>
          <a:spcPct val="0"/>
        </a:spcBef>
        <a:spcAft>
          <a:spcPct val="0"/>
        </a:spcAft>
        <a:defRPr sz="3600" b="1">
          <a:solidFill>
            <a:schemeClr val="accent2"/>
          </a:solidFill>
          <a:latin typeface="Calibri" pitchFamily="34" charset="0"/>
        </a:defRPr>
      </a:lvl7pPr>
      <a:lvl8pPr marL="1371600" algn="l" rtl="0" fontAlgn="base">
        <a:spcBef>
          <a:spcPct val="0"/>
        </a:spcBef>
        <a:spcAft>
          <a:spcPct val="0"/>
        </a:spcAft>
        <a:defRPr sz="3600" b="1">
          <a:solidFill>
            <a:schemeClr val="accent2"/>
          </a:solidFill>
          <a:latin typeface="Calibri" pitchFamily="34" charset="0"/>
        </a:defRPr>
      </a:lvl8pPr>
      <a:lvl9pPr marL="1828800" algn="l" rtl="0" fontAlgn="base">
        <a:spcBef>
          <a:spcPct val="0"/>
        </a:spcBef>
        <a:spcAft>
          <a:spcPct val="0"/>
        </a:spcAft>
        <a:defRPr sz="3600" b="1">
          <a:solidFill>
            <a:schemeClr val="accent2"/>
          </a:solidFill>
          <a:latin typeface="Calibri" pitchFamily="34" charset="0"/>
        </a:defRPr>
      </a:lvl9pPr>
    </p:titleStyle>
    <p:bodyStyle>
      <a:lvl1pPr marL="215900" indent="-215900" algn="l" rtl="0" fontAlgn="base">
        <a:lnSpc>
          <a:spcPct val="90000"/>
        </a:lnSpc>
        <a:spcBef>
          <a:spcPts val="600"/>
        </a:spcBef>
        <a:spcAft>
          <a:spcPct val="0"/>
        </a:spcAft>
        <a:buFont typeface="Arial" charset="0"/>
        <a:buChar char="•"/>
        <a:defRPr sz="2400">
          <a:solidFill>
            <a:schemeClr val="tx1"/>
          </a:solidFill>
          <a:latin typeface="+mn-lt"/>
          <a:ea typeface="+mn-ea"/>
          <a:cs typeface="+mn-cs"/>
        </a:defRPr>
      </a:lvl1pPr>
      <a:lvl2pPr marL="431800" indent="-215900" algn="l" rtl="0" fontAlgn="base">
        <a:lnSpc>
          <a:spcPct val="90000"/>
        </a:lnSpc>
        <a:spcBef>
          <a:spcPts val="600"/>
        </a:spcBef>
        <a:spcAft>
          <a:spcPct val="0"/>
        </a:spcAft>
        <a:buFont typeface="Calibri" pitchFamily="34" charset="0"/>
        <a:buChar char="•"/>
        <a:defRPr sz="2000">
          <a:solidFill>
            <a:schemeClr val="tx1"/>
          </a:solidFill>
          <a:latin typeface="+mn-lt"/>
        </a:defRPr>
      </a:lvl2pPr>
      <a:lvl3pPr marL="647700" indent="-215900" algn="l" rtl="0" fontAlgn="base">
        <a:lnSpc>
          <a:spcPct val="90000"/>
        </a:lnSpc>
        <a:spcBef>
          <a:spcPts val="600"/>
        </a:spcBef>
        <a:spcAft>
          <a:spcPct val="0"/>
        </a:spcAft>
        <a:buFont typeface="Calibri" pitchFamily="34" charset="0"/>
        <a:buChar char="–"/>
        <a:defRPr sz="2000">
          <a:solidFill>
            <a:schemeClr val="tx1"/>
          </a:solidFill>
          <a:latin typeface="+mn-lt"/>
        </a:defRPr>
      </a:lvl3pPr>
      <a:lvl4pPr marL="863600" indent="-215900" algn="l" rtl="0" fontAlgn="base">
        <a:lnSpc>
          <a:spcPct val="90000"/>
        </a:lnSpc>
        <a:spcBef>
          <a:spcPts val="600"/>
        </a:spcBef>
        <a:spcAft>
          <a:spcPct val="0"/>
        </a:spcAft>
        <a:buFont typeface="Calibri" pitchFamily="34" charset="0"/>
        <a:buChar char="–"/>
        <a:defRPr sz="2000">
          <a:solidFill>
            <a:schemeClr val="tx1"/>
          </a:solidFill>
          <a:latin typeface="+mn-lt"/>
        </a:defRPr>
      </a:lvl4pPr>
      <a:lvl5pPr marL="1079500" indent="-215900" algn="l" rtl="0" fontAlgn="base">
        <a:lnSpc>
          <a:spcPct val="90000"/>
        </a:lnSpc>
        <a:spcBef>
          <a:spcPts val="600"/>
        </a:spcBef>
        <a:spcAft>
          <a:spcPct val="0"/>
        </a:spcAft>
        <a:buFont typeface="Calibri" pitchFamily="34" charset="0"/>
        <a:buChar char="•"/>
        <a:defRPr>
          <a:solidFill>
            <a:schemeClr val="accent2"/>
          </a:solidFill>
          <a:latin typeface="+mn-lt"/>
        </a:defRPr>
      </a:lvl5pPr>
      <a:lvl6pPr marL="1536700" indent="-215900" algn="l" rtl="0" fontAlgn="base">
        <a:lnSpc>
          <a:spcPct val="90000"/>
        </a:lnSpc>
        <a:spcBef>
          <a:spcPts val="600"/>
        </a:spcBef>
        <a:spcAft>
          <a:spcPct val="0"/>
        </a:spcAft>
        <a:buFont typeface="Calibri" pitchFamily="34" charset="0"/>
        <a:buChar char="•"/>
        <a:defRPr>
          <a:solidFill>
            <a:schemeClr val="accent2"/>
          </a:solidFill>
          <a:latin typeface="+mn-lt"/>
        </a:defRPr>
      </a:lvl6pPr>
      <a:lvl7pPr marL="1993900" indent="-215900" algn="l" rtl="0" fontAlgn="base">
        <a:lnSpc>
          <a:spcPct val="90000"/>
        </a:lnSpc>
        <a:spcBef>
          <a:spcPts val="600"/>
        </a:spcBef>
        <a:spcAft>
          <a:spcPct val="0"/>
        </a:spcAft>
        <a:buFont typeface="Calibri" pitchFamily="34" charset="0"/>
        <a:buChar char="•"/>
        <a:defRPr>
          <a:solidFill>
            <a:schemeClr val="accent2"/>
          </a:solidFill>
          <a:latin typeface="+mn-lt"/>
        </a:defRPr>
      </a:lvl7pPr>
      <a:lvl8pPr marL="2451100" indent="-215900" algn="l" rtl="0" fontAlgn="base">
        <a:lnSpc>
          <a:spcPct val="90000"/>
        </a:lnSpc>
        <a:spcBef>
          <a:spcPts val="600"/>
        </a:spcBef>
        <a:spcAft>
          <a:spcPct val="0"/>
        </a:spcAft>
        <a:buFont typeface="Calibri" pitchFamily="34" charset="0"/>
        <a:buChar char="•"/>
        <a:defRPr>
          <a:solidFill>
            <a:schemeClr val="accent2"/>
          </a:solidFill>
          <a:latin typeface="+mn-lt"/>
        </a:defRPr>
      </a:lvl8pPr>
      <a:lvl9pPr marL="2908300" indent="-215900" algn="l" rtl="0" fontAlgn="base">
        <a:lnSpc>
          <a:spcPct val="90000"/>
        </a:lnSpc>
        <a:spcBef>
          <a:spcPts val="600"/>
        </a:spcBef>
        <a:spcAft>
          <a:spcPct val="0"/>
        </a:spcAft>
        <a:buFont typeface="Calibri" pitchFamily="34" charset="0"/>
        <a:buChar char="•"/>
        <a:defRPr>
          <a:solidFill>
            <a:schemeClr val="accent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83989" name="Group 21"/>
          <p:cNvGrpSpPr>
            <a:grpSpLocks/>
          </p:cNvGrpSpPr>
          <p:nvPr/>
        </p:nvGrpSpPr>
        <p:grpSpPr bwMode="auto">
          <a:xfrm>
            <a:off x="-71438" y="6051550"/>
            <a:ext cx="9317038" cy="858838"/>
            <a:chOff x="-45" y="3812"/>
            <a:chExt cx="5869" cy="541"/>
          </a:xfrm>
        </p:grpSpPr>
        <p:sp>
          <p:nvSpPr>
            <p:cNvPr id="3" name="AutoShape 4"/>
            <p:cNvSpPr>
              <a:spLocks noChangeAspect="1" noChangeArrowheads="1" noTextEdit="1"/>
            </p:cNvSpPr>
            <p:nvPr/>
          </p:nvSpPr>
          <p:spPr bwMode="auto">
            <a:xfrm>
              <a:off x="-5" y="3815"/>
              <a:ext cx="5771" cy="505"/>
            </a:xfrm>
            <a:prstGeom prst="rect">
              <a:avLst/>
            </a:prstGeom>
            <a:noFill/>
            <a:ln>
              <a:noFill/>
            </a:ln>
            <a:extLst/>
          </p:spPr>
          <p:txBody>
            <a:bodyPr/>
            <a:lstStyle/>
            <a:p>
              <a:pPr defTabSz="457200">
                <a:defRPr/>
              </a:pPr>
              <a:endParaRPr lang="en-AU"/>
            </a:p>
          </p:txBody>
        </p:sp>
        <p:sp>
          <p:nvSpPr>
            <p:cNvPr id="4" name="Rectangle 6"/>
            <p:cNvSpPr>
              <a:spLocks noChangeArrowheads="1"/>
            </p:cNvSpPr>
            <p:nvPr/>
          </p:nvSpPr>
          <p:spPr bwMode="auto">
            <a:xfrm>
              <a:off x="1" y="4011"/>
              <a:ext cx="5759" cy="309"/>
            </a:xfrm>
            <a:prstGeom prst="rect">
              <a:avLst/>
            </a:prstGeom>
            <a:solidFill>
              <a:schemeClr val="accent2"/>
            </a:solidFill>
            <a:ln>
              <a:noFill/>
            </a:ln>
            <a:extLst/>
          </p:spPr>
          <p:txBody>
            <a:bodyPr/>
            <a:lstStyle/>
            <a:p>
              <a:pPr defTabSz="457200">
                <a:defRPr/>
              </a:pPr>
              <a:endParaRPr lang="en-AU"/>
            </a:p>
          </p:txBody>
        </p:sp>
        <p:sp>
          <p:nvSpPr>
            <p:cNvPr id="6" name="Rectangle 7"/>
            <p:cNvSpPr>
              <a:spLocks noChangeArrowheads="1"/>
            </p:cNvSpPr>
            <p:nvPr/>
          </p:nvSpPr>
          <p:spPr bwMode="auto">
            <a:xfrm>
              <a:off x="1" y="4011"/>
              <a:ext cx="5759" cy="309"/>
            </a:xfrm>
            <a:prstGeom prst="rect">
              <a:avLst/>
            </a:prstGeom>
            <a:noFill/>
            <a:ln>
              <a:noFill/>
            </a:ln>
            <a:extLst/>
          </p:spPr>
          <p:txBody>
            <a:bodyPr/>
            <a:lstStyle/>
            <a:p>
              <a:pPr defTabSz="457200">
                <a:defRPr/>
              </a:pPr>
              <a:endParaRPr lang="en-AU"/>
            </a:p>
          </p:txBody>
        </p:sp>
        <p:sp>
          <p:nvSpPr>
            <p:cNvPr id="7" name="Freeform 8"/>
            <p:cNvSpPr>
              <a:spLocks noEditPoints="1"/>
            </p:cNvSpPr>
            <p:nvPr/>
          </p:nvSpPr>
          <p:spPr bwMode="auto">
            <a:xfrm>
              <a:off x="1" y="3821"/>
              <a:ext cx="5759" cy="435"/>
            </a:xfrm>
            <a:custGeom>
              <a:avLst/>
              <a:gdLst>
                <a:gd name="T0" fmla="*/ 2880 w 2880"/>
                <a:gd name="T1" fmla="*/ 14 h 217"/>
                <a:gd name="T2" fmla="*/ 2817 w 2880"/>
                <a:gd name="T3" fmla="*/ 14 h 217"/>
                <a:gd name="T4" fmla="*/ 2486 w 2880"/>
                <a:gd name="T5" fmla="*/ 95 h 217"/>
                <a:gd name="T6" fmla="*/ 2486 w 2880"/>
                <a:gd name="T7" fmla="*/ 95 h 217"/>
                <a:gd name="T8" fmla="*/ 2880 w 2880"/>
                <a:gd name="T9" fmla="*/ 95 h 217"/>
                <a:gd name="T10" fmla="*/ 2880 w 2880"/>
                <a:gd name="T11" fmla="*/ 217 h 217"/>
                <a:gd name="T12" fmla="*/ 2880 w 2880"/>
                <a:gd name="T13" fmla="*/ 217 h 217"/>
                <a:gd name="T14" fmla="*/ 2880 w 2880"/>
                <a:gd name="T15" fmla="*/ 14 h 217"/>
                <a:gd name="T16" fmla="*/ 2171 w 2880"/>
                <a:gd name="T17" fmla="*/ 0 h 217"/>
                <a:gd name="T18" fmla="*/ 0 w 2880"/>
                <a:gd name="T19" fmla="*/ 0 h 217"/>
                <a:gd name="T20" fmla="*/ 0 w 2880"/>
                <a:gd name="T21" fmla="*/ 95 h 217"/>
                <a:gd name="T22" fmla="*/ 2486 w 2880"/>
                <a:gd name="T23" fmla="*/ 95 h 217"/>
                <a:gd name="T24" fmla="*/ 2486 w 2880"/>
                <a:gd name="T25" fmla="*/ 95 h 217"/>
                <a:gd name="T26" fmla="*/ 2486 w 2880"/>
                <a:gd name="T27" fmla="*/ 95 h 217"/>
                <a:gd name="T28" fmla="*/ 2486 w 2880"/>
                <a:gd name="T29" fmla="*/ 95 h 217"/>
                <a:gd name="T30" fmla="*/ 2171 w 2880"/>
                <a:gd name="T31" fmla="*/ 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80" h="217">
                  <a:moveTo>
                    <a:pt x="2880" y="14"/>
                  </a:moveTo>
                  <a:cubicBezTo>
                    <a:pt x="2817" y="14"/>
                    <a:pt x="2817" y="14"/>
                    <a:pt x="2817" y="14"/>
                  </a:cubicBezTo>
                  <a:cubicBezTo>
                    <a:pt x="2616" y="14"/>
                    <a:pt x="2542" y="74"/>
                    <a:pt x="2486" y="95"/>
                  </a:cubicBezTo>
                  <a:cubicBezTo>
                    <a:pt x="2486" y="95"/>
                    <a:pt x="2486" y="95"/>
                    <a:pt x="2486" y="95"/>
                  </a:cubicBezTo>
                  <a:cubicBezTo>
                    <a:pt x="2880" y="95"/>
                    <a:pt x="2880" y="95"/>
                    <a:pt x="2880" y="95"/>
                  </a:cubicBezTo>
                  <a:cubicBezTo>
                    <a:pt x="2880" y="217"/>
                    <a:pt x="2880" y="217"/>
                    <a:pt x="2880" y="217"/>
                  </a:cubicBezTo>
                  <a:cubicBezTo>
                    <a:pt x="2880" y="217"/>
                    <a:pt x="2880" y="217"/>
                    <a:pt x="2880" y="217"/>
                  </a:cubicBezTo>
                  <a:cubicBezTo>
                    <a:pt x="2880" y="14"/>
                    <a:pt x="2880" y="14"/>
                    <a:pt x="2880" y="14"/>
                  </a:cubicBezTo>
                  <a:moveTo>
                    <a:pt x="2171" y="0"/>
                  </a:moveTo>
                  <a:cubicBezTo>
                    <a:pt x="0" y="0"/>
                    <a:pt x="0" y="0"/>
                    <a:pt x="0" y="0"/>
                  </a:cubicBezTo>
                  <a:cubicBezTo>
                    <a:pt x="0" y="95"/>
                    <a:pt x="0" y="95"/>
                    <a:pt x="0" y="95"/>
                  </a:cubicBezTo>
                  <a:cubicBezTo>
                    <a:pt x="2486" y="95"/>
                    <a:pt x="2486" y="95"/>
                    <a:pt x="2486" y="95"/>
                  </a:cubicBezTo>
                  <a:cubicBezTo>
                    <a:pt x="2486" y="95"/>
                    <a:pt x="2486" y="95"/>
                    <a:pt x="2486" y="95"/>
                  </a:cubicBezTo>
                  <a:cubicBezTo>
                    <a:pt x="2486" y="95"/>
                    <a:pt x="2486" y="95"/>
                    <a:pt x="2486" y="95"/>
                  </a:cubicBezTo>
                  <a:cubicBezTo>
                    <a:pt x="2486" y="95"/>
                    <a:pt x="2486" y="95"/>
                    <a:pt x="2486" y="95"/>
                  </a:cubicBezTo>
                  <a:cubicBezTo>
                    <a:pt x="2419" y="39"/>
                    <a:pt x="2306" y="0"/>
                    <a:pt x="2171" y="0"/>
                  </a:cubicBezTo>
                </a:path>
              </a:pathLst>
            </a:custGeom>
            <a:solidFill>
              <a:srgbClr val="BFBFBF"/>
            </a:solidFill>
            <a:ln>
              <a:noFill/>
            </a:ln>
            <a:extLst/>
          </p:spPr>
          <p:txBody>
            <a:bodyPr/>
            <a:lstStyle/>
            <a:p>
              <a:pPr defTabSz="457200">
                <a:defRPr/>
              </a:pPr>
              <a:endParaRPr lang="en-AU"/>
            </a:p>
          </p:txBody>
        </p:sp>
        <p:sp>
          <p:nvSpPr>
            <p:cNvPr id="8" name="Freeform 9"/>
            <p:cNvSpPr>
              <a:spLocks noEditPoints="1"/>
            </p:cNvSpPr>
            <p:nvPr/>
          </p:nvSpPr>
          <p:spPr bwMode="auto">
            <a:xfrm>
              <a:off x="1" y="4011"/>
              <a:ext cx="5759" cy="245"/>
            </a:xfrm>
            <a:custGeom>
              <a:avLst/>
              <a:gdLst>
                <a:gd name="T0" fmla="*/ 2486 w 2880"/>
                <a:gd name="T1" fmla="*/ 0 h 122"/>
                <a:gd name="T2" fmla="*/ 0 w 2880"/>
                <a:gd name="T3" fmla="*/ 0 h 122"/>
                <a:gd name="T4" fmla="*/ 0 w 2880"/>
                <a:gd name="T5" fmla="*/ 13 h 122"/>
                <a:gd name="T6" fmla="*/ 2289 w 2880"/>
                <a:gd name="T7" fmla="*/ 13 h 122"/>
                <a:gd name="T8" fmla="*/ 2486 w 2880"/>
                <a:gd name="T9" fmla="*/ 0 h 122"/>
                <a:gd name="T10" fmla="*/ 2880 w 2880"/>
                <a:gd name="T11" fmla="*/ 0 h 122"/>
                <a:gd name="T12" fmla="*/ 2486 w 2880"/>
                <a:gd name="T13" fmla="*/ 0 h 122"/>
                <a:gd name="T14" fmla="*/ 2813 w 2880"/>
                <a:gd name="T15" fmla="*/ 122 h 122"/>
                <a:gd name="T16" fmla="*/ 2880 w 2880"/>
                <a:gd name="T17" fmla="*/ 122 h 122"/>
                <a:gd name="T18" fmla="*/ 2880 w 2880"/>
                <a:gd name="T19"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0" h="122">
                  <a:moveTo>
                    <a:pt x="2486" y="0"/>
                  </a:moveTo>
                  <a:cubicBezTo>
                    <a:pt x="0" y="0"/>
                    <a:pt x="0" y="0"/>
                    <a:pt x="0" y="0"/>
                  </a:cubicBezTo>
                  <a:cubicBezTo>
                    <a:pt x="0" y="13"/>
                    <a:pt x="0" y="13"/>
                    <a:pt x="0" y="13"/>
                  </a:cubicBezTo>
                  <a:cubicBezTo>
                    <a:pt x="2289" y="13"/>
                    <a:pt x="2289" y="13"/>
                    <a:pt x="2289" y="13"/>
                  </a:cubicBezTo>
                  <a:cubicBezTo>
                    <a:pt x="2418" y="13"/>
                    <a:pt x="2459" y="10"/>
                    <a:pt x="2486" y="0"/>
                  </a:cubicBezTo>
                  <a:moveTo>
                    <a:pt x="2880" y="0"/>
                  </a:moveTo>
                  <a:cubicBezTo>
                    <a:pt x="2486" y="0"/>
                    <a:pt x="2486" y="0"/>
                    <a:pt x="2486" y="0"/>
                  </a:cubicBezTo>
                  <a:cubicBezTo>
                    <a:pt x="2554" y="56"/>
                    <a:pt x="2645" y="122"/>
                    <a:pt x="2813" y="122"/>
                  </a:cubicBezTo>
                  <a:cubicBezTo>
                    <a:pt x="2854" y="122"/>
                    <a:pt x="2880" y="122"/>
                    <a:pt x="2880" y="122"/>
                  </a:cubicBezTo>
                  <a:cubicBezTo>
                    <a:pt x="2880" y="0"/>
                    <a:pt x="2880" y="0"/>
                    <a:pt x="2880" y="0"/>
                  </a:cubicBezTo>
                </a:path>
              </a:pathLst>
            </a:custGeom>
            <a:solidFill>
              <a:schemeClr val="accent2">
                <a:lumMod val="75000"/>
              </a:schemeClr>
            </a:solidFill>
            <a:ln>
              <a:noFill/>
            </a:ln>
            <a:extLst/>
          </p:spPr>
          <p:txBody>
            <a:bodyPr/>
            <a:lstStyle/>
            <a:p>
              <a:pPr defTabSz="457200">
                <a:defRPr/>
              </a:pPr>
              <a:endParaRPr lang="en-AU"/>
            </a:p>
          </p:txBody>
        </p:sp>
        <p:sp>
          <p:nvSpPr>
            <p:cNvPr id="9" name="Freeform 10"/>
            <p:cNvSpPr>
              <a:spLocks/>
            </p:cNvSpPr>
            <p:nvPr/>
          </p:nvSpPr>
          <p:spPr bwMode="auto">
            <a:xfrm>
              <a:off x="1" y="3849"/>
              <a:ext cx="4971" cy="188"/>
            </a:xfrm>
            <a:custGeom>
              <a:avLst/>
              <a:gdLst>
                <a:gd name="T0" fmla="*/ 2486 w 2486"/>
                <a:gd name="T1" fmla="*/ 81 h 94"/>
                <a:gd name="T2" fmla="*/ 2171 w 2486"/>
                <a:gd name="T3" fmla="*/ 0 h 94"/>
                <a:gd name="T4" fmla="*/ 0 w 2486"/>
                <a:gd name="T5" fmla="*/ 0 h 94"/>
                <a:gd name="T6" fmla="*/ 0 w 2486"/>
                <a:gd name="T7" fmla="*/ 94 h 94"/>
                <a:gd name="T8" fmla="*/ 2289 w 2486"/>
                <a:gd name="T9" fmla="*/ 94 h 94"/>
                <a:gd name="T10" fmla="*/ 2486 w 2486"/>
                <a:gd name="T11" fmla="*/ 81 h 94"/>
              </a:gdLst>
              <a:ahLst/>
              <a:cxnLst>
                <a:cxn ang="0">
                  <a:pos x="T0" y="T1"/>
                </a:cxn>
                <a:cxn ang="0">
                  <a:pos x="T2" y="T3"/>
                </a:cxn>
                <a:cxn ang="0">
                  <a:pos x="T4" y="T5"/>
                </a:cxn>
                <a:cxn ang="0">
                  <a:pos x="T6" y="T7"/>
                </a:cxn>
                <a:cxn ang="0">
                  <a:pos x="T8" y="T9"/>
                </a:cxn>
                <a:cxn ang="0">
                  <a:pos x="T10" y="T11"/>
                </a:cxn>
              </a:cxnLst>
              <a:rect l="0" t="0" r="r" b="b"/>
              <a:pathLst>
                <a:path w="2486" h="94">
                  <a:moveTo>
                    <a:pt x="2486" y="81"/>
                  </a:moveTo>
                  <a:cubicBezTo>
                    <a:pt x="2410" y="38"/>
                    <a:pt x="2306" y="0"/>
                    <a:pt x="2171" y="0"/>
                  </a:cubicBezTo>
                  <a:cubicBezTo>
                    <a:pt x="0" y="0"/>
                    <a:pt x="0" y="0"/>
                    <a:pt x="0" y="0"/>
                  </a:cubicBezTo>
                  <a:cubicBezTo>
                    <a:pt x="0" y="94"/>
                    <a:pt x="0" y="94"/>
                    <a:pt x="0" y="94"/>
                  </a:cubicBezTo>
                  <a:cubicBezTo>
                    <a:pt x="2289" y="94"/>
                    <a:pt x="2289" y="94"/>
                    <a:pt x="2289" y="94"/>
                  </a:cubicBezTo>
                  <a:cubicBezTo>
                    <a:pt x="2418" y="94"/>
                    <a:pt x="2459" y="91"/>
                    <a:pt x="2486" y="81"/>
                  </a:cubicBezTo>
                </a:path>
              </a:pathLst>
            </a:custGeom>
            <a:solidFill>
              <a:schemeClr val="accent1"/>
            </a:solidFill>
            <a:ln>
              <a:noFill/>
            </a:ln>
            <a:extLst/>
          </p:spPr>
          <p:txBody>
            <a:bodyPr/>
            <a:lstStyle/>
            <a:p>
              <a:pPr defTabSz="457200">
                <a:defRPr/>
              </a:pPr>
              <a:endParaRPr lang="en-AU"/>
            </a:p>
          </p:txBody>
        </p:sp>
        <p:sp>
          <p:nvSpPr>
            <p:cNvPr id="10" name="Freeform 11"/>
            <p:cNvSpPr>
              <a:spLocks/>
            </p:cNvSpPr>
            <p:nvPr/>
          </p:nvSpPr>
          <p:spPr bwMode="auto">
            <a:xfrm>
              <a:off x="4972" y="3849"/>
              <a:ext cx="788" cy="379"/>
            </a:xfrm>
            <a:custGeom>
              <a:avLst/>
              <a:gdLst>
                <a:gd name="T0" fmla="*/ 1050925 w 394"/>
                <a:gd name="T1" fmla="*/ 0 h 189"/>
                <a:gd name="T2" fmla="*/ 0 w 394"/>
                <a:gd name="T3" fmla="*/ 257855 h 189"/>
                <a:gd name="T4" fmla="*/ 1038225 w 394"/>
                <a:gd name="T5" fmla="*/ 601662 h 189"/>
                <a:gd name="T6" fmla="*/ 1250950 w 394"/>
                <a:gd name="T7" fmla="*/ 601662 h 189"/>
                <a:gd name="T8" fmla="*/ 1250950 w 394"/>
                <a:gd name="T9" fmla="*/ 0 h 189"/>
                <a:gd name="T10" fmla="*/ 1050925 w 394"/>
                <a:gd name="T11" fmla="*/ 0 h 189"/>
                <a:gd name="T12" fmla="*/ 0 60000 65536"/>
                <a:gd name="T13" fmla="*/ 0 60000 65536"/>
                <a:gd name="T14" fmla="*/ 0 60000 65536"/>
                <a:gd name="T15" fmla="*/ 0 60000 65536"/>
                <a:gd name="T16" fmla="*/ 0 60000 65536"/>
                <a:gd name="T17" fmla="*/ 0 60000 65536"/>
                <a:gd name="T18" fmla="*/ 0 w 394"/>
                <a:gd name="T19" fmla="*/ 0 h 189"/>
                <a:gd name="T20" fmla="*/ 394 w 394"/>
                <a:gd name="T21" fmla="*/ 189 h 189"/>
              </a:gdLst>
              <a:ahLst/>
              <a:cxnLst>
                <a:cxn ang="T12">
                  <a:pos x="T0" y="T1"/>
                </a:cxn>
                <a:cxn ang="T13">
                  <a:pos x="T2" y="T3"/>
                </a:cxn>
                <a:cxn ang="T14">
                  <a:pos x="T4" y="T5"/>
                </a:cxn>
                <a:cxn ang="T15">
                  <a:pos x="T6" y="T7"/>
                </a:cxn>
                <a:cxn ang="T16">
                  <a:pos x="T8" y="T9"/>
                </a:cxn>
                <a:cxn ang="T17">
                  <a:pos x="T10" y="T11"/>
                </a:cxn>
              </a:cxnLst>
              <a:rect l="T18" t="T19" r="T20" b="T21"/>
              <a:pathLst>
                <a:path w="394" h="189">
                  <a:moveTo>
                    <a:pt x="331" y="0"/>
                  </a:moveTo>
                  <a:cubicBezTo>
                    <a:pt x="130" y="0"/>
                    <a:pt x="56" y="60"/>
                    <a:pt x="0" y="81"/>
                  </a:cubicBezTo>
                  <a:cubicBezTo>
                    <a:pt x="89" y="131"/>
                    <a:pt x="159" y="189"/>
                    <a:pt x="327" y="189"/>
                  </a:cubicBezTo>
                  <a:cubicBezTo>
                    <a:pt x="368" y="189"/>
                    <a:pt x="394" y="189"/>
                    <a:pt x="394" y="189"/>
                  </a:cubicBezTo>
                  <a:cubicBezTo>
                    <a:pt x="394" y="0"/>
                    <a:pt x="394" y="0"/>
                    <a:pt x="394" y="0"/>
                  </a:cubicBezTo>
                  <a:lnTo>
                    <a:pt x="331" y="0"/>
                  </a:lnTo>
                  <a:close/>
                </a:path>
              </a:pathLst>
            </a:custGeom>
            <a:solidFill>
              <a:srgbClr val="F7F7F7"/>
            </a:solidFill>
            <a:ln w="9525">
              <a:noFill/>
              <a:round/>
              <a:headEnd/>
              <a:tailEnd/>
            </a:ln>
          </p:spPr>
          <p:txBody>
            <a:bodyPr/>
            <a:lstStyle/>
            <a:p>
              <a:endParaRPr lang="en-AU"/>
            </a:p>
          </p:txBody>
        </p:sp>
        <p:sp>
          <p:nvSpPr>
            <p:cNvPr id="1105" name="AutoShape 81"/>
            <p:cNvSpPr>
              <a:spLocks noChangeAspect="1" noChangeArrowheads="1" noTextEdit="1"/>
            </p:cNvSpPr>
            <p:nvPr/>
          </p:nvSpPr>
          <p:spPr bwMode="auto">
            <a:xfrm>
              <a:off x="-6" y="3812"/>
              <a:ext cx="5776" cy="535"/>
            </a:xfrm>
            <a:prstGeom prst="rect">
              <a:avLst/>
            </a:prstGeom>
            <a:noFill/>
            <a:ln w="9525">
              <a:noFill/>
              <a:miter lim="800000"/>
              <a:headEnd/>
              <a:tailEnd/>
            </a:ln>
          </p:spPr>
          <p:txBody>
            <a:bodyPr/>
            <a:lstStyle/>
            <a:p>
              <a:pPr defTabSz="457200">
                <a:defRPr/>
              </a:pPr>
              <a:endParaRPr lang="en-US"/>
            </a:p>
          </p:txBody>
        </p:sp>
        <p:sp>
          <p:nvSpPr>
            <p:cNvPr id="1108" name="Rectangle 84"/>
            <p:cNvSpPr>
              <a:spLocks noChangeArrowheads="1"/>
            </p:cNvSpPr>
            <p:nvPr/>
          </p:nvSpPr>
          <p:spPr bwMode="auto">
            <a:xfrm>
              <a:off x="-6" y="4004"/>
              <a:ext cx="5775" cy="343"/>
            </a:xfrm>
            <a:prstGeom prst="rect">
              <a:avLst/>
            </a:prstGeom>
            <a:noFill/>
            <a:ln w="9525">
              <a:noFill/>
              <a:miter lim="800000"/>
              <a:headEnd/>
              <a:tailEnd/>
            </a:ln>
          </p:spPr>
          <p:txBody>
            <a:bodyPr/>
            <a:lstStyle/>
            <a:p>
              <a:pPr defTabSz="457200">
                <a:defRPr/>
              </a:pPr>
              <a:endParaRPr lang="en-US"/>
            </a:p>
          </p:txBody>
        </p:sp>
        <p:pic>
          <p:nvPicPr>
            <p:cNvPr id="83999" name="Picture 78"/>
            <p:cNvPicPr>
              <a:picLocks noChangeAspect="1" noChangeArrowheads="1"/>
            </p:cNvPicPr>
            <p:nvPr/>
          </p:nvPicPr>
          <p:blipFill>
            <a:blip r:embed="rId13" cstate="print"/>
            <a:srcRect/>
            <a:stretch>
              <a:fillRect/>
            </a:stretch>
          </p:blipFill>
          <p:spPr bwMode="auto">
            <a:xfrm>
              <a:off x="5329" y="3900"/>
              <a:ext cx="286" cy="286"/>
            </a:xfrm>
            <a:prstGeom prst="rect">
              <a:avLst/>
            </a:prstGeom>
            <a:noFill/>
            <a:ln w="9525">
              <a:noFill/>
              <a:miter lim="800000"/>
              <a:headEnd/>
              <a:tailEnd/>
            </a:ln>
          </p:spPr>
        </p:pic>
        <p:sp>
          <p:nvSpPr>
            <p:cNvPr id="1070" name="Rectangle 46"/>
            <p:cNvSpPr>
              <a:spLocks noChangeArrowheads="1"/>
            </p:cNvSpPr>
            <p:nvPr/>
          </p:nvSpPr>
          <p:spPr bwMode="auto">
            <a:xfrm>
              <a:off x="-45" y="4010"/>
              <a:ext cx="5869" cy="343"/>
            </a:xfrm>
            <a:prstGeom prst="rect">
              <a:avLst/>
            </a:prstGeom>
            <a:noFill/>
            <a:ln w="9525">
              <a:noFill/>
              <a:miter lim="800000"/>
              <a:headEnd/>
              <a:tailEnd/>
            </a:ln>
          </p:spPr>
          <p:txBody>
            <a:bodyPr/>
            <a:lstStyle/>
            <a:p>
              <a:pPr defTabSz="457200">
                <a:defRPr/>
              </a:pPr>
              <a:endParaRPr lang="en-US"/>
            </a:p>
          </p:txBody>
        </p:sp>
      </p:grpSp>
      <p:sp>
        <p:nvSpPr>
          <p:cNvPr id="83981" name="Title Placeholder 1"/>
          <p:cNvSpPr>
            <a:spLocks noGrp="1"/>
          </p:cNvSpPr>
          <p:nvPr>
            <p:ph type="title"/>
          </p:nvPr>
        </p:nvSpPr>
        <p:spPr bwMode="auto">
          <a:xfrm>
            <a:off x="358775" y="274638"/>
            <a:ext cx="8461375" cy="85248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AU" smtClean="0"/>
              <a:t>Click to edit Master title style</a:t>
            </a:r>
          </a:p>
        </p:txBody>
      </p:sp>
      <p:sp>
        <p:nvSpPr>
          <p:cNvPr id="83982" name="Text Placeholder 2"/>
          <p:cNvSpPr>
            <a:spLocks noGrp="1"/>
          </p:cNvSpPr>
          <p:nvPr>
            <p:ph type="body" idx="1"/>
          </p:nvPr>
        </p:nvSpPr>
        <p:spPr bwMode="auto">
          <a:xfrm>
            <a:off x="358775" y="1268413"/>
            <a:ext cx="8461375" cy="457358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p>
        </p:txBody>
      </p:sp>
      <p:sp>
        <p:nvSpPr>
          <p:cNvPr id="5" name="Footer Placeholder 4"/>
          <p:cNvSpPr>
            <a:spLocks noGrp="1"/>
          </p:cNvSpPr>
          <p:nvPr>
            <p:ph type="ftr" sz="quarter" idx="3"/>
          </p:nvPr>
        </p:nvSpPr>
        <p:spPr>
          <a:xfrm>
            <a:off x="677863" y="6503988"/>
            <a:ext cx="6083300" cy="123825"/>
          </a:xfrm>
          <a:prstGeom prst="rect">
            <a:avLst/>
          </a:prstGeom>
        </p:spPr>
        <p:txBody>
          <a:bodyPr vert="horz" wrap="square" lIns="0" tIns="0" rIns="0" bIns="0" numCol="1" anchor="ctr" anchorCtr="0" compatLnSpc="1">
            <a:prstTxWarp prst="textNoShape">
              <a:avLst/>
            </a:prstTxWarp>
          </a:bodyPr>
          <a:lstStyle>
            <a:lvl1pPr>
              <a:defRPr sz="900">
                <a:solidFill>
                  <a:srgbClr val="FFFFFF"/>
                </a:solidFill>
                <a:latin typeface="+mn-lt"/>
              </a:defRPr>
            </a:lvl1pPr>
          </a:lstStyle>
          <a:p>
            <a:r>
              <a:rPr lang="en-AU" smtClean="0"/>
              <a:t>Cox, Simons, Yu | Observable property ontology</a:t>
            </a:r>
            <a:endParaRPr lang="en-AU"/>
          </a:p>
        </p:txBody>
      </p:sp>
      <p:sp>
        <p:nvSpPr>
          <p:cNvPr id="18" name="Slide Number Placeholder 17"/>
          <p:cNvSpPr>
            <a:spLocks noGrp="1"/>
          </p:cNvSpPr>
          <p:nvPr>
            <p:ph type="sldNum" sz="quarter" idx="4"/>
          </p:nvPr>
        </p:nvSpPr>
        <p:spPr>
          <a:xfrm>
            <a:off x="330200" y="6503988"/>
            <a:ext cx="288925" cy="127000"/>
          </a:xfrm>
          <a:prstGeom prst="rect">
            <a:avLst/>
          </a:prstGeom>
        </p:spPr>
        <p:txBody>
          <a:bodyPr vert="horz" lIns="0" tIns="0" rIns="0" bIns="0" rtlCol="0" anchor="ctr"/>
          <a:lstStyle>
            <a:lvl1pPr algn="r" fontAlgn="auto">
              <a:spcBef>
                <a:spcPts val="0"/>
              </a:spcBef>
              <a:spcAft>
                <a:spcPts val="0"/>
              </a:spcAft>
              <a:defRPr sz="900" smtClean="0">
                <a:solidFill>
                  <a:schemeClr val="bg1"/>
                </a:solidFill>
                <a:latin typeface="+mn-lt"/>
              </a:defRPr>
            </a:lvl1pPr>
          </a:lstStyle>
          <a:p>
            <a:pPr>
              <a:defRPr/>
            </a:pPr>
            <a:fld id="{6AE1574B-A033-4C51-A0AA-19C42B3BBB5D}" type="slidenum">
              <a:rPr lang="en-AU"/>
              <a:pPr>
                <a:defRPr/>
              </a:pPr>
              <a:t>‹#›</a:t>
            </a:fld>
            <a:r>
              <a:rPr lang="en-AU" dirty="0"/>
              <a:t>  |</a:t>
            </a:r>
          </a:p>
        </p:txBody>
      </p:sp>
      <p:sp>
        <p:nvSpPr>
          <p:cNvPr id="36" name="AutoShape 4"/>
          <p:cNvSpPr>
            <a:spLocks noChangeAspect="1" noChangeArrowheads="1" noTextEdit="1"/>
          </p:cNvSpPr>
          <p:nvPr/>
        </p:nvSpPr>
        <p:spPr bwMode="auto">
          <a:xfrm>
            <a:off x="3175" y="3325813"/>
            <a:ext cx="9161463" cy="801687"/>
          </a:xfrm>
          <a:prstGeom prst="rect">
            <a:avLst/>
          </a:prstGeom>
          <a:noFill/>
          <a:ln>
            <a:noFill/>
          </a:ln>
          <a:extLst/>
        </p:spPr>
        <p:txBody>
          <a:bodyPr/>
          <a:lstStyle/>
          <a:p>
            <a:pPr fontAlgn="auto">
              <a:spcBef>
                <a:spcPts val="0"/>
              </a:spcBef>
              <a:spcAft>
                <a:spcPts val="0"/>
              </a:spcAft>
              <a:defRPr/>
            </a:pPr>
            <a:endParaRPr lang="en-AU">
              <a:latin typeface="+mn-lt"/>
            </a:endParaRPr>
          </a:p>
        </p:txBody>
      </p:sp>
      <p:sp>
        <p:nvSpPr>
          <p:cNvPr id="38" name="Rectangle 7"/>
          <p:cNvSpPr>
            <a:spLocks noChangeArrowheads="1"/>
          </p:cNvSpPr>
          <p:nvPr/>
        </p:nvSpPr>
        <p:spPr bwMode="auto">
          <a:xfrm>
            <a:off x="12700" y="3636963"/>
            <a:ext cx="9142413" cy="490537"/>
          </a:xfrm>
          <a:prstGeom prst="rect">
            <a:avLst/>
          </a:prstGeom>
          <a:noFill/>
          <a:ln>
            <a:noFill/>
          </a:ln>
          <a:extLst/>
        </p:spPr>
        <p:txBody>
          <a:bodyPr/>
          <a:lstStyle/>
          <a:p>
            <a:pPr fontAlgn="auto">
              <a:spcBef>
                <a:spcPts val="0"/>
              </a:spcBef>
              <a:spcAft>
                <a:spcPts val="0"/>
              </a:spcAft>
              <a:defRPr/>
            </a:pPr>
            <a:endParaRPr lang="en-AU">
              <a:latin typeface="+mn-lt"/>
            </a:endParaRPr>
          </a:p>
        </p:txBody>
      </p:sp>
      <p:sp>
        <p:nvSpPr>
          <p:cNvPr id="43" name="AutoShape 81"/>
          <p:cNvSpPr>
            <a:spLocks noChangeAspect="1" noChangeArrowheads="1" noTextEdit="1"/>
          </p:cNvSpPr>
          <p:nvPr/>
        </p:nvSpPr>
        <p:spPr bwMode="auto">
          <a:xfrm>
            <a:off x="1588" y="3321050"/>
            <a:ext cx="9169400" cy="849313"/>
          </a:xfrm>
          <a:prstGeom prst="rect">
            <a:avLst/>
          </a:prstGeom>
          <a:noFill/>
          <a:ln w="9525">
            <a:noFill/>
            <a:miter lim="800000"/>
            <a:headEnd/>
            <a:tailEnd/>
          </a:ln>
        </p:spPr>
        <p:txBody>
          <a:bodyPr/>
          <a:lstStyle/>
          <a:p>
            <a:pPr fontAlgn="auto">
              <a:spcBef>
                <a:spcPts val="0"/>
              </a:spcBef>
              <a:spcAft>
                <a:spcPts val="0"/>
              </a:spcAft>
              <a:defRPr/>
            </a:pPr>
            <a:endParaRPr lang="en-US">
              <a:latin typeface="+mn-lt"/>
            </a:endParaRPr>
          </a:p>
        </p:txBody>
      </p:sp>
      <p:sp>
        <p:nvSpPr>
          <p:cNvPr id="44" name="Rectangle 84"/>
          <p:cNvSpPr>
            <a:spLocks noChangeArrowheads="1"/>
          </p:cNvSpPr>
          <p:nvPr/>
        </p:nvSpPr>
        <p:spPr bwMode="auto">
          <a:xfrm>
            <a:off x="1588" y="3625850"/>
            <a:ext cx="9167812" cy="544513"/>
          </a:xfrm>
          <a:prstGeom prst="rect">
            <a:avLst/>
          </a:prstGeom>
          <a:noFill/>
          <a:ln w="9525">
            <a:noFill/>
            <a:miter lim="800000"/>
            <a:headEnd/>
            <a:tailEnd/>
          </a:ln>
        </p:spPr>
        <p:txBody>
          <a:bodyPr/>
          <a:lstStyle/>
          <a:p>
            <a:pPr fontAlgn="auto">
              <a:spcBef>
                <a:spcPts val="0"/>
              </a:spcBef>
              <a:spcAft>
                <a:spcPts val="0"/>
              </a:spcAft>
              <a:defRPr/>
            </a:pPr>
            <a:endParaRPr lang="en-US">
              <a:latin typeface="+mn-lt"/>
            </a:endParaRPr>
          </a:p>
        </p:txBody>
      </p:sp>
    </p:spTree>
  </p:cSld>
  <p:clrMap bg1="lt1" tx1="dk1" bg2="lt2" tx2="dk2" accent1="accent1" accent2="accent2" accent3="accent3" accent4="accent4" accent5="accent5" accent6="accent6" hlink="hlink" folHlink="folHlink"/>
  <p:sldLayoutIdLst>
    <p:sldLayoutId id="2147483663"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ransition>
    <p:fade/>
  </p:transition>
  <p:timing>
    <p:tnLst>
      <p:par>
        <p:cTn id="1" dur="indefinite" restart="never" nodeType="tmRoot"/>
      </p:par>
    </p:tnLst>
  </p:timing>
  <p:hf hdr="0" dt="0"/>
  <p:txStyles>
    <p:titleStyle>
      <a:lvl1pPr algn="l" rtl="0" fontAlgn="base">
        <a:spcBef>
          <a:spcPct val="0"/>
        </a:spcBef>
        <a:spcAft>
          <a:spcPct val="0"/>
        </a:spcAft>
        <a:defRPr sz="3600" b="1">
          <a:solidFill>
            <a:schemeClr val="accent2"/>
          </a:solidFill>
          <a:latin typeface="+mj-lt"/>
          <a:ea typeface="+mj-ea"/>
          <a:cs typeface="+mj-cs"/>
        </a:defRPr>
      </a:lvl1pPr>
      <a:lvl2pPr algn="l" rtl="0" fontAlgn="base">
        <a:spcBef>
          <a:spcPct val="0"/>
        </a:spcBef>
        <a:spcAft>
          <a:spcPct val="0"/>
        </a:spcAft>
        <a:defRPr sz="3600" b="1">
          <a:solidFill>
            <a:schemeClr val="accent2"/>
          </a:solidFill>
          <a:latin typeface="Calibri" pitchFamily="34" charset="0"/>
        </a:defRPr>
      </a:lvl2pPr>
      <a:lvl3pPr algn="l" rtl="0" fontAlgn="base">
        <a:spcBef>
          <a:spcPct val="0"/>
        </a:spcBef>
        <a:spcAft>
          <a:spcPct val="0"/>
        </a:spcAft>
        <a:defRPr sz="3600" b="1">
          <a:solidFill>
            <a:schemeClr val="accent2"/>
          </a:solidFill>
          <a:latin typeface="Calibri" pitchFamily="34" charset="0"/>
        </a:defRPr>
      </a:lvl3pPr>
      <a:lvl4pPr algn="l" rtl="0" fontAlgn="base">
        <a:spcBef>
          <a:spcPct val="0"/>
        </a:spcBef>
        <a:spcAft>
          <a:spcPct val="0"/>
        </a:spcAft>
        <a:defRPr sz="3600" b="1">
          <a:solidFill>
            <a:schemeClr val="accent2"/>
          </a:solidFill>
          <a:latin typeface="Calibri" pitchFamily="34" charset="0"/>
        </a:defRPr>
      </a:lvl4pPr>
      <a:lvl5pPr algn="l" rtl="0" fontAlgn="base">
        <a:spcBef>
          <a:spcPct val="0"/>
        </a:spcBef>
        <a:spcAft>
          <a:spcPct val="0"/>
        </a:spcAft>
        <a:defRPr sz="3600" b="1">
          <a:solidFill>
            <a:schemeClr val="accent2"/>
          </a:solidFill>
          <a:latin typeface="Calibri" pitchFamily="34" charset="0"/>
        </a:defRPr>
      </a:lvl5pPr>
      <a:lvl6pPr marL="457200" algn="l" rtl="0" fontAlgn="base">
        <a:spcBef>
          <a:spcPct val="0"/>
        </a:spcBef>
        <a:spcAft>
          <a:spcPct val="0"/>
        </a:spcAft>
        <a:defRPr sz="3600" b="1">
          <a:solidFill>
            <a:schemeClr val="accent2"/>
          </a:solidFill>
          <a:latin typeface="Calibri" pitchFamily="34" charset="0"/>
        </a:defRPr>
      </a:lvl6pPr>
      <a:lvl7pPr marL="914400" algn="l" rtl="0" fontAlgn="base">
        <a:spcBef>
          <a:spcPct val="0"/>
        </a:spcBef>
        <a:spcAft>
          <a:spcPct val="0"/>
        </a:spcAft>
        <a:defRPr sz="3600" b="1">
          <a:solidFill>
            <a:schemeClr val="accent2"/>
          </a:solidFill>
          <a:latin typeface="Calibri" pitchFamily="34" charset="0"/>
        </a:defRPr>
      </a:lvl7pPr>
      <a:lvl8pPr marL="1371600" algn="l" rtl="0" fontAlgn="base">
        <a:spcBef>
          <a:spcPct val="0"/>
        </a:spcBef>
        <a:spcAft>
          <a:spcPct val="0"/>
        </a:spcAft>
        <a:defRPr sz="3600" b="1">
          <a:solidFill>
            <a:schemeClr val="accent2"/>
          </a:solidFill>
          <a:latin typeface="Calibri" pitchFamily="34" charset="0"/>
        </a:defRPr>
      </a:lvl8pPr>
      <a:lvl9pPr marL="1828800" algn="l" rtl="0" fontAlgn="base">
        <a:spcBef>
          <a:spcPct val="0"/>
        </a:spcBef>
        <a:spcAft>
          <a:spcPct val="0"/>
        </a:spcAft>
        <a:defRPr sz="3600" b="1">
          <a:solidFill>
            <a:schemeClr val="accent2"/>
          </a:solidFill>
          <a:latin typeface="Calibri" pitchFamily="34" charset="0"/>
        </a:defRPr>
      </a:lvl9pPr>
    </p:titleStyle>
    <p:bodyStyle>
      <a:lvl1pPr marL="215900" indent="-215900" algn="l" rtl="0" fontAlgn="base">
        <a:lnSpc>
          <a:spcPct val="90000"/>
        </a:lnSpc>
        <a:spcBef>
          <a:spcPts val="600"/>
        </a:spcBef>
        <a:spcAft>
          <a:spcPct val="0"/>
        </a:spcAft>
        <a:buFont typeface="Arial" charset="0"/>
        <a:buChar char="•"/>
        <a:defRPr sz="2400">
          <a:solidFill>
            <a:schemeClr val="tx1"/>
          </a:solidFill>
          <a:latin typeface="+mn-lt"/>
          <a:ea typeface="+mn-ea"/>
          <a:cs typeface="+mn-cs"/>
        </a:defRPr>
      </a:lvl1pPr>
      <a:lvl2pPr marL="431800" indent="-215900" algn="l" rtl="0" fontAlgn="base">
        <a:lnSpc>
          <a:spcPct val="90000"/>
        </a:lnSpc>
        <a:spcBef>
          <a:spcPts val="600"/>
        </a:spcBef>
        <a:spcAft>
          <a:spcPct val="0"/>
        </a:spcAft>
        <a:buFont typeface="Calibri" pitchFamily="34" charset="0"/>
        <a:buChar char="•"/>
        <a:defRPr sz="2000">
          <a:solidFill>
            <a:schemeClr val="tx1"/>
          </a:solidFill>
          <a:latin typeface="+mn-lt"/>
        </a:defRPr>
      </a:lvl2pPr>
      <a:lvl3pPr marL="647700" indent="-215900" algn="l" rtl="0" fontAlgn="base">
        <a:lnSpc>
          <a:spcPct val="90000"/>
        </a:lnSpc>
        <a:spcBef>
          <a:spcPts val="600"/>
        </a:spcBef>
        <a:spcAft>
          <a:spcPct val="0"/>
        </a:spcAft>
        <a:buFont typeface="Calibri" pitchFamily="34" charset="0"/>
        <a:buChar char="–"/>
        <a:defRPr sz="2000">
          <a:solidFill>
            <a:schemeClr val="tx1"/>
          </a:solidFill>
          <a:latin typeface="+mn-lt"/>
        </a:defRPr>
      </a:lvl3pPr>
      <a:lvl4pPr marL="863600" indent="-215900" algn="l" rtl="0" fontAlgn="base">
        <a:lnSpc>
          <a:spcPct val="90000"/>
        </a:lnSpc>
        <a:spcBef>
          <a:spcPts val="600"/>
        </a:spcBef>
        <a:spcAft>
          <a:spcPct val="0"/>
        </a:spcAft>
        <a:buFont typeface="Calibri" pitchFamily="34" charset="0"/>
        <a:buChar char="–"/>
        <a:defRPr sz="2000">
          <a:solidFill>
            <a:schemeClr val="tx1"/>
          </a:solidFill>
          <a:latin typeface="+mn-lt"/>
        </a:defRPr>
      </a:lvl4pPr>
      <a:lvl5pPr marL="1079500" indent="-215900" algn="l" rtl="0" fontAlgn="base">
        <a:lnSpc>
          <a:spcPct val="90000"/>
        </a:lnSpc>
        <a:spcBef>
          <a:spcPts val="600"/>
        </a:spcBef>
        <a:spcAft>
          <a:spcPct val="0"/>
        </a:spcAft>
        <a:buFont typeface="Calibri" pitchFamily="34" charset="0"/>
        <a:buChar char="•"/>
        <a:defRPr>
          <a:solidFill>
            <a:schemeClr val="accent2"/>
          </a:solidFill>
          <a:latin typeface="+mn-lt"/>
        </a:defRPr>
      </a:lvl5pPr>
      <a:lvl6pPr marL="1536700" indent="-215900" algn="l" rtl="0" fontAlgn="base">
        <a:lnSpc>
          <a:spcPct val="90000"/>
        </a:lnSpc>
        <a:spcBef>
          <a:spcPts val="600"/>
        </a:spcBef>
        <a:spcAft>
          <a:spcPct val="0"/>
        </a:spcAft>
        <a:buFont typeface="Calibri" pitchFamily="34" charset="0"/>
        <a:buChar char="•"/>
        <a:defRPr>
          <a:solidFill>
            <a:schemeClr val="accent2"/>
          </a:solidFill>
          <a:latin typeface="+mn-lt"/>
        </a:defRPr>
      </a:lvl6pPr>
      <a:lvl7pPr marL="1993900" indent="-215900" algn="l" rtl="0" fontAlgn="base">
        <a:lnSpc>
          <a:spcPct val="90000"/>
        </a:lnSpc>
        <a:spcBef>
          <a:spcPts val="600"/>
        </a:spcBef>
        <a:spcAft>
          <a:spcPct val="0"/>
        </a:spcAft>
        <a:buFont typeface="Calibri" pitchFamily="34" charset="0"/>
        <a:buChar char="•"/>
        <a:defRPr>
          <a:solidFill>
            <a:schemeClr val="accent2"/>
          </a:solidFill>
          <a:latin typeface="+mn-lt"/>
        </a:defRPr>
      </a:lvl7pPr>
      <a:lvl8pPr marL="2451100" indent="-215900" algn="l" rtl="0" fontAlgn="base">
        <a:lnSpc>
          <a:spcPct val="90000"/>
        </a:lnSpc>
        <a:spcBef>
          <a:spcPts val="600"/>
        </a:spcBef>
        <a:spcAft>
          <a:spcPct val="0"/>
        </a:spcAft>
        <a:buFont typeface="Calibri" pitchFamily="34" charset="0"/>
        <a:buChar char="•"/>
        <a:defRPr>
          <a:solidFill>
            <a:schemeClr val="accent2"/>
          </a:solidFill>
          <a:latin typeface="+mn-lt"/>
        </a:defRPr>
      </a:lvl8pPr>
      <a:lvl9pPr marL="2908300" indent="-215900" algn="l" rtl="0" fontAlgn="base">
        <a:lnSpc>
          <a:spcPct val="90000"/>
        </a:lnSpc>
        <a:spcBef>
          <a:spcPts val="600"/>
        </a:spcBef>
        <a:spcAft>
          <a:spcPct val="0"/>
        </a:spcAft>
        <a:buFont typeface="Calibri" pitchFamily="34" charset="0"/>
        <a:buChar char="•"/>
        <a:defRPr>
          <a:solidFill>
            <a:schemeClr val="accent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21"/>
          <p:cNvGrpSpPr>
            <a:grpSpLocks/>
          </p:cNvGrpSpPr>
          <p:nvPr/>
        </p:nvGrpSpPr>
        <p:grpSpPr bwMode="auto">
          <a:xfrm>
            <a:off x="-71438" y="6051550"/>
            <a:ext cx="9317038" cy="858838"/>
            <a:chOff x="-45" y="3812"/>
            <a:chExt cx="5869" cy="541"/>
          </a:xfrm>
        </p:grpSpPr>
        <p:sp>
          <p:nvSpPr>
            <p:cNvPr id="3" name="AutoShape 4"/>
            <p:cNvSpPr>
              <a:spLocks noChangeAspect="1" noChangeArrowheads="1" noTextEdit="1"/>
            </p:cNvSpPr>
            <p:nvPr/>
          </p:nvSpPr>
          <p:spPr bwMode="auto">
            <a:xfrm>
              <a:off x="-5" y="3815"/>
              <a:ext cx="5771" cy="505"/>
            </a:xfrm>
            <a:prstGeom prst="rect">
              <a:avLst/>
            </a:prstGeom>
            <a:noFill/>
            <a:ln>
              <a:noFill/>
            </a:ln>
            <a:extLst/>
          </p:spPr>
          <p:txBody>
            <a:bodyPr/>
            <a:lstStyle/>
            <a:p>
              <a:pPr defTabSz="457200">
                <a:defRPr/>
              </a:pPr>
              <a:endParaRPr lang="en-AU">
                <a:solidFill>
                  <a:srgbClr val="000000"/>
                </a:solidFill>
              </a:endParaRPr>
            </a:p>
          </p:txBody>
        </p:sp>
        <p:sp>
          <p:nvSpPr>
            <p:cNvPr id="4" name="Rectangle 6"/>
            <p:cNvSpPr>
              <a:spLocks noChangeArrowheads="1"/>
            </p:cNvSpPr>
            <p:nvPr/>
          </p:nvSpPr>
          <p:spPr bwMode="auto">
            <a:xfrm>
              <a:off x="1" y="4011"/>
              <a:ext cx="5759" cy="309"/>
            </a:xfrm>
            <a:prstGeom prst="rect">
              <a:avLst/>
            </a:prstGeom>
            <a:solidFill>
              <a:schemeClr val="accent2"/>
            </a:solidFill>
            <a:ln>
              <a:noFill/>
            </a:ln>
            <a:extLst/>
          </p:spPr>
          <p:txBody>
            <a:bodyPr/>
            <a:lstStyle/>
            <a:p>
              <a:pPr defTabSz="457200">
                <a:defRPr/>
              </a:pPr>
              <a:endParaRPr lang="en-AU">
                <a:solidFill>
                  <a:srgbClr val="000000"/>
                </a:solidFill>
              </a:endParaRPr>
            </a:p>
          </p:txBody>
        </p:sp>
        <p:sp>
          <p:nvSpPr>
            <p:cNvPr id="6" name="Rectangle 7"/>
            <p:cNvSpPr>
              <a:spLocks noChangeArrowheads="1"/>
            </p:cNvSpPr>
            <p:nvPr/>
          </p:nvSpPr>
          <p:spPr bwMode="auto">
            <a:xfrm>
              <a:off x="1" y="4011"/>
              <a:ext cx="5759" cy="309"/>
            </a:xfrm>
            <a:prstGeom prst="rect">
              <a:avLst/>
            </a:prstGeom>
            <a:noFill/>
            <a:ln>
              <a:noFill/>
            </a:ln>
            <a:extLst/>
          </p:spPr>
          <p:txBody>
            <a:bodyPr/>
            <a:lstStyle/>
            <a:p>
              <a:pPr defTabSz="457200">
                <a:defRPr/>
              </a:pPr>
              <a:endParaRPr lang="en-AU">
                <a:solidFill>
                  <a:srgbClr val="000000"/>
                </a:solidFill>
              </a:endParaRPr>
            </a:p>
          </p:txBody>
        </p:sp>
        <p:sp>
          <p:nvSpPr>
            <p:cNvPr id="7" name="Freeform 8"/>
            <p:cNvSpPr>
              <a:spLocks noEditPoints="1"/>
            </p:cNvSpPr>
            <p:nvPr/>
          </p:nvSpPr>
          <p:spPr bwMode="auto">
            <a:xfrm>
              <a:off x="1" y="3821"/>
              <a:ext cx="5759" cy="435"/>
            </a:xfrm>
            <a:custGeom>
              <a:avLst/>
              <a:gdLst>
                <a:gd name="T0" fmla="*/ 2880 w 2880"/>
                <a:gd name="T1" fmla="*/ 14 h 217"/>
                <a:gd name="T2" fmla="*/ 2817 w 2880"/>
                <a:gd name="T3" fmla="*/ 14 h 217"/>
                <a:gd name="T4" fmla="*/ 2486 w 2880"/>
                <a:gd name="T5" fmla="*/ 95 h 217"/>
                <a:gd name="T6" fmla="*/ 2486 w 2880"/>
                <a:gd name="T7" fmla="*/ 95 h 217"/>
                <a:gd name="T8" fmla="*/ 2880 w 2880"/>
                <a:gd name="T9" fmla="*/ 95 h 217"/>
                <a:gd name="T10" fmla="*/ 2880 w 2880"/>
                <a:gd name="T11" fmla="*/ 217 h 217"/>
                <a:gd name="T12" fmla="*/ 2880 w 2880"/>
                <a:gd name="T13" fmla="*/ 217 h 217"/>
                <a:gd name="T14" fmla="*/ 2880 w 2880"/>
                <a:gd name="T15" fmla="*/ 14 h 217"/>
                <a:gd name="T16" fmla="*/ 2171 w 2880"/>
                <a:gd name="T17" fmla="*/ 0 h 217"/>
                <a:gd name="T18" fmla="*/ 0 w 2880"/>
                <a:gd name="T19" fmla="*/ 0 h 217"/>
                <a:gd name="T20" fmla="*/ 0 w 2880"/>
                <a:gd name="T21" fmla="*/ 95 h 217"/>
                <a:gd name="T22" fmla="*/ 2486 w 2880"/>
                <a:gd name="T23" fmla="*/ 95 h 217"/>
                <a:gd name="T24" fmla="*/ 2486 w 2880"/>
                <a:gd name="T25" fmla="*/ 95 h 217"/>
                <a:gd name="T26" fmla="*/ 2486 w 2880"/>
                <a:gd name="T27" fmla="*/ 95 h 217"/>
                <a:gd name="T28" fmla="*/ 2486 w 2880"/>
                <a:gd name="T29" fmla="*/ 95 h 217"/>
                <a:gd name="T30" fmla="*/ 2171 w 2880"/>
                <a:gd name="T31" fmla="*/ 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80" h="217">
                  <a:moveTo>
                    <a:pt x="2880" y="14"/>
                  </a:moveTo>
                  <a:cubicBezTo>
                    <a:pt x="2817" y="14"/>
                    <a:pt x="2817" y="14"/>
                    <a:pt x="2817" y="14"/>
                  </a:cubicBezTo>
                  <a:cubicBezTo>
                    <a:pt x="2616" y="14"/>
                    <a:pt x="2542" y="74"/>
                    <a:pt x="2486" y="95"/>
                  </a:cubicBezTo>
                  <a:cubicBezTo>
                    <a:pt x="2486" y="95"/>
                    <a:pt x="2486" y="95"/>
                    <a:pt x="2486" y="95"/>
                  </a:cubicBezTo>
                  <a:cubicBezTo>
                    <a:pt x="2880" y="95"/>
                    <a:pt x="2880" y="95"/>
                    <a:pt x="2880" y="95"/>
                  </a:cubicBezTo>
                  <a:cubicBezTo>
                    <a:pt x="2880" y="217"/>
                    <a:pt x="2880" y="217"/>
                    <a:pt x="2880" y="217"/>
                  </a:cubicBezTo>
                  <a:cubicBezTo>
                    <a:pt x="2880" y="217"/>
                    <a:pt x="2880" y="217"/>
                    <a:pt x="2880" y="217"/>
                  </a:cubicBezTo>
                  <a:cubicBezTo>
                    <a:pt x="2880" y="14"/>
                    <a:pt x="2880" y="14"/>
                    <a:pt x="2880" y="14"/>
                  </a:cubicBezTo>
                  <a:moveTo>
                    <a:pt x="2171" y="0"/>
                  </a:moveTo>
                  <a:cubicBezTo>
                    <a:pt x="0" y="0"/>
                    <a:pt x="0" y="0"/>
                    <a:pt x="0" y="0"/>
                  </a:cubicBezTo>
                  <a:cubicBezTo>
                    <a:pt x="0" y="95"/>
                    <a:pt x="0" y="95"/>
                    <a:pt x="0" y="95"/>
                  </a:cubicBezTo>
                  <a:cubicBezTo>
                    <a:pt x="2486" y="95"/>
                    <a:pt x="2486" y="95"/>
                    <a:pt x="2486" y="95"/>
                  </a:cubicBezTo>
                  <a:cubicBezTo>
                    <a:pt x="2486" y="95"/>
                    <a:pt x="2486" y="95"/>
                    <a:pt x="2486" y="95"/>
                  </a:cubicBezTo>
                  <a:cubicBezTo>
                    <a:pt x="2486" y="95"/>
                    <a:pt x="2486" y="95"/>
                    <a:pt x="2486" y="95"/>
                  </a:cubicBezTo>
                  <a:cubicBezTo>
                    <a:pt x="2486" y="95"/>
                    <a:pt x="2486" y="95"/>
                    <a:pt x="2486" y="95"/>
                  </a:cubicBezTo>
                  <a:cubicBezTo>
                    <a:pt x="2419" y="39"/>
                    <a:pt x="2306" y="0"/>
                    <a:pt x="2171" y="0"/>
                  </a:cubicBezTo>
                </a:path>
              </a:pathLst>
            </a:custGeom>
            <a:solidFill>
              <a:srgbClr val="BFBFBF"/>
            </a:solidFill>
            <a:ln>
              <a:noFill/>
            </a:ln>
            <a:extLst/>
          </p:spPr>
          <p:txBody>
            <a:bodyPr/>
            <a:lstStyle/>
            <a:p>
              <a:pPr defTabSz="457200">
                <a:defRPr/>
              </a:pPr>
              <a:endParaRPr lang="en-AU">
                <a:solidFill>
                  <a:srgbClr val="000000"/>
                </a:solidFill>
              </a:endParaRPr>
            </a:p>
          </p:txBody>
        </p:sp>
        <p:sp>
          <p:nvSpPr>
            <p:cNvPr id="8" name="Freeform 9"/>
            <p:cNvSpPr>
              <a:spLocks noEditPoints="1"/>
            </p:cNvSpPr>
            <p:nvPr/>
          </p:nvSpPr>
          <p:spPr bwMode="auto">
            <a:xfrm>
              <a:off x="1" y="4011"/>
              <a:ext cx="5759" cy="245"/>
            </a:xfrm>
            <a:custGeom>
              <a:avLst/>
              <a:gdLst>
                <a:gd name="T0" fmla="*/ 2486 w 2880"/>
                <a:gd name="T1" fmla="*/ 0 h 122"/>
                <a:gd name="T2" fmla="*/ 0 w 2880"/>
                <a:gd name="T3" fmla="*/ 0 h 122"/>
                <a:gd name="T4" fmla="*/ 0 w 2880"/>
                <a:gd name="T5" fmla="*/ 13 h 122"/>
                <a:gd name="T6" fmla="*/ 2289 w 2880"/>
                <a:gd name="T7" fmla="*/ 13 h 122"/>
                <a:gd name="T8" fmla="*/ 2486 w 2880"/>
                <a:gd name="T9" fmla="*/ 0 h 122"/>
                <a:gd name="T10" fmla="*/ 2880 w 2880"/>
                <a:gd name="T11" fmla="*/ 0 h 122"/>
                <a:gd name="T12" fmla="*/ 2486 w 2880"/>
                <a:gd name="T13" fmla="*/ 0 h 122"/>
                <a:gd name="T14" fmla="*/ 2813 w 2880"/>
                <a:gd name="T15" fmla="*/ 122 h 122"/>
                <a:gd name="T16" fmla="*/ 2880 w 2880"/>
                <a:gd name="T17" fmla="*/ 122 h 122"/>
                <a:gd name="T18" fmla="*/ 2880 w 2880"/>
                <a:gd name="T19"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0" h="122">
                  <a:moveTo>
                    <a:pt x="2486" y="0"/>
                  </a:moveTo>
                  <a:cubicBezTo>
                    <a:pt x="0" y="0"/>
                    <a:pt x="0" y="0"/>
                    <a:pt x="0" y="0"/>
                  </a:cubicBezTo>
                  <a:cubicBezTo>
                    <a:pt x="0" y="13"/>
                    <a:pt x="0" y="13"/>
                    <a:pt x="0" y="13"/>
                  </a:cubicBezTo>
                  <a:cubicBezTo>
                    <a:pt x="2289" y="13"/>
                    <a:pt x="2289" y="13"/>
                    <a:pt x="2289" y="13"/>
                  </a:cubicBezTo>
                  <a:cubicBezTo>
                    <a:pt x="2418" y="13"/>
                    <a:pt x="2459" y="10"/>
                    <a:pt x="2486" y="0"/>
                  </a:cubicBezTo>
                  <a:moveTo>
                    <a:pt x="2880" y="0"/>
                  </a:moveTo>
                  <a:cubicBezTo>
                    <a:pt x="2486" y="0"/>
                    <a:pt x="2486" y="0"/>
                    <a:pt x="2486" y="0"/>
                  </a:cubicBezTo>
                  <a:cubicBezTo>
                    <a:pt x="2554" y="56"/>
                    <a:pt x="2645" y="122"/>
                    <a:pt x="2813" y="122"/>
                  </a:cubicBezTo>
                  <a:cubicBezTo>
                    <a:pt x="2854" y="122"/>
                    <a:pt x="2880" y="122"/>
                    <a:pt x="2880" y="122"/>
                  </a:cubicBezTo>
                  <a:cubicBezTo>
                    <a:pt x="2880" y="0"/>
                    <a:pt x="2880" y="0"/>
                    <a:pt x="2880" y="0"/>
                  </a:cubicBezTo>
                </a:path>
              </a:pathLst>
            </a:custGeom>
            <a:solidFill>
              <a:schemeClr val="accent2">
                <a:lumMod val="75000"/>
              </a:schemeClr>
            </a:solidFill>
            <a:ln>
              <a:noFill/>
            </a:ln>
            <a:extLst/>
          </p:spPr>
          <p:txBody>
            <a:bodyPr/>
            <a:lstStyle/>
            <a:p>
              <a:pPr defTabSz="457200">
                <a:defRPr/>
              </a:pPr>
              <a:endParaRPr lang="en-AU">
                <a:solidFill>
                  <a:srgbClr val="000000"/>
                </a:solidFill>
              </a:endParaRPr>
            </a:p>
          </p:txBody>
        </p:sp>
        <p:sp>
          <p:nvSpPr>
            <p:cNvPr id="9" name="Freeform 10"/>
            <p:cNvSpPr>
              <a:spLocks/>
            </p:cNvSpPr>
            <p:nvPr/>
          </p:nvSpPr>
          <p:spPr bwMode="auto">
            <a:xfrm>
              <a:off x="1" y="3849"/>
              <a:ext cx="4971" cy="188"/>
            </a:xfrm>
            <a:custGeom>
              <a:avLst/>
              <a:gdLst>
                <a:gd name="T0" fmla="*/ 2486 w 2486"/>
                <a:gd name="T1" fmla="*/ 81 h 94"/>
                <a:gd name="T2" fmla="*/ 2171 w 2486"/>
                <a:gd name="T3" fmla="*/ 0 h 94"/>
                <a:gd name="T4" fmla="*/ 0 w 2486"/>
                <a:gd name="T5" fmla="*/ 0 h 94"/>
                <a:gd name="T6" fmla="*/ 0 w 2486"/>
                <a:gd name="T7" fmla="*/ 94 h 94"/>
                <a:gd name="T8" fmla="*/ 2289 w 2486"/>
                <a:gd name="T9" fmla="*/ 94 h 94"/>
                <a:gd name="T10" fmla="*/ 2486 w 2486"/>
                <a:gd name="T11" fmla="*/ 81 h 94"/>
              </a:gdLst>
              <a:ahLst/>
              <a:cxnLst>
                <a:cxn ang="0">
                  <a:pos x="T0" y="T1"/>
                </a:cxn>
                <a:cxn ang="0">
                  <a:pos x="T2" y="T3"/>
                </a:cxn>
                <a:cxn ang="0">
                  <a:pos x="T4" y="T5"/>
                </a:cxn>
                <a:cxn ang="0">
                  <a:pos x="T6" y="T7"/>
                </a:cxn>
                <a:cxn ang="0">
                  <a:pos x="T8" y="T9"/>
                </a:cxn>
                <a:cxn ang="0">
                  <a:pos x="T10" y="T11"/>
                </a:cxn>
              </a:cxnLst>
              <a:rect l="0" t="0" r="r" b="b"/>
              <a:pathLst>
                <a:path w="2486" h="94">
                  <a:moveTo>
                    <a:pt x="2486" y="81"/>
                  </a:moveTo>
                  <a:cubicBezTo>
                    <a:pt x="2410" y="38"/>
                    <a:pt x="2306" y="0"/>
                    <a:pt x="2171" y="0"/>
                  </a:cubicBezTo>
                  <a:cubicBezTo>
                    <a:pt x="0" y="0"/>
                    <a:pt x="0" y="0"/>
                    <a:pt x="0" y="0"/>
                  </a:cubicBezTo>
                  <a:cubicBezTo>
                    <a:pt x="0" y="94"/>
                    <a:pt x="0" y="94"/>
                    <a:pt x="0" y="94"/>
                  </a:cubicBezTo>
                  <a:cubicBezTo>
                    <a:pt x="2289" y="94"/>
                    <a:pt x="2289" y="94"/>
                    <a:pt x="2289" y="94"/>
                  </a:cubicBezTo>
                  <a:cubicBezTo>
                    <a:pt x="2418" y="94"/>
                    <a:pt x="2459" y="91"/>
                    <a:pt x="2486" y="81"/>
                  </a:cubicBezTo>
                </a:path>
              </a:pathLst>
            </a:custGeom>
            <a:solidFill>
              <a:schemeClr val="accent1"/>
            </a:solidFill>
            <a:ln>
              <a:noFill/>
            </a:ln>
            <a:extLst/>
          </p:spPr>
          <p:txBody>
            <a:bodyPr/>
            <a:lstStyle/>
            <a:p>
              <a:pPr defTabSz="457200">
                <a:defRPr/>
              </a:pPr>
              <a:endParaRPr lang="en-AU">
                <a:solidFill>
                  <a:srgbClr val="000000"/>
                </a:solidFill>
              </a:endParaRPr>
            </a:p>
          </p:txBody>
        </p:sp>
        <p:sp>
          <p:nvSpPr>
            <p:cNvPr id="10" name="Freeform 11"/>
            <p:cNvSpPr>
              <a:spLocks/>
            </p:cNvSpPr>
            <p:nvPr/>
          </p:nvSpPr>
          <p:spPr bwMode="auto">
            <a:xfrm>
              <a:off x="4972" y="3849"/>
              <a:ext cx="788" cy="379"/>
            </a:xfrm>
            <a:custGeom>
              <a:avLst/>
              <a:gdLst>
                <a:gd name="T0" fmla="*/ 1050925 w 394"/>
                <a:gd name="T1" fmla="*/ 0 h 189"/>
                <a:gd name="T2" fmla="*/ 0 w 394"/>
                <a:gd name="T3" fmla="*/ 257855 h 189"/>
                <a:gd name="T4" fmla="*/ 1038225 w 394"/>
                <a:gd name="T5" fmla="*/ 601662 h 189"/>
                <a:gd name="T6" fmla="*/ 1250950 w 394"/>
                <a:gd name="T7" fmla="*/ 601662 h 189"/>
                <a:gd name="T8" fmla="*/ 1250950 w 394"/>
                <a:gd name="T9" fmla="*/ 0 h 189"/>
                <a:gd name="T10" fmla="*/ 1050925 w 394"/>
                <a:gd name="T11" fmla="*/ 0 h 189"/>
                <a:gd name="T12" fmla="*/ 0 60000 65536"/>
                <a:gd name="T13" fmla="*/ 0 60000 65536"/>
                <a:gd name="T14" fmla="*/ 0 60000 65536"/>
                <a:gd name="T15" fmla="*/ 0 60000 65536"/>
                <a:gd name="T16" fmla="*/ 0 60000 65536"/>
                <a:gd name="T17" fmla="*/ 0 60000 65536"/>
                <a:gd name="T18" fmla="*/ 0 w 394"/>
                <a:gd name="T19" fmla="*/ 0 h 189"/>
                <a:gd name="T20" fmla="*/ 394 w 394"/>
                <a:gd name="T21" fmla="*/ 189 h 189"/>
              </a:gdLst>
              <a:ahLst/>
              <a:cxnLst>
                <a:cxn ang="T12">
                  <a:pos x="T0" y="T1"/>
                </a:cxn>
                <a:cxn ang="T13">
                  <a:pos x="T2" y="T3"/>
                </a:cxn>
                <a:cxn ang="T14">
                  <a:pos x="T4" y="T5"/>
                </a:cxn>
                <a:cxn ang="T15">
                  <a:pos x="T6" y="T7"/>
                </a:cxn>
                <a:cxn ang="T16">
                  <a:pos x="T8" y="T9"/>
                </a:cxn>
                <a:cxn ang="T17">
                  <a:pos x="T10" y="T11"/>
                </a:cxn>
              </a:cxnLst>
              <a:rect l="T18" t="T19" r="T20" b="T21"/>
              <a:pathLst>
                <a:path w="394" h="189">
                  <a:moveTo>
                    <a:pt x="331" y="0"/>
                  </a:moveTo>
                  <a:cubicBezTo>
                    <a:pt x="130" y="0"/>
                    <a:pt x="56" y="60"/>
                    <a:pt x="0" y="81"/>
                  </a:cubicBezTo>
                  <a:cubicBezTo>
                    <a:pt x="89" y="131"/>
                    <a:pt x="159" y="189"/>
                    <a:pt x="327" y="189"/>
                  </a:cubicBezTo>
                  <a:cubicBezTo>
                    <a:pt x="368" y="189"/>
                    <a:pt x="394" y="189"/>
                    <a:pt x="394" y="189"/>
                  </a:cubicBezTo>
                  <a:cubicBezTo>
                    <a:pt x="394" y="0"/>
                    <a:pt x="394" y="0"/>
                    <a:pt x="394" y="0"/>
                  </a:cubicBezTo>
                  <a:lnTo>
                    <a:pt x="331" y="0"/>
                  </a:lnTo>
                  <a:close/>
                </a:path>
              </a:pathLst>
            </a:custGeom>
            <a:solidFill>
              <a:srgbClr val="F7F7F7"/>
            </a:solidFill>
            <a:ln w="9525">
              <a:noFill/>
              <a:round/>
              <a:headEnd/>
              <a:tailEnd/>
            </a:ln>
          </p:spPr>
          <p:txBody>
            <a:bodyPr/>
            <a:lstStyle/>
            <a:p>
              <a:endParaRPr lang="en-AU">
                <a:solidFill>
                  <a:srgbClr val="000000"/>
                </a:solidFill>
              </a:endParaRPr>
            </a:p>
          </p:txBody>
        </p:sp>
        <p:sp>
          <p:nvSpPr>
            <p:cNvPr id="1105" name="AutoShape 81"/>
            <p:cNvSpPr>
              <a:spLocks noChangeAspect="1" noChangeArrowheads="1" noTextEdit="1"/>
            </p:cNvSpPr>
            <p:nvPr/>
          </p:nvSpPr>
          <p:spPr bwMode="auto">
            <a:xfrm>
              <a:off x="-6" y="3812"/>
              <a:ext cx="5776" cy="535"/>
            </a:xfrm>
            <a:prstGeom prst="rect">
              <a:avLst/>
            </a:prstGeom>
            <a:noFill/>
            <a:ln w="9525">
              <a:noFill/>
              <a:miter lim="800000"/>
              <a:headEnd/>
              <a:tailEnd/>
            </a:ln>
          </p:spPr>
          <p:txBody>
            <a:bodyPr/>
            <a:lstStyle/>
            <a:p>
              <a:pPr defTabSz="457200">
                <a:defRPr/>
              </a:pPr>
              <a:endParaRPr lang="en-US">
                <a:solidFill>
                  <a:srgbClr val="000000"/>
                </a:solidFill>
              </a:endParaRPr>
            </a:p>
          </p:txBody>
        </p:sp>
        <p:sp>
          <p:nvSpPr>
            <p:cNvPr id="1108" name="Rectangle 84"/>
            <p:cNvSpPr>
              <a:spLocks noChangeArrowheads="1"/>
            </p:cNvSpPr>
            <p:nvPr/>
          </p:nvSpPr>
          <p:spPr bwMode="auto">
            <a:xfrm>
              <a:off x="-6" y="4004"/>
              <a:ext cx="5775" cy="343"/>
            </a:xfrm>
            <a:prstGeom prst="rect">
              <a:avLst/>
            </a:prstGeom>
            <a:noFill/>
            <a:ln w="9525">
              <a:noFill/>
              <a:miter lim="800000"/>
              <a:headEnd/>
              <a:tailEnd/>
            </a:ln>
          </p:spPr>
          <p:txBody>
            <a:bodyPr/>
            <a:lstStyle/>
            <a:p>
              <a:pPr defTabSz="457200">
                <a:defRPr/>
              </a:pPr>
              <a:endParaRPr lang="en-US">
                <a:solidFill>
                  <a:srgbClr val="000000"/>
                </a:solidFill>
              </a:endParaRPr>
            </a:p>
          </p:txBody>
        </p:sp>
        <p:pic>
          <p:nvPicPr>
            <p:cNvPr id="81951" name="Picture 78"/>
            <p:cNvPicPr>
              <a:picLocks noChangeAspect="1" noChangeArrowheads="1"/>
            </p:cNvPicPr>
            <p:nvPr/>
          </p:nvPicPr>
          <p:blipFill>
            <a:blip r:embed="rId13" cstate="print"/>
            <a:srcRect/>
            <a:stretch>
              <a:fillRect/>
            </a:stretch>
          </p:blipFill>
          <p:spPr bwMode="auto">
            <a:xfrm>
              <a:off x="5329" y="3900"/>
              <a:ext cx="286" cy="286"/>
            </a:xfrm>
            <a:prstGeom prst="rect">
              <a:avLst/>
            </a:prstGeom>
            <a:noFill/>
            <a:ln w="9525">
              <a:noFill/>
              <a:miter lim="800000"/>
              <a:headEnd/>
              <a:tailEnd/>
            </a:ln>
          </p:spPr>
        </p:pic>
        <p:sp>
          <p:nvSpPr>
            <p:cNvPr id="1070" name="Rectangle 46"/>
            <p:cNvSpPr>
              <a:spLocks noChangeArrowheads="1"/>
            </p:cNvSpPr>
            <p:nvPr/>
          </p:nvSpPr>
          <p:spPr bwMode="auto">
            <a:xfrm>
              <a:off x="-45" y="4010"/>
              <a:ext cx="5869" cy="343"/>
            </a:xfrm>
            <a:prstGeom prst="rect">
              <a:avLst/>
            </a:prstGeom>
            <a:noFill/>
            <a:ln w="9525">
              <a:noFill/>
              <a:miter lim="800000"/>
              <a:headEnd/>
              <a:tailEnd/>
            </a:ln>
          </p:spPr>
          <p:txBody>
            <a:bodyPr/>
            <a:lstStyle/>
            <a:p>
              <a:pPr defTabSz="457200">
                <a:defRPr/>
              </a:pPr>
              <a:endParaRPr lang="en-US">
                <a:solidFill>
                  <a:srgbClr val="000000"/>
                </a:solidFill>
              </a:endParaRPr>
            </a:p>
          </p:txBody>
        </p:sp>
      </p:grpSp>
      <p:sp>
        <p:nvSpPr>
          <p:cNvPr id="81933" name="Title Placeholder 1"/>
          <p:cNvSpPr>
            <a:spLocks noGrp="1"/>
          </p:cNvSpPr>
          <p:nvPr>
            <p:ph type="title"/>
          </p:nvPr>
        </p:nvSpPr>
        <p:spPr bwMode="auto">
          <a:xfrm>
            <a:off x="358775" y="274638"/>
            <a:ext cx="8461375" cy="85248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AU" smtClean="0"/>
              <a:t>Click to edit Master title style</a:t>
            </a:r>
          </a:p>
        </p:txBody>
      </p:sp>
      <p:sp>
        <p:nvSpPr>
          <p:cNvPr id="81934" name="Text Placeholder 2"/>
          <p:cNvSpPr>
            <a:spLocks noGrp="1"/>
          </p:cNvSpPr>
          <p:nvPr>
            <p:ph type="body" idx="1"/>
          </p:nvPr>
        </p:nvSpPr>
        <p:spPr bwMode="auto">
          <a:xfrm>
            <a:off x="358775" y="1268413"/>
            <a:ext cx="8461375" cy="457358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p>
        </p:txBody>
      </p:sp>
      <p:sp>
        <p:nvSpPr>
          <p:cNvPr id="5" name="Footer Placeholder 4"/>
          <p:cNvSpPr>
            <a:spLocks noGrp="1"/>
          </p:cNvSpPr>
          <p:nvPr>
            <p:ph type="ftr" sz="quarter" idx="3"/>
          </p:nvPr>
        </p:nvSpPr>
        <p:spPr>
          <a:xfrm>
            <a:off x="677863" y="6503988"/>
            <a:ext cx="6083300" cy="123825"/>
          </a:xfrm>
          <a:prstGeom prst="rect">
            <a:avLst/>
          </a:prstGeom>
        </p:spPr>
        <p:txBody>
          <a:bodyPr vert="horz" wrap="square" lIns="0" tIns="0" rIns="0" bIns="0" numCol="1" anchor="ctr" anchorCtr="0" compatLnSpc="1">
            <a:prstTxWarp prst="textNoShape">
              <a:avLst/>
            </a:prstTxWarp>
          </a:bodyPr>
          <a:lstStyle>
            <a:lvl1pPr>
              <a:defRPr sz="900">
                <a:solidFill>
                  <a:srgbClr val="FFFFFF"/>
                </a:solidFill>
                <a:latin typeface="+mn-lt"/>
              </a:defRPr>
            </a:lvl1pPr>
          </a:lstStyle>
          <a:p>
            <a:r>
              <a:rPr lang="en-AU" smtClean="0"/>
              <a:t>Cox, Simons, Yu | Observable property ontology</a:t>
            </a:r>
            <a:endParaRPr lang="en-AU"/>
          </a:p>
        </p:txBody>
      </p:sp>
      <p:sp>
        <p:nvSpPr>
          <p:cNvPr id="18" name="Slide Number Placeholder 17"/>
          <p:cNvSpPr>
            <a:spLocks noGrp="1"/>
          </p:cNvSpPr>
          <p:nvPr>
            <p:ph type="sldNum" sz="quarter" idx="4"/>
          </p:nvPr>
        </p:nvSpPr>
        <p:spPr>
          <a:xfrm>
            <a:off x="330200" y="6503988"/>
            <a:ext cx="288925" cy="127000"/>
          </a:xfrm>
          <a:prstGeom prst="rect">
            <a:avLst/>
          </a:prstGeom>
        </p:spPr>
        <p:txBody>
          <a:bodyPr vert="horz" lIns="0" tIns="0" rIns="0" bIns="0" rtlCol="0" anchor="ctr"/>
          <a:lstStyle>
            <a:lvl1pPr algn="r" fontAlgn="auto">
              <a:spcBef>
                <a:spcPts val="0"/>
              </a:spcBef>
              <a:spcAft>
                <a:spcPts val="0"/>
              </a:spcAft>
              <a:defRPr sz="900" smtClean="0">
                <a:solidFill>
                  <a:schemeClr val="bg1"/>
                </a:solidFill>
                <a:latin typeface="+mn-lt"/>
              </a:defRPr>
            </a:lvl1pPr>
          </a:lstStyle>
          <a:p>
            <a:pPr>
              <a:defRPr/>
            </a:pPr>
            <a:fld id="{006F2D36-124F-4F48-9E4C-98EE088E01D6}" type="slidenum">
              <a:rPr lang="en-AU">
                <a:solidFill>
                  <a:srgbClr val="FFFFFF"/>
                </a:solidFill>
              </a:rPr>
              <a:pPr>
                <a:defRPr/>
              </a:pPr>
              <a:t>‹#›</a:t>
            </a:fld>
            <a:r>
              <a:rPr lang="en-AU" dirty="0">
                <a:solidFill>
                  <a:srgbClr val="FFFFFF"/>
                </a:solidFill>
              </a:rPr>
              <a:t>  |</a:t>
            </a:r>
          </a:p>
        </p:txBody>
      </p:sp>
      <p:sp>
        <p:nvSpPr>
          <p:cNvPr id="36" name="AutoShape 4"/>
          <p:cNvSpPr>
            <a:spLocks noChangeAspect="1" noChangeArrowheads="1" noTextEdit="1"/>
          </p:cNvSpPr>
          <p:nvPr/>
        </p:nvSpPr>
        <p:spPr bwMode="auto">
          <a:xfrm>
            <a:off x="3175" y="3325813"/>
            <a:ext cx="9161463" cy="801687"/>
          </a:xfrm>
          <a:prstGeom prst="rect">
            <a:avLst/>
          </a:prstGeom>
          <a:noFill/>
          <a:ln>
            <a:noFill/>
          </a:ln>
          <a:extLst/>
        </p:spPr>
        <p:txBody>
          <a:bodyPr/>
          <a:lstStyle/>
          <a:p>
            <a:pPr fontAlgn="auto">
              <a:spcBef>
                <a:spcPts val="0"/>
              </a:spcBef>
              <a:spcAft>
                <a:spcPts val="0"/>
              </a:spcAft>
              <a:defRPr/>
            </a:pPr>
            <a:endParaRPr lang="en-AU">
              <a:solidFill>
                <a:srgbClr val="000000"/>
              </a:solidFill>
              <a:latin typeface="Calibri"/>
            </a:endParaRPr>
          </a:p>
        </p:txBody>
      </p:sp>
      <p:sp>
        <p:nvSpPr>
          <p:cNvPr id="38" name="Rectangle 7"/>
          <p:cNvSpPr>
            <a:spLocks noChangeArrowheads="1"/>
          </p:cNvSpPr>
          <p:nvPr/>
        </p:nvSpPr>
        <p:spPr bwMode="auto">
          <a:xfrm>
            <a:off x="12700" y="3636963"/>
            <a:ext cx="9142413" cy="490537"/>
          </a:xfrm>
          <a:prstGeom prst="rect">
            <a:avLst/>
          </a:prstGeom>
          <a:noFill/>
          <a:ln>
            <a:noFill/>
          </a:ln>
          <a:extLst/>
        </p:spPr>
        <p:txBody>
          <a:bodyPr/>
          <a:lstStyle/>
          <a:p>
            <a:pPr fontAlgn="auto">
              <a:spcBef>
                <a:spcPts val="0"/>
              </a:spcBef>
              <a:spcAft>
                <a:spcPts val="0"/>
              </a:spcAft>
              <a:defRPr/>
            </a:pPr>
            <a:endParaRPr lang="en-AU">
              <a:solidFill>
                <a:srgbClr val="000000"/>
              </a:solidFill>
              <a:latin typeface="Calibri"/>
            </a:endParaRPr>
          </a:p>
        </p:txBody>
      </p:sp>
      <p:sp>
        <p:nvSpPr>
          <p:cNvPr id="43" name="AutoShape 81"/>
          <p:cNvSpPr>
            <a:spLocks noChangeAspect="1" noChangeArrowheads="1" noTextEdit="1"/>
          </p:cNvSpPr>
          <p:nvPr/>
        </p:nvSpPr>
        <p:spPr bwMode="auto">
          <a:xfrm>
            <a:off x="1588" y="3321050"/>
            <a:ext cx="9169400" cy="849313"/>
          </a:xfrm>
          <a:prstGeom prst="rect">
            <a:avLst/>
          </a:prstGeom>
          <a:noFill/>
          <a:ln w="9525">
            <a:noFill/>
            <a:miter lim="800000"/>
            <a:headEnd/>
            <a:tailEnd/>
          </a:ln>
        </p:spPr>
        <p:txBody>
          <a:bodyPr/>
          <a:lstStyle/>
          <a:p>
            <a:pPr fontAlgn="auto">
              <a:spcBef>
                <a:spcPts val="0"/>
              </a:spcBef>
              <a:spcAft>
                <a:spcPts val="0"/>
              </a:spcAft>
              <a:defRPr/>
            </a:pPr>
            <a:endParaRPr lang="en-US">
              <a:solidFill>
                <a:srgbClr val="000000"/>
              </a:solidFill>
              <a:latin typeface="Calibri"/>
            </a:endParaRPr>
          </a:p>
        </p:txBody>
      </p:sp>
      <p:sp>
        <p:nvSpPr>
          <p:cNvPr id="44" name="Rectangle 84"/>
          <p:cNvSpPr>
            <a:spLocks noChangeArrowheads="1"/>
          </p:cNvSpPr>
          <p:nvPr/>
        </p:nvSpPr>
        <p:spPr bwMode="auto">
          <a:xfrm>
            <a:off x="1588" y="3625850"/>
            <a:ext cx="9167812" cy="544513"/>
          </a:xfrm>
          <a:prstGeom prst="rect">
            <a:avLst/>
          </a:prstGeom>
          <a:noFill/>
          <a:ln w="9525">
            <a:noFill/>
            <a:miter lim="800000"/>
            <a:headEnd/>
            <a:tailEnd/>
          </a:ln>
        </p:spPr>
        <p:txBody>
          <a:bodyPr/>
          <a:lstStyle/>
          <a:p>
            <a:pPr fontAlgn="auto">
              <a:spcBef>
                <a:spcPts val="0"/>
              </a:spcBef>
              <a:spcAft>
                <a:spcPts val="0"/>
              </a:spcAft>
              <a:defRPr/>
            </a:pPr>
            <a:endParaRPr lang="en-US">
              <a:solidFill>
                <a:srgbClr val="000000"/>
              </a:solidFill>
              <a:latin typeface="Calibri"/>
            </a:endParaRPr>
          </a:p>
        </p:txBody>
      </p:sp>
    </p:spTree>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transition>
    <p:fade/>
  </p:transition>
  <p:timing>
    <p:tnLst>
      <p:par>
        <p:cTn id="1" dur="indefinite" restart="never" nodeType="tmRoot"/>
      </p:par>
    </p:tnLst>
  </p:timing>
  <p:hf hdr="0" dt="0"/>
  <p:txStyles>
    <p:titleStyle>
      <a:lvl1pPr algn="l" rtl="0" fontAlgn="base">
        <a:spcBef>
          <a:spcPct val="0"/>
        </a:spcBef>
        <a:spcAft>
          <a:spcPct val="0"/>
        </a:spcAft>
        <a:defRPr sz="3600" b="1">
          <a:solidFill>
            <a:schemeClr val="accent2"/>
          </a:solidFill>
          <a:latin typeface="+mj-lt"/>
          <a:ea typeface="+mj-ea"/>
          <a:cs typeface="+mj-cs"/>
        </a:defRPr>
      </a:lvl1pPr>
      <a:lvl2pPr algn="l" rtl="0" fontAlgn="base">
        <a:spcBef>
          <a:spcPct val="0"/>
        </a:spcBef>
        <a:spcAft>
          <a:spcPct val="0"/>
        </a:spcAft>
        <a:defRPr sz="3600" b="1">
          <a:solidFill>
            <a:schemeClr val="accent2"/>
          </a:solidFill>
          <a:latin typeface="Calibri" pitchFamily="34" charset="0"/>
        </a:defRPr>
      </a:lvl2pPr>
      <a:lvl3pPr algn="l" rtl="0" fontAlgn="base">
        <a:spcBef>
          <a:spcPct val="0"/>
        </a:spcBef>
        <a:spcAft>
          <a:spcPct val="0"/>
        </a:spcAft>
        <a:defRPr sz="3600" b="1">
          <a:solidFill>
            <a:schemeClr val="accent2"/>
          </a:solidFill>
          <a:latin typeface="Calibri" pitchFamily="34" charset="0"/>
        </a:defRPr>
      </a:lvl3pPr>
      <a:lvl4pPr algn="l" rtl="0" fontAlgn="base">
        <a:spcBef>
          <a:spcPct val="0"/>
        </a:spcBef>
        <a:spcAft>
          <a:spcPct val="0"/>
        </a:spcAft>
        <a:defRPr sz="3600" b="1">
          <a:solidFill>
            <a:schemeClr val="accent2"/>
          </a:solidFill>
          <a:latin typeface="Calibri" pitchFamily="34" charset="0"/>
        </a:defRPr>
      </a:lvl4pPr>
      <a:lvl5pPr algn="l" rtl="0" fontAlgn="base">
        <a:spcBef>
          <a:spcPct val="0"/>
        </a:spcBef>
        <a:spcAft>
          <a:spcPct val="0"/>
        </a:spcAft>
        <a:defRPr sz="3600" b="1">
          <a:solidFill>
            <a:schemeClr val="accent2"/>
          </a:solidFill>
          <a:latin typeface="Calibri" pitchFamily="34" charset="0"/>
        </a:defRPr>
      </a:lvl5pPr>
      <a:lvl6pPr marL="457200" algn="l" rtl="0" fontAlgn="base">
        <a:spcBef>
          <a:spcPct val="0"/>
        </a:spcBef>
        <a:spcAft>
          <a:spcPct val="0"/>
        </a:spcAft>
        <a:defRPr sz="3600" b="1">
          <a:solidFill>
            <a:schemeClr val="accent2"/>
          </a:solidFill>
          <a:latin typeface="Calibri" pitchFamily="34" charset="0"/>
        </a:defRPr>
      </a:lvl6pPr>
      <a:lvl7pPr marL="914400" algn="l" rtl="0" fontAlgn="base">
        <a:spcBef>
          <a:spcPct val="0"/>
        </a:spcBef>
        <a:spcAft>
          <a:spcPct val="0"/>
        </a:spcAft>
        <a:defRPr sz="3600" b="1">
          <a:solidFill>
            <a:schemeClr val="accent2"/>
          </a:solidFill>
          <a:latin typeface="Calibri" pitchFamily="34" charset="0"/>
        </a:defRPr>
      </a:lvl7pPr>
      <a:lvl8pPr marL="1371600" algn="l" rtl="0" fontAlgn="base">
        <a:spcBef>
          <a:spcPct val="0"/>
        </a:spcBef>
        <a:spcAft>
          <a:spcPct val="0"/>
        </a:spcAft>
        <a:defRPr sz="3600" b="1">
          <a:solidFill>
            <a:schemeClr val="accent2"/>
          </a:solidFill>
          <a:latin typeface="Calibri" pitchFamily="34" charset="0"/>
        </a:defRPr>
      </a:lvl8pPr>
      <a:lvl9pPr marL="1828800" algn="l" rtl="0" fontAlgn="base">
        <a:spcBef>
          <a:spcPct val="0"/>
        </a:spcBef>
        <a:spcAft>
          <a:spcPct val="0"/>
        </a:spcAft>
        <a:defRPr sz="3600" b="1">
          <a:solidFill>
            <a:schemeClr val="accent2"/>
          </a:solidFill>
          <a:latin typeface="Calibri" pitchFamily="34" charset="0"/>
        </a:defRPr>
      </a:lvl9pPr>
    </p:titleStyle>
    <p:bodyStyle>
      <a:lvl1pPr marL="215900" indent="-215900" algn="l" rtl="0" fontAlgn="base">
        <a:lnSpc>
          <a:spcPct val="90000"/>
        </a:lnSpc>
        <a:spcBef>
          <a:spcPts val="600"/>
        </a:spcBef>
        <a:spcAft>
          <a:spcPct val="0"/>
        </a:spcAft>
        <a:buFont typeface="Arial" charset="0"/>
        <a:buChar char="•"/>
        <a:defRPr sz="2400">
          <a:solidFill>
            <a:schemeClr val="tx1"/>
          </a:solidFill>
          <a:latin typeface="+mn-lt"/>
          <a:ea typeface="+mn-ea"/>
          <a:cs typeface="+mn-cs"/>
        </a:defRPr>
      </a:lvl1pPr>
      <a:lvl2pPr marL="431800" indent="-215900" algn="l" rtl="0" fontAlgn="base">
        <a:lnSpc>
          <a:spcPct val="90000"/>
        </a:lnSpc>
        <a:spcBef>
          <a:spcPts val="600"/>
        </a:spcBef>
        <a:spcAft>
          <a:spcPct val="0"/>
        </a:spcAft>
        <a:buFont typeface="Calibri" pitchFamily="34" charset="0"/>
        <a:buChar char="•"/>
        <a:defRPr sz="2000">
          <a:solidFill>
            <a:schemeClr val="tx1"/>
          </a:solidFill>
          <a:latin typeface="+mn-lt"/>
        </a:defRPr>
      </a:lvl2pPr>
      <a:lvl3pPr marL="647700" indent="-215900" algn="l" rtl="0" fontAlgn="base">
        <a:lnSpc>
          <a:spcPct val="90000"/>
        </a:lnSpc>
        <a:spcBef>
          <a:spcPts val="600"/>
        </a:spcBef>
        <a:spcAft>
          <a:spcPct val="0"/>
        </a:spcAft>
        <a:buFont typeface="Calibri" pitchFamily="34" charset="0"/>
        <a:buChar char="–"/>
        <a:defRPr sz="2000">
          <a:solidFill>
            <a:schemeClr val="tx1"/>
          </a:solidFill>
          <a:latin typeface="+mn-lt"/>
        </a:defRPr>
      </a:lvl3pPr>
      <a:lvl4pPr marL="863600" indent="-215900" algn="l" rtl="0" fontAlgn="base">
        <a:lnSpc>
          <a:spcPct val="90000"/>
        </a:lnSpc>
        <a:spcBef>
          <a:spcPts val="600"/>
        </a:spcBef>
        <a:spcAft>
          <a:spcPct val="0"/>
        </a:spcAft>
        <a:buFont typeface="Calibri" pitchFamily="34" charset="0"/>
        <a:buChar char="–"/>
        <a:defRPr sz="2000">
          <a:solidFill>
            <a:schemeClr val="tx1"/>
          </a:solidFill>
          <a:latin typeface="+mn-lt"/>
        </a:defRPr>
      </a:lvl4pPr>
      <a:lvl5pPr marL="1079500" indent="-215900" algn="l" rtl="0" fontAlgn="base">
        <a:lnSpc>
          <a:spcPct val="90000"/>
        </a:lnSpc>
        <a:spcBef>
          <a:spcPts val="600"/>
        </a:spcBef>
        <a:spcAft>
          <a:spcPct val="0"/>
        </a:spcAft>
        <a:buFont typeface="Calibri" pitchFamily="34" charset="0"/>
        <a:buChar char="•"/>
        <a:defRPr>
          <a:solidFill>
            <a:schemeClr val="accent2"/>
          </a:solidFill>
          <a:latin typeface="+mn-lt"/>
        </a:defRPr>
      </a:lvl5pPr>
      <a:lvl6pPr marL="1536700" indent="-215900" algn="l" rtl="0" fontAlgn="base">
        <a:lnSpc>
          <a:spcPct val="90000"/>
        </a:lnSpc>
        <a:spcBef>
          <a:spcPts val="600"/>
        </a:spcBef>
        <a:spcAft>
          <a:spcPct val="0"/>
        </a:spcAft>
        <a:buFont typeface="Calibri" pitchFamily="34" charset="0"/>
        <a:buChar char="•"/>
        <a:defRPr>
          <a:solidFill>
            <a:schemeClr val="accent2"/>
          </a:solidFill>
          <a:latin typeface="+mn-lt"/>
        </a:defRPr>
      </a:lvl6pPr>
      <a:lvl7pPr marL="1993900" indent="-215900" algn="l" rtl="0" fontAlgn="base">
        <a:lnSpc>
          <a:spcPct val="90000"/>
        </a:lnSpc>
        <a:spcBef>
          <a:spcPts val="600"/>
        </a:spcBef>
        <a:spcAft>
          <a:spcPct val="0"/>
        </a:spcAft>
        <a:buFont typeface="Calibri" pitchFamily="34" charset="0"/>
        <a:buChar char="•"/>
        <a:defRPr>
          <a:solidFill>
            <a:schemeClr val="accent2"/>
          </a:solidFill>
          <a:latin typeface="+mn-lt"/>
        </a:defRPr>
      </a:lvl7pPr>
      <a:lvl8pPr marL="2451100" indent="-215900" algn="l" rtl="0" fontAlgn="base">
        <a:lnSpc>
          <a:spcPct val="90000"/>
        </a:lnSpc>
        <a:spcBef>
          <a:spcPts val="600"/>
        </a:spcBef>
        <a:spcAft>
          <a:spcPct val="0"/>
        </a:spcAft>
        <a:buFont typeface="Calibri" pitchFamily="34" charset="0"/>
        <a:buChar char="•"/>
        <a:defRPr>
          <a:solidFill>
            <a:schemeClr val="accent2"/>
          </a:solidFill>
          <a:latin typeface="+mn-lt"/>
        </a:defRPr>
      </a:lvl8pPr>
      <a:lvl9pPr marL="2908300" indent="-215900" algn="l" rtl="0" fontAlgn="base">
        <a:lnSpc>
          <a:spcPct val="90000"/>
        </a:lnSpc>
        <a:spcBef>
          <a:spcPts val="600"/>
        </a:spcBef>
        <a:spcAft>
          <a:spcPct val="0"/>
        </a:spcAft>
        <a:buFont typeface="Calibri" pitchFamily="34" charset="0"/>
        <a:buChar char="•"/>
        <a:defRPr>
          <a:solidFill>
            <a:schemeClr val="accent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alphaModFix amt="20000"/>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0"/>
            <a:ext cx="7467600" cy="11430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95400"/>
            <a:ext cx="8229600" cy="48307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400800"/>
            <a:ext cx="2590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Verdana"/>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r>
              <a:rPr lang="en-AU" smtClean="0">
                <a:solidFill>
                  <a:prstClr val="black">
                    <a:tint val="75000"/>
                  </a:prstClr>
                </a:solidFill>
                <a:latin typeface="Verdana"/>
              </a:rPr>
              <a:t>Cox, Simons, Yu | Observable property ontology</a:t>
            </a:r>
            <a:endParaRPr lang="en-US">
              <a:solidFill>
                <a:prstClr val="black">
                  <a:tint val="75000"/>
                </a:prstClr>
              </a:solidFill>
              <a:latin typeface="Verdana"/>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A151EA17-A275-4486-B3D2-5AB5889AFED1}" type="slidenum">
              <a:rPr lang="en-US" smtClean="0">
                <a:solidFill>
                  <a:prstClr val="black">
                    <a:tint val="75000"/>
                  </a:prstClr>
                </a:solidFill>
                <a:latin typeface="Verdana"/>
              </a:rPr>
              <a:pPr fontAlgn="auto">
                <a:spcBef>
                  <a:spcPts val="0"/>
                </a:spcBef>
                <a:spcAft>
                  <a:spcPts val="0"/>
                </a:spcAft>
              </a:pPr>
              <a:t>‹#›</a:t>
            </a:fld>
            <a:endParaRPr lang="en-US">
              <a:solidFill>
                <a:prstClr val="black">
                  <a:tint val="75000"/>
                </a:prstClr>
              </a:solidFill>
              <a:latin typeface="Verdana"/>
            </a:endParaRPr>
          </a:p>
        </p:txBody>
      </p:sp>
      <p:pic>
        <p:nvPicPr>
          <p:cNvPr id="9" name="Picture 6" descr="4Color"/>
          <p:cNvPicPr>
            <a:picLocks noChangeAspect="1" noChangeArrowheads="1"/>
          </p:cNvPicPr>
          <p:nvPr/>
        </p:nvPicPr>
        <p:blipFill>
          <a:blip r:embed="rId15" cstate="print"/>
          <a:srcRect/>
          <a:stretch>
            <a:fillRect/>
          </a:stretch>
        </p:blipFill>
        <p:spPr bwMode="auto">
          <a:xfrm>
            <a:off x="8280400" y="0"/>
            <a:ext cx="863600" cy="715962"/>
          </a:xfrm>
          <a:prstGeom prst="rect">
            <a:avLst/>
          </a:prstGeom>
          <a:noFill/>
          <a:ln w="9525">
            <a:noFill/>
            <a:miter lim="800000"/>
            <a:headEnd/>
            <a:tailEnd/>
          </a:ln>
        </p:spPr>
      </p:pic>
      <p:pic>
        <p:nvPicPr>
          <p:cNvPr id="10" name="Picture 9" descr="TQ_Logo_Blue_Rectangle-compact.png"/>
          <p:cNvPicPr>
            <a:picLocks noChangeAspect="1"/>
          </p:cNvPicPr>
          <p:nvPr/>
        </p:nvPicPr>
        <p:blipFill>
          <a:blip r:embed="rId16" cstate="print"/>
          <a:srcRect/>
          <a:stretch>
            <a:fillRect/>
          </a:stretch>
        </p:blipFill>
        <p:spPr bwMode="auto">
          <a:xfrm>
            <a:off x="0" y="0"/>
            <a:ext cx="857250" cy="8461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Lst>
  <p:hf hd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574675" indent="-574675" algn="l" defTabSz="914400" rtl="0" eaLnBrk="1" latinLnBrk="0" hangingPunct="1">
        <a:spcBef>
          <a:spcPct val="20000"/>
        </a:spcBef>
        <a:buFont typeface="Wingdings" charset="2"/>
        <a:buChar char="ü"/>
        <a:defRPr sz="3000" kern="1200">
          <a:solidFill>
            <a:schemeClr val="tx1"/>
          </a:solidFill>
          <a:latin typeface="+mn-lt"/>
          <a:ea typeface="+mn-ea"/>
          <a:cs typeface="+mn-cs"/>
        </a:defRPr>
      </a:lvl1pPr>
      <a:lvl2pPr marL="914400" indent="-457200" algn="l" defTabSz="914400" rtl="0" eaLnBrk="1" latinLnBrk="0" hangingPunct="1">
        <a:spcBef>
          <a:spcPct val="20000"/>
        </a:spcBef>
        <a:buFont typeface="Arial"/>
        <a:buChar char="•"/>
        <a:defRPr sz="2400" kern="1200">
          <a:solidFill>
            <a:schemeClr val="tx1"/>
          </a:solidFill>
          <a:latin typeface="+mn-lt"/>
          <a:ea typeface="+mn-ea"/>
          <a:cs typeface="+mn-cs"/>
        </a:defRPr>
      </a:lvl2pPr>
      <a:lvl3pPr marL="1257300" indent="-342900" algn="l" defTabSz="914400" rtl="0" eaLnBrk="1" latinLnBrk="0" hangingPunct="1">
        <a:spcBef>
          <a:spcPct val="20000"/>
        </a:spcBef>
        <a:buFont typeface="Courier New"/>
        <a:buChar char="o"/>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hyperlink" Target="http://auscope-services-test.arrc.csiro.au/elda-demo/nerc/resource?uri=http://vocab.nerc.ac.uk/collection/P01/current/BCMMCF07/"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1.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hyperlink" Target="http://environment.data.gov.au/def/property/" TargetMode="External"/><Relationship Id="rId7" Type="http://schemas.openxmlformats.org/officeDocument/2006/relationships/hyperlink" Target="http://sissvoc.ereefs.info/search"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environment.data.gov.au/def/op" TargetMode="External"/><Relationship Id="rId5" Type="http://schemas.openxmlformats.org/officeDocument/2006/relationships/hyperlink" Target="http://environment.data.gov.au/def/unit/" TargetMode="External"/><Relationship Id="rId4" Type="http://schemas.openxmlformats.org/officeDocument/2006/relationships/hyperlink" Target="http://environment.data.gov.au/def/object/"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auscope-services-test.arrc.csiro.au/elda-demo/nerc/resource?uri=http://vocab.nerc.ac.uk/collection/P01/current/BCMMCF07/" TargetMode="External"/><Relationship Id="rId3" Type="http://schemas.openxmlformats.org/officeDocument/2006/relationships/hyperlink" Target="http://auscope-services-test.arrc.csiro.au/elda-demo/nerc/resource?uri=http://vocab.nerc.ac.uk/collection/P01/current/TEMPPR01/" TargetMode="External"/><Relationship Id="rId7" Type="http://schemas.openxmlformats.org/officeDocument/2006/relationships/hyperlink" Target="http://vocab.nerc.ac.uk/collection/P01/current/N601S20Z/"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hyperlink" Target="http://auscope-services-test.arrc.csiro.au/elda-demo/nerc/resource?uri=http://vocab.nerc.ac.uk/collection/P01/current/N601S20Z/" TargetMode="External"/><Relationship Id="rId4" Type="http://schemas.openxmlformats.org/officeDocument/2006/relationships/image" Target="../media/image9.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1.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9" name="Rectangle 9"/>
          <p:cNvSpPr>
            <a:spLocks noGrp="1"/>
          </p:cNvSpPr>
          <p:nvPr>
            <p:ph type="ctrTitle"/>
          </p:nvPr>
        </p:nvSpPr>
        <p:spPr/>
        <p:txBody>
          <a:bodyPr/>
          <a:lstStyle/>
          <a:p>
            <a:r>
              <a:rPr lang="en-AU" sz="3600" b="0" dirty="0"/>
              <a:t>Observable properties ontology </a:t>
            </a:r>
            <a:r>
              <a:rPr lang="en-AU" sz="3600" b="0" dirty="0" smtClean="0"/>
              <a:t/>
            </a:r>
            <a:br>
              <a:rPr lang="en-AU" sz="3600" b="0" dirty="0" smtClean="0"/>
            </a:br>
            <a:r>
              <a:rPr lang="en-AU" sz="3600" b="0" dirty="0" smtClean="0"/>
              <a:t>– </a:t>
            </a:r>
            <a:r>
              <a:rPr lang="en-AU" sz="3600" b="0" dirty="0"/>
              <a:t>alignment and usability</a:t>
            </a:r>
            <a:endParaRPr lang="en-US" sz="3600" dirty="0"/>
          </a:p>
        </p:txBody>
      </p:sp>
      <p:sp>
        <p:nvSpPr>
          <p:cNvPr id="20486" name="Footer Placeholder 2"/>
          <p:cNvSpPr txBox="1">
            <a:spLocks/>
          </p:cNvSpPr>
          <p:nvPr/>
        </p:nvSpPr>
        <p:spPr bwMode="auto">
          <a:xfrm>
            <a:off x="360363" y="4700588"/>
            <a:ext cx="8042275" cy="250825"/>
          </a:xfrm>
          <a:prstGeom prst="rect">
            <a:avLst/>
          </a:prstGeom>
          <a:noFill/>
          <a:ln w="9525">
            <a:noFill/>
            <a:miter lim="800000"/>
            <a:headEnd/>
            <a:tailEnd/>
          </a:ln>
        </p:spPr>
        <p:txBody>
          <a:bodyPr lIns="0" tIns="0" rIns="0" bIns="0"/>
          <a:lstStyle/>
          <a:p>
            <a:r>
              <a:rPr lang="en-AU" sz="1600" b="1" dirty="0" smtClean="0">
                <a:solidFill>
                  <a:schemeClr val="bg1"/>
                </a:solidFill>
                <a:latin typeface="Calibri" pitchFamily="34" charset="0"/>
              </a:rPr>
              <a:t>Simon Cox, Bruce Simons, Jonathan Yu</a:t>
            </a:r>
            <a:r>
              <a:rPr lang="en-AU" sz="1600" dirty="0" smtClean="0">
                <a:solidFill>
                  <a:schemeClr val="bg1"/>
                </a:solidFill>
                <a:latin typeface="Calibri" pitchFamily="34" charset="0"/>
              </a:rPr>
              <a:t>  |  Environmental Information Systems</a:t>
            </a:r>
            <a:endParaRPr lang="en-AU" sz="1600" dirty="0">
              <a:solidFill>
                <a:schemeClr val="bg1"/>
              </a:solidFill>
              <a:latin typeface="Calibri" pitchFamily="34" charset="0"/>
            </a:endParaRPr>
          </a:p>
        </p:txBody>
      </p:sp>
      <p:sp>
        <p:nvSpPr>
          <p:cNvPr id="20487" name="Footer Placeholder 2"/>
          <p:cNvSpPr txBox="1">
            <a:spLocks/>
          </p:cNvSpPr>
          <p:nvPr/>
        </p:nvSpPr>
        <p:spPr bwMode="auto">
          <a:xfrm>
            <a:off x="361950" y="4962525"/>
            <a:ext cx="8042275" cy="252413"/>
          </a:xfrm>
          <a:prstGeom prst="rect">
            <a:avLst/>
          </a:prstGeom>
          <a:noFill/>
          <a:ln w="9525">
            <a:noFill/>
            <a:miter lim="800000"/>
            <a:headEnd/>
            <a:tailEnd/>
          </a:ln>
        </p:spPr>
        <p:txBody>
          <a:bodyPr lIns="0" tIns="0" rIns="0" bIns="0"/>
          <a:lstStyle/>
          <a:p>
            <a:r>
              <a:rPr lang="en-AU" sz="1600" dirty="0" smtClean="0">
                <a:solidFill>
                  <a:schemeClr val="bg1"/>
                </a:solidFill>
                <a:latin typeface="Calibri" pitchFamily="34" charset="0"/>
              </a:rPr>
              <a:t>12 June 2014</a:t>
            </a:r>
            <a:endParaRPr lang="en-AU" sz="1600" dirty="0">
              <a:solidFill>
                <a:schemeClr val="bg1"/>
              </a:solidFill>
              <a:latin typeface="Calibri" pitchFamily="34" charset="0"/>
            </a:endParaRPr>
          </a:p>
        </p:txBody>
      </p:sp>
      <p:sp>
        <p:nvSpPr>
          <p:cNvPr id="14" name="Text Placeholder 13"/>
          <p:cNvSpPr>
            <a:spLocks/>
          </p:cNvSpPr>
          <p:nvPr/>
        </p:nvSpPr>
        <p:spPr bwMode="auto">
          <a:xfrm>
            <a:off x="360363" y="5626100"/>
            <a:ext cx="4751387" cy="144463"/>
          </a:xfrm>
          <a:prstGeom prst="rect">
            <a:avLst/>
          </a:prstGeom>
          <a:noFill/>
          <a:ln w="9525">
            <a:noFill/>
            <a:miter lim="800000"/>
            <a:headEnd/>
            <a:tailEnd/>
          </a:ln>
        </p:spPr>
        <p:txBody>
          <a:bodyPr lIns="0" tIns="0" rIns="0" bIns="0" anchor="ctr"/>
          <a:lstStyle/>
          <a:p>
            <a:pPr marL="216000" indent="-216000" fontAlgn="auto">
              <a:lnSpc>
                <a:spcPct val="90000"/>
              </a:lnSpc>
              <a:spcBef>
                <a:spcPts val="600"/>
              </a:spcBef>
              <a:spcAft>
                <a:spcPts val="0"/>
              </a:spcAft>
              <a:defRPr/>
            </a:pPr>
            <a:r>
              <a:rPr lang="en-AU" sz="1200" b="1" cap="all" dirty="0" smtClean="0">
                <a:solidFill>
                  <a:schemeClr val="bg1"/>
                </a:solidFill>
                <a:latin typeface="+mn-lt"/>
              </a:rPr>
              <a:t>Land and water</a:t>
            </a:r>
            <a:endParaRPr lang="en-AU" sz="1200" b="1" cap="all" dirty="0">
              <a:solidFill>
                <a:schemeClr val="bg1"/>
              </a:solidFill>
              <a:latin typeface="+mn-lt"/>
            </a:endParaRPr>
          </a:p>
        </p:txBody>
      </p:sp>
      <p:sp>
        <p:nvSpPr>
          <p:cNvPr id="20491" name="Rectangle 11"/>
          <p:cNvSpPr>
            <a:spLocks noGrp="1"/>
          </p:cNvSpPr>
          <p:nvPr>
            <p:ph type="subTitle" idx="1"/>
          </p:nvPr>
        </p:nvSpPr>
        <p:spPr/>
        <p:txBody>
          <a:bodyPr/>
          <a:lstStyle/>
          <a:p>
            <a:endParaRPr lang="en-US" dirty="0"/>
          </a:p>
        </p:txBody>
      </p:sp>
      <p:pic>
        <p:nvPicPr>
          <p:cNvPr id="8" name="Picture 7" descr="P1120600.JPG"/>
          <p:cNvPicPr>
            <a:picLocks noChangeAspect="1"/>
          </p:cNvPicPr>
          <p:nvPr/>
        </p:nvPicPr>
        <p:blipFill>
          <a:blip r:embed="rId2" cstate="print"/>
          <a:srcRect t="23750" b="35300"/>
          <a:stretch>
            <a:fillRect/>
          </a:stretch>
        </p:blipFill>
        <p:spPr>
          <a:xfrm>
            <a:off x="0" y="-27384"/>
            <a:ext cx="9144000" cy="2808312"/>
          </a:xfrm>
          <a:prstGeom prst="rect">
            <a:avLst/>
          </a:prstGeom>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AU" dirty="0" smtClean="0"/>
              <a:t>Dissolved nitrogen concentration objects</a:t>
            </a:r>
            <a:endParaRPr lang="en-AU" dirty="0"/>
          </a:p>
        </p:txBody>
      </p:sp>
      <p:pic>
        <p:nvPicPr>
          <p:cNvPr id="12" name="Picture 11" descr="Nitrogen_Object.emf"/>
          <p:cNvPicPr>
            <a:picLocks noChangeAspect="1"/>
          </p:cNvPicPr>
          <p:nvPr/>
        </p:nvPicPr>
        <p:blipFill>
          <a:blip r:embed="rId3" cstate="print"/>
          <a:stretch>
            <a:fillRect/>
          </a:stretch>
        </p:blipFill>
        <p:spPr>
          <a:xfrm>
            <a:off x="-26667" y="911272"/>
            <a:ext cx="9170667" cy="5050141"/>
          </a:xfrm>
          <a:prstGeom prst="rect">
            <a:avLst/>
          </a:prstGeom>
        </p:spPr>
      </p:pic>
      <p:sp>
        <p:nvSpPr>
          <p:cNvPr id="4" name="TextBox 3"/>
          <p:cNvSpPr txBox="1"/>
          <p:nvPr/>
        </p:nvSpPr>
        <p:spPr>
          <a:xfrm>
            <a:off x="4144489" y="712519"/>
            <a:ext cx="2210862" cy="369332"/>
          </a:xfrm>
          <a:prstGeom prst="rect">
            <a:avLst/>
          </a:prstGeom>
          <a:noFill/>
        </p:spPr>
        <p:txBody>
          <a:bodyPr wrap="none" rtlCol="0">
            <a:spAutoFit/>
          </a:bodyPr>
          <a:lstStyle/>
          <a:p>
            <a:r>
              <a:rPr lang="en-AU" dirty="0" err="1" smtClean="0">
                <a:solidFill>
                  <a:schemeClr val="accent1"/>
                </a:solidFill>
              </a:rPr>
              <a:t>ScaledQuantityKind</a:t>
            </a:r>
            <a:endParaRPr lang="en-AU" dirty="0" smtClean="0">
              <a:solidFill>
                <a:schemeClr val="accent1"/>
              </a:solidFill>
            </a:endParaRPr>
          </a:p>
        </p:txBody>
      </p:sp>
      <p:cxnSp>
        <p:nvCxnSpPr>
          <p:cNvPr id="6" name="Straight Arrow Connector 5"/>
          <p:cNvCxnSpPr>
            <a:stCxn id="4" idx="2"/>
          </p:cNvCxnSpPr>
          <p:nvPr/>
        </p:nvCxnSpPr>
        <p:spPr>
          <a:xfrm flipH="1">
            <a:off x="4298868" y="1081851"/>
            <a:ext cx="951052" cy="545068"/>
          </a:xfrm>
          <a:prstGeom prst="straightConnector1">
            <a:avLst/>
          </a:prstGeom>
          <a:ln w="25400">
            <a:solidFill>
              <a:schemeClr val="accent1"/>
            </a:solidFill>
            <a:tailEnd type="arrow" w="lg" len="lg"/>
          </a:ln>
          <a:effectLst/>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a:stCxn id="4" idx="2"/>
          </p:cNvCxnSpPr>
          <p:nvPr/>
        </p:nvCxnSpPr>
        <p:spPr>
          <a:xfrm>
            <a:off x="5249920" y="1081851"/>
            <a:ext cx="1352761" cy="271936"/>
          </a:xfrm>
          <a:prstGeom prst="straightConnector1">
            <a:avLst/>
          </a:prstGeom>
          <a:ln w="25400">
            <a:solidFill>
              <a:schemeClr val="accent1"/>
            </a:solidFill>
            <a:tailEnd type="arrow" w="lg" len="lg"/>
          </a:ln>
          <a:effectLst/>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354281" y="615538"/>
            <a:ext cx="2146806" cy="369332"/>
          </a:xfrm>
          <a:prstGeom prst="rect">
            <a:avLst/>
          </a:prstGeom>
          <a:noFill/>
        </p:spPr>
        <p:txBody>
          <a:bodyPr wrap="none" rtlCol="0">
            <a:spAutoFit/>
          </a:bodyPr>
          <a:lstStyle/>
          <a:p>
            <a:r>
              <a:rPr lang="en-AU" dirty="0" err="1" smtClean="0">
                <a:solidFill>
                  <a:schemeClr val="accent1"/>
                </a:solidFill>
              </a:rPr>
              <a:t>SubstanceOrTaxon</a:t>
            </a:r>
            <a:endParaRPr lang="en-AU" dirty="0" smtClean="0">
              <a:solidFill>
                <a:schemeClr val="accent1"/>
              </a:solidFill>
            </a:endParaRPr>
          </a:p>
        </p:txBody>
      </p:sp>
      <p:cxnSp>
        <p:nvCxnSpPr>
          <p:cNvPr id="14" name="Straight Arrow Connector 13"/>
          <p:cNvCxnSpPr>
            <a:stCxn id="13" idx="2"/>
          </p:cNvCxnSpPr>
          <p:nvPr/>
        </p:nvCxnSpPr>
        <p:spPr>
          <a:xfrm flipH="1">
            <a:off x="1306286" y="984870"/>
            <a:ext cx="121398" cy="202662"/>
          </a:xfrm>
          <a:prstGeom prst="straightConnector1">
            <a:avLst/>
          </a:prstGeom>
          <a:ln w="25400">
            <a:solidFill>
              <a:schemeClr val="accent1"/>
            </a:solidFill>
            <a:tailEnd type="arrow" w="lg" len="lg"/>
          </a:ln>
          <a:effectLst/>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4866904" y="4819402"/>
            <a:ext cx="595035" cy="369332"/>
          </a:xfrm>
          <a:prstGeom prst="rect">
            <a:avLst/>
          </a:prstGeom>
          <a:noFill/>
        </p:spPr>
        <p:txBody>
          <a:bodyPr wrap="none" rtlCol="0">
            <a:spAutoFit/>
          </a:bodyPr>
          <a:lstStyle/>
          <a:p>
            <a:r>
              <a:rPr lang="en-AU" dirty="0" smtClean="0">
                <a:solidFill>
                  <a:schemeClr val="accent1"/>
                </a:solidFill>
              </a:rPr>
              <a:t>Unit</a:t>
            </a:r>
          </a:p>
        </p:txBody>
      </p:sp>
      <p:cxnSp>
        <p:nvCxnSpPr>
          <p:cNvPr id="17" name="Straight Arrow Connector 16"/>
          <p:cNvCxnSpPr>
            <a:stCxn id="16" idx="1"/>
          </p:cNvCxnSpPr>
          <p:nvPr/>
        </p:nvCxnSpPr>
        <p:spPr>
          <a:xfrm flipH="1">
            <a:off x="4263242" y="5004068"/>
            <a:ext cx="603662" cy="268576"/>
          </a:xfrm>
          <a:prstGeom prst="straightConnector1">
            <a:avLst/>
          </a:prstGeom>
          <a:ln w="25400">
            <a:solidFill>
              <a:schemeClr val="accent1"/>
            </a:solidFill>
            <a:tailEnd type="arrow" w="lg" len="lg"/>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16" idx="1"/>
          </p:cNvCxnSpPr>
          <p:nvPr/>
        </p:nvCxnSpPr>
        <p:spPr>
          <a:xfrm flipH="1" flipV="1">
            <a:off x="4678879" y="4572001"/>
            <a:ext cx="188025" cy="432067"/>
          </a:xfrm>
          <a:prstGeom prst="straightConnector1">
            <a:avLst/>
          </a:prstGeom>
          <a:ln w="25400">
            <a:solidFill>
              <a:schemeClr val="accent1"/>
            </a:solidFill>
            <a:tailEnd type="arrow" w="lg" len="lg"/>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wqop-complete.png"/>
          <p:cNvPicPr>
            <a:picLocks noChangeAspect="1"/>
          </p:cNvPicPr>
          <p:nvPr/>
        </p:nvPicPr>
        <p:blipFill>
          <a:blip r:embed="rId3" cstate="print"/>
          <a:stretch>
            <a:fillRect/>
          </a:stretch>
        </p:blipFill>
        <p:spPr>
          <a:xfrm>
            <a:off x="1115616" y="764704"/>
            <a:ext cx="7236226" cy="5184576"/>
          </a:xfrm>
          <a:prstGeom prst="rect">
            <a:avLst/>
          </a:prstGeom>
        </p:spPr>
      </p:pic>
      <p:sp>
        <p:nvSpPr>
          <p:cNvPr id="2" name="Text Placeholder 1"/>
          <p:cNvSpPr>
            <a:spLocks noGrp="1"/>
          </p:cNvSpPr>
          <p:nvPr>
            <p:ph type="body" sz="quarter" idx="13"/>
          </p:nvPr>
        </p:nvSpPr>
        <p:spPr/>
        <p:txBody>
          <a:bodyPr/>
          <a:lstStyle/>
          <a:p>
            <a:r>
              <a:rPr lang="en-AU" dirty="0" smtClean="0"/>
              <a:t>Water Quality extension to QUDT</a:t>
            </a:r>
          </a:p>
        </p:txBody>
      </p:sp>
      <p:grpSp>
        <p:nvGrpSpPr>
          <p:cNvPr id="15" name="Group 14"/>
          <p:cNvGrpSpPr/>
          <p:nvPr/>
        </p:nvGrpSpPr>
        <p:grpSpPr>
          <a:xfrm>
            <a:off x="1043608" y="3933056"/>
            <a:ext cx="7344816" cy="2016224"/>
            <a:chOff x="1043608" y="3933056"/>
            <a:chExt cx="7344816" cy="2016224"/>
          </a:xfrm>
        </p:grpSpPr>
        <p:sp>
          <p:nvSpPr>
            <p:cNvPr id="19" name="TextBox 18"/>
            <p:cNvSpPr txBox="1"/>
            <p:nvPr/>
          </p:nvSpPr>
          <p:spPr>
            <a:xfrm>
              <a:off x="1331640" y="5013176"/>
              <a:ext cx="1008609" cy="369332"/>
            </a:xfrm>
            <a:prstGeom prst="rect">
              <a:avLst/>
            </a:prstGeom>
            <a:solidFill>
              <a:srgbClr val="FFDDC1">
                <a:alpha val="27059"/>
              </a:srgbClr>
            </a:solidFill>
          </p:spPr>
          <p:txBody>
            <a:bodyPr wrap="none" rtlCol="0">
              <a:spAutoFit/>
            </a:bodyPr>
            <a:lstStyle/>
            <a:p>
              <a:pPr>
                <a:buFont typeface="Wingdings" pitchFamily="2" charset="2"/>
                <a:buChar char="§"/>
              </a:pPr>
              <a:r>
                <a:rPr lang="en-AU" dirty="0" smtClean="0"/>
                <a:t> QUDT</a:t>
              </a:r>
            </a:p>
          </p:txBody>
        </p:sp>
        <p:sp>
          <p:nvSpPr>
            <p:cNvPr id="27" name="Rectangle 26"/>
            <p:cNvSpPr/>
            <p:nvPr/>
          </p:nvSpPr>
          <p:spPr>
            <a:xfrm>
              <a:off x="1043608" y="3933056"/>
              <a:ext cx="3240360" cy="648072"/>
            </a:xfrm>
            <a:prstGeom prst="rect">
              <a:avLst/>
            </a:prstGeom>
            <a:solidFill>
              <a:srgbClr val="FFDDC1">
                <a:alpha val="27059"/>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28" name="Rectangle 27"/>
            <p:cNvSpPr/>
            <p:nvPr/>
          </p:nvSpPr>
          <p:spPr>
            <a:xfrm>
              <a:off x="5364088" y="4005064"/>
              <a:ext cx="3024336" cy="1944216"/>
            </a:xfrm>
            <a:prstGeom prst="rect">
              <a:avLst/>
            </a:prstGeom>
            <a:solidFill>
              <a:srgbClr val="FFDDC1">
                <a:alpha val="27059"/>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grpSp>
      <p:grpSp>
        <p:nvGrpSpPr>
          <p:cNvPr id="16" name="Group 15"/>
          <p:cNvGrpSpPr/>
          <p:nvPr/>
        </p:nvGrpSpPr>
        <p:grpSpPr>
          <a:xfrm>
            <a:off x="1187624" y="692696"/>
            <a:ext cx="7204672" cy="2885390"/>
            <a:chOff x="1187624" y="692696"/>
            <a:chExt cx="7204672" cy="2885390"/>
          </a:xfrm>
        </p:grpSpPr>
        <p:sp>
          <p:nvSpPr>
            <p:cNvPr id="39" name="Rectangle 38"/>
            <p:cNvSpPr/>
            <p:nvPr/>
          </p:nvSpPr>
          <p:spPr>
            <a:xfrm>
              <a:off x="6084168" y="692696"/>
              <a:ext cx="2308128" cy="581134"/>
            </a:xfrm>
            <a:prstGeom prst="rect">
              <a:avLst/>
            </a:prstGeom>
            <a:solidFill>
              <a:schemeClr val="accent2">
                <a:lumMod val="40000"/>
                <a:lumOff val="6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21" name="TextBox 20"/>
            <p:cNvSpPr txBox="1"/>
            <p:nvPr/>
          </p:nvSpPr>
          <p:spPr>
            <a:xfrm>
              <a:off x="1187624" y="2420888"/>
              <a:ext cx="1085554" cy="369332"/>
            </a:xfrm>
            <a:prstGeom prst="rect">
              <a:avLst/>
            </a:prstGeom>
            <a:solidFill>
              <a:schemeClr val="accent2">
                <a:lumMod val="40000"/>
                <a:lumOff val="60000"/>
                <a:alpha val="20000"/>
              </a:schemeClr>
            </a:solidFill>
          </p:spPr>
          <p:txBody>
            <a:bodyPr wrap="none" rtlCol="0">
              <a:spAutoFit/>
            </a:bodyPr>
            <a:lstStyle/>
            <a:p>
              <a:pPr>
                <a:buFont typeface="Wingdings" pitchFamily="2" charset="2"/>
                <a:buChar char="§"/>
              </a:pPr>
              <a:r>
                <a:rPr lang="en-AU" dirty="0" smtClean="0"/>
                <a:t> WQOP</a:t>
              </a:r>
            </a:p>
          </p:txBody>
        </p:sp>
        <p:sp>
          <p:nvSpPr>
            <p:cNvPr id="23" name="Rectangle 22"/>
            <p:cNvSpPr/>
            <p:nvPr/>
          </p:nvSpPr>
          <p:spPr>
            <a:xfrm>
              <a:off x="2843808" y="2996952"/>
              <a:ext cx="2092104" cy="581134"/>
            </a:xfrm>
            <a:prstGeom prst="rect">
              <a:avLst/>
            </a:prstGeom>
            <a:solidFill>
              <a:schemeClr val="accent2">
                <a:lumMod val="40000"/>
                <a:lumOff val="6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24" name="Rectangle 23"/>
            <p:cNvSpPr/>
            <p:nvPr/>
          </p:nvSpPr>
          <p:spPr>
            <a:xfrm>
              <a:off x="5652120" y="2996952"/>
              <a:ext cx="2376264" cy="581134"/>
            </a:xfrm>
            <a:prstGeom prst="rect">
              <a:avLst/>
            </a:prstGeom>
            <a:solidFill>
              <a:schemeClr val="accent2">
                <a:lumMod val="40000"/>
                <a:lumOff val="6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26" name="Rectangle 25"/>
            <p:cNvSpPr/>
            <p:nvPr/>
          </p:nvSpPr>
          <p:spPr>
            <a:xfrm>
              <a:off x="2627784" y="836712"/>
              <a:ext cx="3240360" cy="1584176"/>
            </a:xfrm>
            <a:prstGeom prst="rect">
              <a:avLst/>
            </a:prstGeom>
            <a:solidFill>
              <a:schemeClr val="accent2">
                <a:lumMod val="40000"/>
                <a:lumOff val="6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a:hlinkClick r:id="rId3"/>
          </p:cNvPr>
          <p:cNvPicPr>
            <a:picLocks noChangeAspect="1" noChangeArrowheads="1"/>
          </p:cNvPicPr>
          <p:nvPr/>
        </p:nvPicPr>
        <p:blipFill>
          <a:blip r:embed="rId4" cstate="print"/>
          <a:srcRect/>
          <a:stretch>
            <a:fillRect/>
          </a:stretch>
        </p:blipFill>
        <p:spPr bwMode="auto">
          <a:xfrm>
            <a:off x="323528" y="1299567"/>
            <a:ext cx="6000750" cy="3857625"/>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Mix-n-match parameter definitions</a:t>
            </a:r>
            <a:endParaRPr lang="en-AU" dirty="0"/>
          </a:p>
        </p:txBody>
      </p:sp>
      <p:sp>
        <p:nvSpPr>
          <p:cNvPr id="3" name="Content Placeholder 2"/>
          <p:cNvSpPr>
            <a:spLocks noGrp="1"/>
          </p:cNvSpPr>
          <p:nvPr>
            <p:ph idx="1"/>
          </p:nvPr>
        </p:nvSpPr>
        <p:spPr>
          <a:xfrm>
            <a:off x="395536" y="1412776"/>
            <a:ext cx="8462714" cy="1296144"/>
          </a:xfrm>
          <a:solidFill>
            <a:srgbClr val="FFDDC1"/>
          </a:solidFill>
        </p:spPr>
        <p:txBody>
          <a:bodyPr/>
          <a:lstStyle/>
          <a:p>
            <a:pPr>
              <a:buNone/>
            </a:pPr>
            <a:r>
              <a:rPr lang="en-AU" sz="1800" i="1" dirty="0" smtClean="0"/>
              <a:t>Concentration of / </a:t>
            </a:r>
            <a:br>
              <a:rPr lang="en-AU" sz="1800" i="1" dirty="0" smtClean="0"/>
            </a:br>
            <a:r>
              <a:rPr lang="en-AU" sz="1800" i="1" dirty="0" smtClean="0"/>
              <a:t>          </a:t>
            </a:r>
            <a:r>
              <a:rPr lang="en-AU" sz="1800" i="1" dirty="0" err="1" smtClean="0"/>
              <a:t>benz</a:t>
            </a:r>
            <a:r>
              <a:rPr lang="en-AU" sz="1800" i="1" dirty="0" smtClean="0"/>
              <a:t>(a)</a:t>
            </a:r>
            <a:r>
              <a:rPr lang="en-AU" sz="1800" i="1" dirty="0" err="1" smtClean="0"/>
              <a:t>anthracene</a:t>
            </a:r>
            <a:r>
              <a:rPr lang="en-AU" sz="1800" i="1" dirty="0" smtClean="0"/>
              <a:t> {CAS 56-55-3}  / </a:t>
            </a:r>
            <a:br>
              <a:rPr lang="en-AU" sz="1800" i="1" dirty="0" smtClean="0"/>
            </a:br>
            <a:r>
              <a:rPr lang="en-AU" sz="1800" i="1" dirty="0" smtClean="0"/>
              <a:t>                            per unit wet weight of biota  / </a:t>
            </a:r>
            <a:br>
              <a:rPr lang="en-AU" sz="1800" i="1" dirty="0" smtClean="0"/>
            </a:br>
            <a:r>
              <a:rPr lang="en-AU" sz="1800" i="1" dirty="0" smtClean="0"/>
              <a:t>                                             {</a:t>
            </a:r>
            <a:r>
              <a:rPr lang="en-AU" sz="1800" i="1" dirty="0" err="1" smtClean="0"/>
              <a:t>Limanda</a:t>
            </a:r>
            <a:r>
              <a:rPr lang="en-AU" sz="1800" i="1" dirty="0" smtClean="0"/>
              <a:t> </a:t>
            </a:r>
            <a:r>
              <a:rPr lang="en-AU" sz="1800" i="1" dirty="0" err="1" smtClean="0"/>
              <a:t>limanda</a:t>
            </a:r>
            <a:r>
              <a:rPr lang="en-AU" sz="1800" i="1" dirty="0" smtClean="0"/>
              <a:t> (ITIS: 172881: </a:t>
            </a:r>
            <a:r>
              <a:rPr lang="en-AU" sz="1800" i="1" dirty="0" err="1" smtClean="0"/>
              <a:t>WoRMS</a:t>
            </a:r>
            <a:r>
              <a:rPr lang="en-AU" sz="1800" i="1" dirty="0" smtClean="0"/>
              <a:t> 127139) [Sex: male  /</a:t>
            </a:r>
            <a:br>
              <a:rPr lang="en-AU" sz="1800" i="1" dirty="0" smtClean="0"/>
            </a:br>
            <a:r>
              <a:rPr lang="en-AU" sz="1800" i="1" dirty="0" smtClean="0"/>
              <a:t>                                                                               Subcomponent: liver]}</a:t>
            </a:r>
          </a:p>
          <a:p>
            <a:pPr algn="ctr"/>
            <a:endParaRPr lang="en-AU" sz="1800" dirty="0"/>
          </a:p>
        </p:txBody>
      </p:sp>
      <p:sp>
        <p:nvSpPr>
          <p:cNvPr id="4" name="Footer Placeholder 3"/>
          <p:cNvSpPr>
            <a:spLocks noGrp="1"/>
          </p:cNvSpPr>
          <p:nvPr>
            <p:ph type="ftr" sz="quarter" idx="10"/>
          </p:nvPr>
        </p:nvSpPr>
        <p:spPr/>
        <p:txBody>
          <a:bodyPr/>
          <a:lstStyle/>
          <a:p>
            <a:r>
              <a:rPr lang="en-AU" smtClean="0"/>
              <a:t>Cox, Simons, Yu | Observable property ontology</a:t>
            </a:r>
            <a:endParaRPr lang="en-AU" dirty="0"/>
          </a:p>
        </p:txBody>
      </p:sp>
      <p:sp>
        <p:nvSpPr>
          <p:cNvPr id="5" name="Slide Number Placeholder 4"/>
          <p:cNvSpPr>
            <a:spLocks noGrp="1"/>
          </p:cNvSpPr>
          <p:nvPr>
            <p:ph type="sldNum" sz="quarter" idx="11"/>
          </p:nvPr>
        </p:nvSpPr>
        <p:spPr/>
        <p:txBody>
          <a:bodyPr/>
          <a:lstStyle/>
          <a:p>
            <a:pPr>
              <a:defRPr/>
            </a:pPr>
            <a:fld id="{A111B642-03BA-413E-9BF3-A9DB15D631A2}" type="slidenum">
              <a:rPr lang="en-AU" smtClean="0"/>
              <a:pPr>
                <a:defRPr/>
              </a:pPr>
              <a:t>12</a:t>
            </a:fld>
            <a:r>
              <a:rPr lang="en-AU" smtClean="0"/>
              <a:t>  |</a:t>
            </a:r>
            <a:endParaRPr lang="en-AU" dirty="0"/>
          </a:p>
        </p:txBody>
      </p:sp>
      <p:sp>
        <p:nvSpPr>
          <p:cNvPr id="7" name="Content Placeholder 2"/>
          <p:cNvSpPr txBox="1">
            <a:spLocks/>
          </p:cNvSpPr>
          <p:nvPr/>
        </p:nvSpPr>
        <p:spPr bwMode="auto">
          <a:xfrm>
            <a:off x="395536" y="2708920"/>
            <a:ext cx="8461375" cy="360040"/>
          </a:xfrm>
          <a:prstGeom prst="rect">
            <a:avLst/>
          </a:prstGeom>
          <a:solidFill>
            <a:srgbClr val="D9EDCB"/>
          </a:solidFill>
          <a:ln w="9525">
            <a:noFill/>
            <a:miter lim="800000"/>
            <a:headEnd/>
            <a:tailEnd/>
          </a:ln>
        </p:spPr>
        <p:txBody>
          <a:bodyPr vert="horz" wrap="square" lIns="36000" tIns="36000" rIns="36000" bIns="36000" numCol="1" anchor="t" anchorCtr="0" compatLnSpc="1">
            <a:prstTxWarp prst="textNoShape">
              <a:avLst/>
            </a:prstTxWarp>
          </a:bodyPr>
          <a:lstStyle/>
          <a:p>
            <a:pPr marL="215900" lvl="0" indent="-215900" algn="ctr">
              <a:lnSpc>
                <a:spcPct val="90000"/>
              </a:lnSpc>
              <a:spcBef>
                <a:spcPts val="600"/>
              </a:spcBef>
              <a:defRPr/>
            </a:pPr>
            <a:r>
              <a:rPr kumimoji="0" lang="en-AU" sz="2000" b="1" i="0" u="none" strike="noStrike" kern="1200" cap="none" spc="0" normalizeH="0" baseline="0" noProof="0" dirty="0" smtClean="0">
                <a:ln>
                  <a:noFill/>
                </a:ln>
                <a:solidFill>
                  <a:schemeClr val="tx1"/>
                </a:solidFill>
                <a:effectLst/>
                <a:uLnTx/>
                <a:uFillTx/>
                <a:latin typeface="+mn-lt"/>
                <a:ea typeface="+mn-ea"/>
                <a:cs typeface="+mn-cs"/>
              </a:rPr>
              <a:t>Substance | matrix-relationship | context of matrix (taxon) </a:t>
            </a:r>
            <a:r>
              <a:rPr lang="en-AU" sz="2000" b="1" dirty="0" smtClean="0">
                <a:latin typeface="+mn-lt"/>
              </a:rPr>
              <a:t>| matrix | method</a:t>
            </a:r>
            <a:endParaRPr kumimoji="0" lang="en-AU" sz="2000" b="1" i="0" u="none" strike="noStrike" kern="1200" cap="none" spc="0" normalizeH="0" baseline="0" noProof="0" dirty="0" smtClean="0">
              <a:ln>
                <a:noFill/>
              </a:ln>
              <a:solidFill>
                <a:schemeClr val="tx1"/>
              </a:solidFill>
              <a:effectLst/>
              <a:uLnTx/>
              <a:uFillTx/>
              <a:latin typeface="+mn-lt"/>
              <a:ea typeface="+mn-ea"/>
              <a:cs typeface="+mn-cs"/>
            </a:endParaRPr>
          </a:p>
          <a:p>
            <a:pPr marL="215900" marR="0" lvl="0" indent="-215900" algn="ctr" defTabSz="914400" rtl="0" eaLnBrk="1" fontAlgn="base" latinLnBrk="0" hangingPunct="1">
              <a:lnSpc>
                <a:spcPct val="90000"/>
              </a:lnSpc>
              <a:spcBef>
                <a:spcPts val="600"/>
              </a:spcBef>
              <a:spcAft>
                <a:spcPct val="0"/>
              </a:spcAft>
              <a:buClrTx/>
              <a:buSzTx/>
              <a:tabLst/>
              <a:defRPr/>
            </a:pPr>
            <a:endParaRPr kumimoji="0" lang="en-AU" sz="2000" b="1" i="0" u="none" strike="noStrike" kern="1200" cap="none" spc="0" normalizeH="0" baseline="0" noProof="0" dirty="0">
              <a:ln>
                <a:noFill/>
              </a:ln>
              <a:solidFill>
                <a:schemeClr val="tx1"/>
              </a:solidFill>
              <a:effectLst/>
              <a:uLnTx/>
              <a:uFillTx/>
              <a:latin typeface="+mn-lt"/>
              <a:ea typeface="+mn-ea"/>
              <a:cs typeface="+mn-cs"/>
            </a:endParaRPr>
          </a:p>
        </p:txBody>
      </p:sp>
      <p:pic>
        <p:nvPicPr>
          <p:cNvPr id="2050" name="Picture 2" descr="http://croonerlabs.com/wp-content/uploads/2013/09/slotmachine.jpg"/>
          <p:cNvPicPr>
            <a:picLocks noChangeAspect="1" noChangeArrowheads="1"/>
          </p:cNvPicPr>
          <p:nvPr/>
        </p:nvPicPr>
        <p:blipFill>
          <a:blip r:embed="rId5" cstate="print"/>
          <a:srcRect/>
          <a:stretch>
            <a:fillRect/>
          </a:stretch>
        </p:blipFill>
        <p:spPr bwMode="auto">
          <a:xfrm>
            <a:off x="1403648" y="1052736"/>
            <a:ext cx="6136598" cy="4608512"/>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bg/>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wqop-skos.png"/>
          <p:cNvPicPr>
            <a:picLocks noChangeAspect="1"/>
          </p:cNvPicPr>
          <p:nvPr/>
        </p:nvPicPr>
        <p:blipFill>
          <a:blip r:embed="rId2" cstate="print"/>
          <a:stretch>
            <a:fillRect/>
          </a:stretch>
        </p:blipFill>
        <p:spPr>
          <a:xfrm>
            <a:off x="1979712" y="1268760"/>
            <a:ext cx="4915326" cy="2720576"/>
          </a:xfrm>
          <a:prstGeom prst="rect">
            <a:avLst/>
          </a:prstGeom>
        </p:spPr>
      </p:pic>
      <p:sp>
        <p:nvSpPr>
          <p:cNvPr id="2" name="Text Placeholder 1"/>
          <p:cNvSpPr>
            <a:spLocks noGrp="1"/>
          </p:cNvSpPr>
          <p:nvPr>
            <p:ph type="body" sz="quarter" idx="13"/>
          </p:nvPr>
        </p:nvSpPr>
        <p:spPr/>
        <p:txBody>
          <a:bodyPr/>
          <a:lstStyle/>
          <a:p>
            <a:r>
              <a:rPr lang="en-AU" dirty="0" smtClean="0"/>
              <a:t>Linked to SKOS</a:t>
            </a:r>
            <a:endParaRPr lang="en-AU" dirty="0"/>
          </a:p>
        </p:txBody>
      </p:sp>
      <p:pic>
        <p:nvPicPr>
          <p:cNvPr id="8" name="Picture 7" descr="WQOP-properties.PNG"/>
          <p:cNvPicPr>
            <a:picLocks noChangeAspect="1"/>
          </p:cNvPicPr>
          <p:nvPr/>
        </p:nvPicPr>
        <p:blipFill>
          <a:blip r:embed="rId3" cstate="print"/>
          <a:srcRect r="38272"/>
          <a:stretch>
            <a:fillRect/>
          </a:stretch>
        </p:blipFill>
        <p:spPr>
          <a:xfrm>
            <a:off x="6948264" y="158903"/>
            <a:ext cx="1944216" cy="4231621"/>
          </a:xfrm>
          <a:prstGeom prst="rect">
            <a:avLst/>
          </a:prstGeom>
        </p:spPr>
      </p:pic>
      <p:sp>
        <p:nvSpPr>
          <p:cNvPr id="10" name="Rectangle 9"/>
          <p:cNvSpPr/>
          <p:nvPr/>
        </p:nvSpPr>
        <p:spPr>
          <a:xfrm>
            <a:off x="7092280" y="2492896"/>
            <a:ext cx="1872208" cy="17281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p:cNvSpPr/>
          <p:nvPr/>
        </p:nvSpPr>
        <p:spPr>
          <a:xfrm>
            <a:off x="395536" y="4221088"/>
            <a:ext cx="1872208" cy="17281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ectangle 11"/>
          <p:cNvSpPr/>
          <p:nvPr/>
        </p:nvSpPr>
        <p:spPr>
          <a:xfrm>
            <a:off x="3779912" y="1196752"/>
            <a:ext cx="1512168" cy="648072"/>
          </a:xfrm>
          <a:prstGeom prst="rect">
            <a:avLst/>
          </a:prstGeom>
          <a:solidFill>
            <a:srgbClr val="D9EDCB">
              <a:alpha val="25882"/>
            </a:srgb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Picture 6" descr="WQOP-classes.PNG"/>
          <p:cNvPicPr>
            <a:picLocks noChangeAspect="1"/>
          </p:cNvPicPr>
          <p:nvPr/>
        </p:nvPicPr>
        <p:blipFill>
          <a:blip r:embed="rId4" cstate="print"/>
          <a:srcRect r="32314"/>
          <a:stretch>
            <a:fillRect/>
          </a:stretch>
        </p:blipFill>
        <p:spPr>
          <a:xfrm>
            <a:off x="0" y="3212976"/>
            <a:ext cx="2195736" cy="28803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p:txBody>
          <a:bodyPr/>
          <a:lstStyle/>
          <a:p>
            <a:pPr eaLnBrk="1" hangingPunct="1"/>
            <a:endParaRPr lang="en-AU" smtClean="0"/>
          </a:p>
        </p:txBody>
      </p:sp>
      <p:sp>
        <p:nvSpPr>
          <p:cNvPr id="124931" name="Footer Placeholder 3"/>
          <p:cNvSpPr>
            <a:spLocks noGrp="1"/>
          </p:cNvSpPr>
          <p:nvPr>
            <p:ph type="ftr" sz="quarter" idx="10"/>
          </p:nvPr>
        </p:nvSpPr>
        <p:spPr bwMode="auto">
          <a:noFill/>
          <a:ln>
            <a:miter lim="800000"/>
            <a:headEnd/>
            <a:tailEnd/>
          </a:ln>
        </p:spPr>
        <p:txBody>
          <a:bodyPr/>
          <a:lstStyle/>
          <a:p>
            <a:r>
              <a:rPr lang="en-AU" dirty="0" smtClean="0">
                <a:cs typeface="Arial" pitchFamily="34" charset="0"/>
              </a:rPr>
              <a:t>Cox, Simons, Yu | Observable property ontology</a:t>
            </a:r>
          </a:p>
        </p:txBody>
      </p:sp>
      <p:sp>
        <p:nvSpPr>
          <p:cNvPr id="7" name="Slide Number Placeholder 6"/>
          <p:cNvSpPr>
            <a:spLocks noGrp="1"/>
          </p:cNvSpPr>
          <p:nvPr>
            <p:ph type="sldNum" sz="quarter" idx="11"/>
          </p:nvPr>
        </p:nvSpPr>
        <p:spPr/>
        <p:txBody>
          <a:bodyPr/>
          <a:lstStyle/>
          <a:p>
            <a:pPr>
              <a:defRPr/>
            </a:pPr>
            <a:fld id="{A111B642-03BA-413E-9BF3-A9DB15D631A2}" type="slidenum">
              <a:rPr lang="en-AU" smtClean="0"/>
              <a:pPr>
                <a:defRPr/>
              </a:pPr>
              <a:t>14</a:t>
            </a:fld>
            <a:r>
              <a:rPr lang="en-AU" smtClean="0"/>
              <a:t>  |</a:t>
            </a:r>
            <a:endParaRPr lang="en-AU" dirty="0"/>
          </a:p>
        </p:txBody>
      </p:sp>
      <p:sp>
        <p:nvSpPr>
          <p:cNvPr id="8" name="Content Placeholder 7"/>
          <p:cNvSpPr>
            <a:spLocks noGrp="1"/>
          </p:cNvSpPr>
          <p:nvPr>
            <p:ph idx="1"/>
          </p:nvPr>
        </p:nvSpPr>
        <p:spPr/>
        <p:txBody>
          <a:bodyPr/>
          <a:lstStyle/>
          <a:p>
            <a:endParaRPr lang="en-AU"/>
          </a:p>
        </p:txBody>
      </p:sp>
      <p:pic>
        <p:nvPicPr>
          <p:cNvPr id="5123" name="Picture 3"/>
          <p:cNvPicPr>
            <a:picLocks noChangeAspect="1" noChangeArrowheads="1"/>
          </p:cNvPicPr>
          <p:nvPr/>
        </p:nvPicPr>
        <p:blipFill>
          <a:blip r:embed="rId2" cstate="print"/>
          <a:srcRect/>
          <a:stretch>
            <a:fillRect/>
          </a:stretch>
        </p:blipFill>
        <p:spPr bwMode="auto">
          <a:xfrm>
            <a:off x="179512" y="188640"/>
            <a:ext cx="5223026" cy="5605537"/>
          </a:xfrm>
          <a:prstGeom prst="rect">
            <a:avLst/>
          </a:prstGeom>
          <a:noFill/>
          <a:ln w="9525">
            <a:noFill/>
            <a:miter lim="800000"/>
            <a:headEnd/>
            <a:tailEnd/>
          </a:ln>
        </p:spPr>
      </p:pic>
      <p:pic>
        <p:nvPicPr>
          <p:cNvPr id="5124" name="Picture 4"/>
          <p:cNvPicPr>
            <a:picLocks noChangeAspect="1" noChangeArrowheads="1"/>
          </p:cNvPicPr>
          <p:nvPr/>
        </p:nvPicPr>
        <p:blipFill>
          <a:blip r:embed="rId3" cstate="print"/>
          <a:srcRect/>
          <a:stretch>
            <a:fillRect/>
          </a:stretch>
        </p:blipFill>
        <p:spPr bwMode="auto">
          <a:xfrm>
            <a:off x="3851920" y="908720"/>
            <a:ext cx="5041668" cy="5760639"/>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anim calcmode="lin" valueType="num">
                                      <p:cBhvr additive="base">
                                        <p:cTn id="7" dur="500" fill="hold"/>
                                        <p:tgtEl>
                                          <p:spTgt spid="5124"/>
                                        </p:tgtEl>
                                        <p:attrNameLst>
                                          <p:attrName>ppt_x</p:attrName>
                                        </p:attrNameLst>
                                      </p:cBhvr>
                                      <p:tavLst>
                                        <p:tav tm="0">
                                          <p:val>
                                            <p:strVal val="#ppt_x"/>
                                          </p:val>
                                        </p:tav>
                                        <p:tav tm="100000">
                                          <p:val>
                                            <p:strVal val="#ppt_x"/>
                                          </p:val>
                                        </p:tav>
                                      </p:tavLst>
                                    </p:anim>
                                    <p:anim calcmode="lin" valueType="num">
                                      <p:cBhvr additive="base">
                                        <p:cTn id="8" dur="500" fill="hold"/>
                                        <p:tgtEl>
                                          <p:spTgt spid="51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AU" dirty="0" smtClean="0"/>
              <a:t>How does this relate to O&amp;M?</a:t>
            </a:r>
          </a:p>
        </p:txBody>
      </p:sp>
      <p:pic>
        <p:nvPicPr>
          <p:cNvPr id="5" name="Picture 4" descr="O&amp;M_v1_AnnexC_Figure6.emf"/>
          <p:cNvPicPr>
            <a:picLocks noChangeAspect="1"/>
          </p:cNvPicPr>
          <p:nvPr/>
        </p:nvPicPr>
        <p:blipFill>
          <a:blip r:embed="rId3" cstate="print"/>
          <a:stretch>
            <a:fillRect/>
          </a:stretch>
        </p:blipFill>
        <p:spPr>
          <a:xfrm>
            <a:off x="2699792" y="712068"/>
            <a:ext cx="3300376" cy="4229100"/>
          </a:xfrm>
          <a:prstGeom prst="rect">
            <a:avLst/>
          </a:prstGeom>
        </p:spPr>
      </p:pic>
      <p:sp>
        <p:nvSpPr>
          <p:cNvPr id="4" name="TextBox 3"/>
          <p:cNvSpPr txBox="1"/>
          <p:nvPr/>
        </p:nvSpPr>
        <p:spPr>
          <a:xfrm>
            <a:off x="251520" y="3068960"/>
            <a:ext cx="2339102" cy="369332"/>
          </a:xfrm>
          <a:prstGeom prst="rect">
            <a:avLst/>
          </a:prstGeom>
          <a:noFill/>
          <a:ln w="38100">
            <a:solidFill>
              <a:schemeClr val="accent1"/>
            </a:solidFill>
          </a:ln>
        </p:spPr>
        <p:txBody>
          <a:bodyPr wrap="none" rtlCol="0">
            <a:spAutoFit/>
          </a:bodyPr>
          <a:lstStyle/>
          <a:p>
            <a:r>
              <a:rPr lang="en-US" dirty="0" smtClean="0"/>
              <a:t>[Scaled]</a:t>
            </a:r>
            <a:r>
              <a:rPr lang="en-US" dirty="0" err="1" smtClean="0"/>
              <a:t>QuantityKind</a:t>
            </a:r>
            <a:endParaRPr lang="en-AU" dirty="0" err="1" smtClean="0"/>
          </a:p>
        </p:txBody>
      </p:sp>
      <p:sp>
        <p:nvSpPr>
          <p:cNvPr id="6" name="TextBox 5"/>
          <p:cNvSpPr txBox="1"/>
          <p:nvPr/>
        </p:nvSpPr>
        <p:spPr>
          <a:xfrm>
            <a:off x="323528" y="1805050"/>
            <a:ext cx="2133918" cy="369332"/>
          </a:xfrm>
          <a:prstGeom prst="rect">
            <a:avLst/>
          </a:prstGeom>
          <a:noFill/>
          <a:ln w="38100">
            <a:solidFill>
              <a:schemeClr val="accent1"/>
            </a:solidFill>
          </a:ln>
        </p:spPr>
        <p:txBody>
          <a:bodyPr wrap="none" rtlCol="0">
            <a:spAutoFit/>
          </a:bodyPr>
          <a:lstStyle/>
          <a:p>
            <a:r>
              <a:rPr lang="en-AU" dirty="0" err="1" smtClean="0"/>
              <a:t>qudt:generalization</a:t>
            </a:r>
            <a:endParaRPr lang="en-AU" dirty="0" smtClean="0"/>
          </a:p>
        </p:txBody>
      </p:sp>
      <p:sp>
        <p:nvSpPr>
          <p:cNvPr id="7" name="TextBox 6"/>
          <p:cNvSpPr txBox="1"/>
          <p:nvPr/>
        </p:nvSpPr>
        <p:spPr>
          <a:xfrm>
            <a:off x="6732240" y="2708920"/>
            <a:ext cx="1505540" cy="369332"/>
          </a:xfrm>
          <a:prstGeom prst="rect">
            <a:avLst/>
          </a:prstGeom>
          <a:noFill/>
          <a:ln w="38100">
            <a:solidFill>
              <a:schemeClr val="accent1"/>
            </a:solidFill>
          </a:ln>
        </p:spPr>
        <p:txBody>
          <a:bodyPr wrap="none" rtlCol="0">
            <a:spAutoFit/>
          </a:bodyPr>
          <a:lstStyle/>
          <a:p>
            <a:r>
              <a:rPr lang="en-AU" dirty="0" err="1" smtClean="0"/>
              <a:t>op:constraint</a:t>
            </a:r>
            <a:endParaRPr lang="en-AU" dirty="0" smtClean="0"/>
          </a:p>
        </p:txBody>
      </p:sp>
      <p:cxnSp>
        <p:nvCxnSpPr>
          <p:cNvPr id="10" name="Straight Arrow Connector 9"/>
          <p:cNvCxnSpPr>
            <a:stCxn id="8" idx="0"/>
            <a:endCxn id="7" idx="2"/>
          </p:cNvCxnSpPr>
          <p:nvPr/>
        </p:nvCxnSpPr>
        <p:spPr>
          <a:xfrm flipV="1">
            <a:off x="6961425" y="3078252"/>
            <a:ext cx="523585" cy="1934924"/>
          </a:xfrm>
          <a:prstGeom prst="straightConnector1">
            <a:avLst/>
          </a:prstGeom>
          <a:ln w="38100">
            <a:solidFill>
              <a:schemeClr val="tx2">
                <a:lumMod val="40000"/>
                <a:lumOff val="6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sp>
        <p:nvSpPr>
          <p:cNvPr id="12" name="Oval 11"/>
          <p:cNvSpPr/>
          <p:nvPr/>
        </p:nvSpPr>
        <p:spPr>
          <a:xfrm>
            <a:off x="3347864" y="1331917"/>
            <a:ext cx="665018" cy="296883"/>
          </a:xfrm>
          <a:prstGeom prst="ellipse">
            <a:avLst/>
          </a:prstGeom>
          <a:no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cxnSp>
        <p:nvCxnSpPr>
          <p:cNvPr id="14" name="Straight Connector 13"/>
          <p:cNvCxnSpPr>
            <a:stCxn id="12" idx="2"/>
            <a:endCxn id="6" idx="3"/>
          </p:cNvCxnSpPr>
          <p:nvPr/>
        </p:nvCxnSpPr>
        <p:spPr>
          <a:xfrm flipH="1">
            <a:off x="2457446" y="1480359"/>
            <a:ext cx="890418" cy="509357"/>
          </a:xfrm>
          <a:prstGeom prst="line">
            <a:avLst/>
          </a:prstGeom>
          <a:ln w="38100">
            <a:solidFill>
              <a:schemeClr val="accent1"/>
            </a:solidFill>
            <a:tailEnd type="none"/>
          </a:ln>
          <a:effectLst/>
        </p:spPr>
        <p:style>
          <a:lnRef idx="2">
            <a:schemeClr val="accent1"/>
          </a:lnRef>
          <a:fillRef idx="0">
            <a:schemeClr val="accent1"/>
          </a:fillRef>
          <a:effectRef idx="1">
            <a:schemeClr val="accent1"/>
          </a:effectRef>
          <a:fontRef idx="minor">
            <a:schemeClr val="tx1"/>
          </a:fontRef>
        </p:style>
      </p:cxnSp>
      <p:sp>
        <p:nvSpPr>
          <p:cNvPr id="15" name="Oval 14"/>
          <p:cNvSpPr/>
          <p:nvPr/>
        </p:nvSpPr>
        <p:spPr>
          <a:xfrm>
            <a:off x="3203848" y="4149080"/>
            <a:ext cx="1944216" cy="288032"/>
          </a:xfrm>
          <a:prstGeom prst="ellipse">
            <a:avLst/>
          </a:prstGeom>
          <a:no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cxnSp>
        <p:nvCxnSpPr>
          <p:cNvPr id="16" name="Straight Connector 15"/>
          <p:cNvCxnSpPr>
            <a:stCxn id="15" idx="6"/>
            <a:endCxn id="7" idx="1"/>
          </p:cNvCxnSpPr>
          <p:nvPr/>
        </p:nvCxnSpPr>
        <p:spPr>
          <a:xfrm flipV="1">
            <a:off x="5148064" y="2893586"/>
            <a:ext cx="1584176" cy="1399510"/>
          </a:xfrm>
          <a:prstGeom prst="line">
            <a:avLst/>
          </a:prstGeom>
          <a:ln w="38100">
            <a:solidFill>
              <a:schemeClr val="accent1"/>
            </a:solidFill>
            <a:tailEnd type="none"/>
          </a:ln>
          <a:effectLst/>
        </p:spPr>
        <p:style>
          <a:lnRef idx="2">
            <a:schemeClr val="accent1"/>
          </a:lnRef>
          <a:fillRef idx="0">
            <a:schemeClr val="accent1"/>
          </a:fillRef>
          <a:effectRef idx="1">
            <a:schemeClr val="accent1"/>
          </a:effectRef>
          <a:fontRef idx="minor">
            <a:schemeClr val="tx1"/>
          </a:fontRef>
        </p:style>
      </p:cxnSp>
      <p:sp>
        <p:nvSpPr>
          <p:cNvPr id="19" name="Oval 18"/>
          <p:cNvSpPr/>
          <p:nvPr/>
        </p:nvSpPr>
        <p:spPr>
          <a:xfrm>
            <a:off x="3419873" y="3717032"/>
            <a:ext cx="1800200" cy="296883"/>
          </a:xfrm>
          <a:prstGeom prst="ellipse">
            <a:avLst/>
          </a:prstGeom>
          <a:no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cxnSp>
        <p:nvCxnSpPr>
          <p:cNvPr id="20" name="Straight Connector 19"/>
          <p:cNvCxnSpPr>
            <a:stCxn id="19" idx="2"/>
            <a:endCxn id="4" idx="3"/>
          </p:cNvCxnSpPr>
          <p:nvPr/>
        </p:nvCxnSpPr>
        <p:spPr>
          <a:xfrm flipH="1" flipV="1">
            <a:off x="2590622" y="3253626"/>
            <a:ext cx="829251" cy="611848"/>
          </a:xfrm>
          <a:prstGeom prst="line">
            <a:avLst/>
          </a:prstGeom>
          <a:ln w="38100">
            <a:solidFill>
              <a:schemeClr val="accent1"/>
            </a:solidFill>
            <a:tailEnd type="none"/>
          </a:ln>
          <a:effectLst/>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250236" y="6053089"/>
            <a:ext cx="7125669" cy="400110"/>
          </a:xfrm>
          <a:prstGeom prst="rect">
            <a:avLst/>
          </a:prstGeom>
          <a:noFill/>
        </p:spPr>
        <p:txBody>
          <a:bodyPr wrap="square" rtlCol="0">
            <a:spAutoFit/>
          </a:bodyPr>
          <a:lstStyle/>
          <a:p>
            <a:pPr>
              <a:spcAft>
                <a:spcPts val="0"/>
              </a:spcAft>
            </a:pPr>
            <a:r>
              <a:rPr lang="en-AU" sz="1000" dirty="0" smtClean="0">
                <a:solidFill>
                  <a:schemeClr val="bg1"/>
                </a:solidFill>
              </a:rPr>
              <a:t>Cox, S. J. D. (ed.) (2007). Observations and Measurements – Part 1 - Observation schema. OGC 07-022r1, Open Geospatial Consortium Inc.</a:t>
            </a:r>
          </a:p>
        </p:txBody>
      </p:sp>
      <p:grpSp>
        <p:nvGrpSpPr>
          <p:cNvPr id="3" name="Group 21"/>
          <p:cNvGrpSpPr/>
          <p:nvPr/>
        </p:nvGrpSpPr>
        <p:grpSpPr>
          <a:xfrm>
            <a:off x="615538" y="2289958"/>
            <a:ext cx="1798594" cy="3658798"/>
            <a:chOff x="615538" y="2289958"/>
            <a:chExt cx="1798594" cy="3658798"/>
          </a:xfrm>
        </p:grpSpPr>
        <p:sp>
          <p:nvSpPr>
            <p:cNvPr id="18" name="TextBox 17"/>
            <p:cNvSpPr txBox="1"/>
            <p:nvPr/>
          </p:nvSpPr>
          <p:spPr>
            <a:xfrm>
              <a:off x="639287" y="2289958"/>
              <a:ext cx="1774845" cy="369332"/>
            </a:xfrm>
            <a:prstGeom prst="rect">
              <a:avLst/>
            </a:prstGeom>
            <a:noFill/>
          </p:spPr>
          <p:txBody>
            <a:bodyPr wrap="none" rtlCol="0">
              <a:spAutoFit/>
            </a:bodyPr>
            <a:lstStyle/>
            <a:p>
              <a:r>
                <a:rPr lang="en-AU" dirty="0" smtClean="0">
                  <a:solidFill>
                    <a:schemeClr val="accent3"/>
                  </a:solidFill>
                </a:rPr>
                <a:t>“Concentration”</a:t>
              </a:r>
            </a:p>
          </p:txBody>
        </p:sp>
        <p:sp>
          <p:nvSpPr>
            <p:cNvPr id="21" name="TextBox 20"/>
            <p:cNvSpPr txBox="1"/>
            <p:nvPr/>
          </p:nvSpPr>
          <p:spPr>
            <a:xfrm>
              <a:off x="615538" y="5579424"/>
              <a:ext cx="1172116" cy="369332"/>
            </a:xfrm>
            <a:prstGeom prst="rect">
              <a:avLst/>
            </a:prstGeom>
            <a:noFill/>
          </p:spPr>
          <p:txBody>
            <a:bodyPr wrap="none" rtlCol="0">
              <a:spAutoFit/>
            </a:bodyPr>
            <a:lstStyle/>
            <a:p>
              <a:r>
                <a:rPr lang="en-AU" dirty="0" smtClean="0">
                  <a:solidFill>
                    <a:schemeClr val="accent3"/>
                  </a:solidFill>
                </a:rPr>
                <a:t>“nitrogen”</a:t>
              </a:r>
            </a:p>
          </p:txBody>
        </p:sp>
      </p:grpSp>
      <p:sp>
        <p:nvSpPr>
          <p:cNvPr id="22" name="TextBox 21"/>
          <p:cNvSpPr txBox="1"/>
          <p:nvPr/>
        </p:nvSpPr>
        <p:spPr>
          <a:xfrm>
            <a:off x="6583962" y="5589240"/>
            <a:ext cx="2236510" cy="369332"/>
          </a:xfrm>
          <a:prstGeom prst="rect">
            <a:avLst/>
          </a:prstGeom>
          <a:noFill/>
          <a:ln w="38100">
            <a:solidFill>
              <a:schemeClr val="accent1"/>
            </a:solidFill>
          </a:ln>
        </p:spPr>
        <p:txBody>
          <a:bodyPr wrap="none" rtlCol="0">
            <a:spAutoFit/>
          </a:bodyPr>
          <a:lstStyle/>
          <a:p>
            <a:r>
              <a:rPr lang="en-AU" dirty="0" err="1" smtClean="0"/>
              <a:t>op:featureOfInterest</a:t>
            </a:r>
            <a:endParaRPr lang="en-AU" dirty="0" smtClean="0"/>
          </a:p>
        </p:txBody>
      </p:sp>
      <p:cxnSp>
        <p:nvCxnSpPr>
          <p:cNvPr id="25" name="Straight Arrow Connector 24"/>
          <p:cNvCxnSpPr>
            <a:stCxn id="22" idx="0"/>
            <a:endCxn id="7" idx="2"/>
          </p:cNvCxnSpPr>
          <p:nvPr/>
        </p:nvCxnSpPr>
        <p:spPr>
          <a:xfrm flipH="1" flipV="1">
            <a:off x="7485010" y="3078252"/>
            <a:ext cx="217207" cy="2510988"/>
          </a:xfrm>
          <a:prstGeom prst="straightConnector1">
            <a:avLst/>
          </a:prstGeom>
          <a:ln w="38100">
            <a:solidFill>
              <a:schemeClr val="tx2">
                <a:lumMod val="40000"/>
                <a:lumOff val="6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a:stCxn id="24" idx="0"/>
            <a:endCxn id="7" idx="2"/>
          </p:cNvCxnSpPr>
          <p:nvPr/>
        </p:nvCxnSpPr>
        <p:spPr>
          <a:xfrm flipH="1" flipV="1">
            <a:off x="7485010" y="3078252"/>
            <a:ext cx="635464" cy="854804"/>
          </a:xfrm>
          <a:prstGeom prst="straightConnector1">
            <a:avLst/>
          </a:prstGeom>
          <a:ln w="38100">
            <a:solidFill>
              <a:schemeClr val="tx2">
                <a:lumMod val="40000"/>
                <a:lumOff val="6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7348468" y="3933056"/>
            <a:ext cx="1544012" cy="369332"/>
          </a:xfrm>
          <a:prstGeom prst="rect">
            <a:avLst/>
          </a:prstGeom>
          <a:solidFill>
            <a:srgbClr val="FFFFFF"/>
          </a:solidFill>
          <a:ln w="38100">
            <a:solidFill>
              <a:schemeClr val="accent1"/>
            </a:solidFill>
          </a:ln>
        </p:spPr>
        <p:txBody>
          <a:bodyPr wrap="none" rtlCol="0">
            <a:spAutoFit/>
          </a:bodyPr>
          <a:lstStyle/>
          <a:p>
            <a:r>
              <a:rPr lang="en-AU" dirty="0" err="1" smtClean="0"/>
              <a:t>op:procedure</a:t>
            </a:r>
            <a:endParaRPr lang="en-AU" dirty="0" smtClean="0"/>
          </a:p>
        </p:txBody>
      </p:sp>
      <p:sp>
        <p:nvSpPr>
          <p:cNvPr id="55" name="TextBox 54"/>
          <p:cNvSpPr txBox="1"/>
          <p:nvPr/>
        </p:nvSpPr>
        <p:spPr>
          <a:xfrm>
            <a:off x="6516216" y="836712"/>
            <a:ext cx="1518364" cy="369332"/>
          </a:xfrm>
          <a:prstGeom prst="rect">
            <a:avLst/>
          </a:prstGeom>
          <a:noFill/>
          <a:ln w="38100">
            <a:solidFill>
              <a:schemeClr val="accent1"/>
            </a:solidFill>
          </a:ln>
        </p:spPr>
        <p:txBody>
          <a:bodyPr wrap="none" rtlCol="0">
            <a:spAutoFit/>
          </a:bodyPr>
          <a:lstStyle/>
          <a:p>
            <a:r>
              <a:rPr lang="en-US" dirty="0" err="1" smtClean="0"/>
              <a:t>PropertyKind</a:t>
            </a:r>
            <a:endParaRPr lang="en-AU" dirty="0" err="1" smtClean="0"/>
          </a:p>
        </p:txBody>
      </p:sp>
      <p:sp>
        <p:nvSpPr>
          <p:cNvPr id="56" name="Oval 55"/>
          <p:cNvSpPr/>
          <p:nvPr/>
        </p:nvSpPr>
        <p:spPr>
          <a:xfrm>
            <a:off x="4139952" y="1340769"/>
            <a:ext cx="1224136" cy="288032"/>
          </a:xfrm>
          <a:prstGeom prst="ellipse">
            <a:avLst/>
          </a:prstGeom>
          <a:no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cxnSp>
        <p:nvCxnSpPr>
          <p:cNvPr id="57" name="Straight Connector 56"/>
          <p:cNvCxnSpPr>
            <a:stCxn id="56" idx="6"/>
            <a:endCxn id="55" idx="1"/>
          </p:cNvCxnSpPr>
          <p:nvPr/>
        </p:nvCxnSpPr>
        <p:spPr>
          <a:xfrm flipV="1">
            <a:off x="5364088" y="1021378"/>
            <a:ext cx="1152128" cy="463407"/>
          </a:xfrm>
          <a:prstGeom prst="line">
            <a:avLst/>
          </a:prstGeom>
          <a:ln w="38100">
            <a:solidFill>
              <a:schemeClr val="accent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a:stCxn id="27" idx="0"/>
            <a:endCxn id="7" idx="2"/>
          </p:cNvCxnSpPr>
          <p:nvPr/>
        </p:nvCxnSpPr>
        <p:spPr>
          <a:xfrm flipV="1">
            <a:off x="6597466" y="3078252"/>
            <a:ext cx="887544" cy="1070828"/>
          </a:xfrm>
          <a:prstGeom prst="straightConnector1">
            <a:avLst/>
          </a:prstGeom>
          <a:ln w="38100">
            <a:solidFill>
              <a:schemeClr val="tx2">
                <a:lumMod val="40000"/>
                <a:lumOff val="6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6030644" y="4149080"/>
            <a:ext cx="1133644" cy="369332"/>
          </a:xfrm>
          <a:prstGeom prst="rect">
            <a:avLst/>
          </a:prstGeom>
          <a:solidFill>
            <a:srgbClr val="FFFFFF"/>
          </a:solidFill>
          <a:ln w="38100">
            <a:solidFill>
              <a:schemeClr val="accent1"/>
            </a:solidFill>
          </a:ln>
        </p:spPr>
        <p:txBody>
          <a:bodyPr wrap="none" rtlCol="0">
            <a:spAutoFit/>
          </a:bodyPr>
          <a:lstStyle/>
          <a:p>
            <a:r>
              <a:rPr lang="en-AU" dirty="0" err="1" smtClean="0"/>
              <a:t>op:matrix</a:t>
            </a:r>
            <a:endParaRPr lang="en-AU" dirty="0" smtClean="0"/>
          </a:p>
        </p:txBody>
      </p:sp>
      <p:sp>
        <p:nvSpPr>
          <p:cNvPr id="8" name="TextBox 7"/>
          <p:cNvSpPr txBox="1"/>
          <p:nvPr/>
        </p:nvSpPr>
        <p:spPr>
          <a:xfrm>
            <a:off x="5894466" y="5013176"/>
            <a:ext cx="2133918" cy="369332"/>
          </a:xfrm>
          <a:prstGeom prst="rect">
            <a:avLst/>
          </a:prstGeom>
          <a:solidFill>
            <a:schemeClr val="bg1"/>
          </a:solidFill>
          <a:ln w="38100">
            <a:solidFill>
              <a:schemeClr val="accent1"/>
            </a:solidFill>
          </a:ln>
        </p:spPr>
        <p:txBody>
          <a:bodyPr wrap="none" rtlCol="0">
            <a:spAutoFit/>
          </a:bodyPr>
          <a:lstStyle/>
          <a:p>
            <a:r>
              <a:rPr lang="en-AU" dirty="0" err="1" smtClean="0"/>
              <a:t>op:objectOfInterest</a:t>
            </a:r>
            <a:endParaRPr lang="en-AU"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2"/>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12" grpId="0" animBg="1"/>
      <p:bldP spid="15" grpId="0" animBg="1"/>
      <p:bldP spid="19" grpId="0" animBg="1"/>
      <p:bldP spid="22" grpId="0" animBg="1"/>
      <p:bldP spid="24" grpId="0" animBg="1"/>
      <p:bldP spid="55" grpId="0" animBg="1"/>
      <p:bldP spid="56" grpId="0" animBg="1"/>
      <p:bldP spid="27"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AU" sz="3200" dirty="0" smtClean="0"/>
              <a:t>Summary</a:t>
            </a:r>
            <a:endParaRPr lang="en-AU" sz="3200" dirty="0"/>
          </a:p>
        </p:txBody>
      </p:sp>
      <p:sp>
        <p:nvSpPr>
          <p:cNvPr id="3" name="Content Placeholder 2"/>
          <p:cNvSpPr>
            <a:spLocks noGrp="1"/>
          </p:cNvSpPr>
          <p:nvPr>
            <p:ph idx="1"/>
          </p:nvPr>
        </p:nvSpPr>
        <p:spPr/>
        <p:txBody>
          <a:bodyPr/>
          <a:lstStyle/>
          <a:p>
            <a:r>
              <a:rPr lang="en-AU" dirty="0" smtClean="0"/>
              <a:t>Observable property vocabularies should be</a:t>
            </a:r>
          </a:p>
          <a:p>
            <a:pPr lvl="1"/>
            <a:r>
              <a:rPr lang="en-AU" dirty="0" smtClean="0"/>
              <a:t>Standardized</a:t>
            </a:r>
          </a:p>
          <a:p>
            <a:pPr lvl="1"/>
            <a:r>
              <a:rPr lang="en-AU" dirty="0" smtClean="0"/>
              <a:t>Published</a:t>
            </a:r>
          </a:p>
          <a:p>
            <a:pPr lvl="1"/>
            <a:endParaRPr lang="en-AU" dirty="0" smtClean="0"/>
          </a:p>
          <a:p>
            <a:r>
              <a:rPr lang="en-AU" dirty="0" smtClean="0"/>
              <a:t>Extend / re-use existing vocabularies where possible</a:t>
            </a:r>
          </a:p>
          <a:p>
            <a:endParaRPr lang="en-US" dirty="0" smtClean="0"/>
          </a:p>
          <a:p>
            <a:r>
              <a:rPr lang="en-US" dirty="0" smtClean="0"/>
              <a:t>Publish it somewhere good</a:t>
            </a:r>
            <a:endParaRPr lang="en-AU" dirty="0" smtClean="0"/>
          </a:p>
          <a:p>
            <a:pPr lvl="1">
              <a:buNone/>
            </a:pPr>
            <a:r>
              <a:rPr lang="en-AU" dirty="0" smtClean="0">
                <a:hlinkClick r:id="rId3"/>
              </a:rPr>
              <a:t>http://</a:t>
            </a:r>
            <a:r>
              <a:rPr lang="en-AU" b="1" dirty="0" smtClean="0">
                <a:hlinkClick r:id="rId3"/>
              </a:rPr>
              <a:t>environment.data.gov.au</a:t>
            </a:r>
            <a:r>
              <a:rPr lang="en-AU" dirty="0" smtClean="0">
                <a:hlinkClick r:id="rId3"/>
              </a:rPr>
              <a:t>/def/property/</a:t>
            </a:r>
            <a:r>
              <a:rPr lang="en-AU" dirty="0" smtClean="0"/>
              <a:t> </a:t>
            </a:r>
          </a:p>
          <a:p>
            <a:pPr lvl="1">
              <a:buNone/>
            </a:pPr>
            <a:r>
              <a:rPr lang="en-AU" dirty="0" smtClean="0">
                <a:hlinkClick r:id="rId4"/>
              </a:rPr>
              <a:t>http://</a:t>
            </a:r>
            <a:r>
              <a:rPr lang="en-AU" b="1" dirty="0" smtClean="0">
                <a:hlinkClick r:id="rId4"/>
              </a:rPr>
              <a:t>environment.data.gov.au</a:t>
            </a:r>
            <a:r>
              <a:rPr lang="en-AU" dirty="0" smtClean="0">
                <a:hlinkClick r:id="rId4"/>
              </a:rPr>
              <a:t>/def/object/</a:t>
            </a:r>
            <a:r>
              <a:rPr lang="en-AU" dirty="0" smtClean="0"/>
              <a:t> </a:t>
            </a:r>
          </a:p>
          <a:p>
            <a:pPr lvl="1">
              <a:buNone/>
            </a:pPr>
            <a:r>
              <a:rPr lang="en-AU" dirty="0" smtClean="0">
                <a:hlinkClick r:id="rId5"/>
              </a:rPr>
              <a:t>http://</a:t>
            </a:r>
            <a:r>
              <a:rPr lang="en-AU" b="1" dirty="0" smtClean="0">
                <a:hlinkClick r:id="rId5"/>
              </a:rPr>
              <a:t>environment.data.gov.au</a:t>
            </a:r>
            <a:r>
              <a:rPr lang="en-AU" dirty="0" smtClean="0">
                <a:hlinkClick r:id="rId5"/>
              </a:rPr>
              <a:t>/def/unit/</a:t>
            </a:r>
            <a:r>
              <a:rPr lang="en-AU" dirty="0" smtClean="0"/>
              <a:t> </a:t>
            </a:r>
          </a:p>
          <a:p>
            <a:pPr lvl="1">
              <a:buNone/>
            </a:pPr>
            <a:r>
              <a:rPr lang="en-AU" dirty="0" smtClean="0">
                <a:hlinkClick r:id="rId6"/>
              </a:rPr>
              <a:t>http://</a:t>
            </a:r>
            <a:r>
              <a:rPr lang="en-AU" b="1" dirty="0" smtClean="0">
                <a:hlinkClick r:id="rId6"/>
              </a:rPr>
              <a:t>environment.data.gov.au</a:t>
            </a:r>
            <a:r>
              <a:rPr lang="en-AU" dirty="0" smtClean="0">
                <a:hlinkClick r:id="rId6"/>
              </a:rPr>
              <a:t>/def/op</a:t>
            </a:r>
            <a:r>
              <a:rPr lang="en-AU" dirty="0" smtClean="0"/>
              <a:t>  </a:t>
            </a:r>
          </a:p>
          <a:p>
            <a:pPr lvl="1">
              <a:buNone/>
            </a:pPr>
            <a:r>
              <a:rPr lang="en-AU" dirty="0" smtClean="0">
                <a:hlinkClick r:id="rId7"/>
              </a:rPr>
              <a:t>http://sissvoc.ereefs.info/search</a:t>
            </a:r>
            <a:r>
              <a:rPr lang="en-AU" dirty="0" smtClean="0"/>
              <a:t> </a:t>
            </a:r>
          </a:p>
          <a:p>
            <a:pPr lvl="1"/>
            <a:endParaRPr lang="en-AU" dirty="0" smtClean="0"/>
          </a:p>
          <a:p>
            <a:endParaRPr lang="en-AU" dirty="0" smtClean="0"/>
          </a:p>
          <a:p>
            <a:endParaRPr lang="en-AU" dirty="0" smtClean="0"/>
          </a:p>
        </p:txBody>
      </p:sp>
      <p:sp>
        <p:nvSpPr>
          <p:cNvPr id="4" name="Footer Placeholder 3"/>
          <p:cNvSpPr>
            <a:spLocks noGrp="1"/>
          </p:cNvSpPr>
          <p:nvPr>
            <p:ph type="ftr" sz="quarter" idx="10"/>
          </p:nvPr>
        </p:nvSpPr>
        <p:spPr/>
        <p:txBody>
          <a:bodyPr/>
          <a:lstStyle/>
          <a:p>
            <a:r>
              <a:rPr lang="en-AU" smtClean="0"/>
              <a:t>Cox, Simons, Yu | Observable property ontology</a:t>
            </a:r>
            <a:endParaRPr lang="en-AU" dirty="0"/>
          </a:p>
        </p:txBody>
      </p:sp>
      <p:sp>
        <p:nvSpPr>
          <p:cNvPr id="5" name="Slide Number Placeholder 4"/>
          <p:cNvSpPr>
            <a:spLocks noGrp="1"/>
          </p:cNvSpPr>
          <p:nvPr>
            <p:ph type="sldNum" sz="quarter" idx="11"/>
          </p:nvPr>
        </p:nvSpPr>
        <p:spPr/>
        <p:txBody>
          <a:bodyPr/>
          <a:lstStyle/>
          <a:p>
            <a:pPr>
              <a:defRPr/>
            </a:pPr>
            <a:fld id="{A111B642-03BA-413E-9BF3-A9DB15D631A2}" type="slidenum">
              <a:rPr lang="en-AU" smtClean="0"/>
              <a:pPr>
                <a:defRPr/>
              </a:pPr>
              <a:t>16</a:t>
            </a:fld>
            <a:r>
              <a:rPr lang="en-AU" smtClean="0"/>
              <a:t>  |</a:t>
            </a:r>
            <a:endParaRPr lang="en-AU"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p:cNvSpPr>
            <a:spLocks/>
          </p:cNvSpPr>
          <p:nvPr/>
        </p:nvSpPr>
        <p:spPr bwMode="auto">
          <a:xfrm>
            <a:off x="360363" y="5626100"/>
            <a:ext cx="4751387" cy="144463"/>
          </a:xfrm>
          <a:prstGeom prst="rect">
            <a:avLst/>
          </a:prstGeom>
          <a:noFill/>
          <a:ln w="9525">
            <a:noFill/>
            <a:miter lim="800000"/>
            <a:headEnd/>
            <a:tailEnd/>
          </a:ln>
        </p:spPr>
        <p:txBody>
          <a:bodyPr lIns="0" tIns="0" rIns="0" bIns="0" anchor="ctr"/>
          <a:lstStyle/>
          <a:p>
            <a:pPr marL="216000" indent="-216000" fontAlgn="auto">
              <a:lnSpc>
                <a:spcPct val="90000"/>
              </a:lnSpc>
              <a:spcBef>
                <a:spcPts val="600"/>
              </a:spcBef>
              <a:spcAft>
                <a:spcPts val="0"/>
              </a:spcAft>
              <a:defRPr/>
            </a:pPr>
            <a:r>
              <a:rPr lang="en-AU" sz="1200" b="1" cap="all" dirty="0" smtClean="0">
                <a:solidFill>
                  <a:srgbClr val="FFFFFF"/>
                </a:solidFill>
                <a:latin typeface="Calibri"/>
              </a:rPr>
              <a:t>Land </a:t>
            </a:r>
            <a:r>
              <a:rPr lang="en-AU" sz="1200" b="1" cap="all" smtClean="0">
                <a:solidFill>
                  <a:srgbClr val="FFFFFF"/>
                </a:solidFill>
                <a:latin typeface="Calibri"/>
              </a:rPr>
              <a:t>and water</a:t>
            </a:r>
            <a:endParaRPr lang="en-AU" sz="1200" b="1" cap="all" dirty="0">
              <a:solidFill>
                <a:srgbClr val="FFFFFF"/>
              </a:solidFill>
              <a:latin typeface="Calibri"/>
            </a:endParaRPr>
          </a:p>
        </p:txBody>
      </p:sp>
      <p:sp>
        <p:nvSpPr>
          <p:cNvPr id="31754" name="Title 3"/>
          <p:cNvSpPr>
            <a:spLocks/>
          </p:cNvSpPr>
          <p:nvPr/>
        </p:nvSpPr>
        <p:spPr bwMode="auto">
          <a:xfrm>
            <a:off x="360363" y="2867025"/>
            <a:ext cx="7469187" cy="719138"/>
          </a:xfrm>
          <a:prstGeom prst="rect">
            <a:avLst/>
          </a:prstGeom>
          <a:noFill/>
          <a:ln w="9525">
            <a:noFill/>
            <a:miter lim="800000"/>
            <a:headEnd/>
            <a:tailEnd/>
          </a:ln>
        </p:spPr>
        <p:txBody>
          <a:bodyPr lIns="0" tIns="0" rIns="0" bIns="0"/>
          <a:lstStyle/>
          <a:p>
            <a:pPr>
              <a:lnSpc>
                <a:spcPct val="85000"/>
              </a:lnSpc>
            </a:pPr>
            <a:r>
              <a:rPr lang="en-AU" sz="6700" b="1">
                <a:solidFill>
                  <a:srgbClr val="FFFFFF"/>
                </a:solidFill>
                <a:latin typeface="Calibri" pitchFamily="34" charset="0"/>
              </a:rPr>
              <a:t>Thank you</a:t>
            </a:r>
          </a:p>
        </p:txBody>
      </p:sp>
      <p:sp>
        <p:nvSpPr>
          <p:cNvPr id="7" name="Text Placeholder 1"/>
          <p:cNvSpPr>
            <a:spLocks/>
          </p:cNvSpPr>
          <p:nvPr/>
        </p:nvSpPr>
        <p:spPr bwMode="auto">
          <a:xfrm>
            <a:off x="360363" y="3713163"/>
            <a:ext cx="3203525" cy="1528762"/>
          </a:xfrm>
          <a:prstGeom prst="rect">
            <a:avLst/>
          </a:prstGeom>
          <a:noFill/>
          <a:ln w="9525">
            <a:noFill/>
            <a:miter lim="800000"/>
            <a:headEnd/>
            <a:tailEnd/>
          </a:ln>
        </p:spPr>
        <p:txBody>
          <a:bodyPr lIns="0" tIns="0" rIns="0" bIns="0"/>
          <a:lstStyle/>
          <a:p>
            <a:pPr defTabSz="457200">
              <a:lnSpc>
                <a:spcPct val="90000"/>
              </a:lnSpc>
              <a:buFont typeface="Arial" charset="0"/>
              <a:buNone/>
            </a:pPr>
            <a:r>
              <a:rPr lang="en-AU" sz="1600" b="1" dirty="0" smtClean="0">
                <a:solidFill>
                  <a:srgbClr val="FFFFFF"/>
                </a:solidFill>
                <a:latin typeface="Calibri" pitchFamily="34" charset="0"/>
              </a:rPr>
              <a:t>CSIRO Land and Water</a:t>
            </a:r>
            <a:endParaRPr lang="en-AU" sz="1600" b="1" dirty="0">
              <a:solidFill>
                <a:srgbClr val="FFFFFF"/>
              </a:solidFill>
              <a:latin typeface="Calibri" pitchFamily="34" charset="0"/>
            </a:endParaRPr>
          </a:p>
          <a:p>
            <a:pPr marL="0" lvl="1" defTabSz="457200">
              <a:lnSpc>
                <a:spcPct val="90000"/>
              </a:lnSpc>
              <a:spcAft>
                <a:spcPts val="600"/>
              </a:spcAft>
              <a:buFont typeface="Calibri" pitchFamily="34" charset="0"/>
              <a:buNone/>
            </a:pPr>
            <a:r>
              <a:rPr lang="en-AU" sz="1600" dirty="0" smtClean="0">
                <a:solidFill>
                  <a:srgbClr val="FFFFFF"/>
                </a:solidFill>
                <a:latin typeface="Calibri" pitchFamily="34" charset="0"/>
              </a:rPr>
              <a:t>Simon Cox</a:t>
            </a:r>
            <a:r>
              <a:rPr lang="en-AU" sz="1600" dirty="0">
                <a:solidFill>
                  <a:srgbClr val="FFFFFF"/>
                </a:solidFill>
                <a:latin typeface="Calibri" pitchFamily="34" charset="0"/>
              </a:rPr>
              <a:t/>
            </a:r>
            <a:br>
              <a:rPr lang="en-AU" sz="1600" dirty="0">
                <a:solidFill>
                  <a:srgbClr val="FFFFFF"/>
                </a:solidFill>
                <a:latin typeface="Calibri" pitchFamily="34" charset="0"/>
              </a:rPr>
            </a:br>
            <a:r>
              <a:rPr lang="en-AU" sz="1600" dirty="0" smtClean="0">
                <a:solidFill>
                  <a:srgbClr val="FFFFFF"/>
                </a:solidFill>
                <a:latin typeface="Calibri" pitchFamily="34" charset="0"/>
              </a:rPr>
              <a:t>Research Scientist</a:t>
            </a:r>
            <a:endParaRPr lang="en-AU" sz="1600" dirty="0">
              <a:solidFill>
                <a:srgbClr val="FFFFFF"/>
              </a:solidFill>
              <a:latin typeface="Calibri" pitchFamily="34" charset="0"/>
            </a:endParaRPr>
          </a:p>
          <a:p>
            <a:pPr marL="266700" lvl="2" indent="-266700" defTabSz="457200">
              <a:lnSpc>
                <a:spcPct val="90000"/>
              </a:lnSpc>
              <a:buFont typeface="Calibri" pitchFamily="34" charset="0"/>
              <a:buNone/>
            </a:pPr>
            <a:r>
              <a:rPr lang="en-AU" sz="1600" b="1" dirty="0">
                <a:solidFill>
                  <a:srgbClr val="FFFFFF"/>
                </a:solidFill>
                <a:latin typeface="Calibri" pitchFamily="34" charset="0"/>
              </a:rPr>
              <a:t>t</a:t>
            </a:r>
            <a:r>
              <a:rPr lang="en-AU" sz="1600" dirty="0">
                <a:solidFill>
                  <a:srgbClr val="FFFFFF"/>
                </a:solidFill>
                <a:latin typeface="Calibri" pitchFamily="34" charset="0"/>
              </a:rPr>
              <a:t>	+61 </a:t>
            </a:r>
            <a:r>
              <a:rPr lang="en-AU" sz="1600" dirty="0" smtClean="0">
                <a:solidFill>
                  <a:srgbClr val="FFFFFF"/>
                </a:solidFill>
                <a:latin typeface="Calibri" pitchFamily="34" charset="0"/>
              </a:rPr>
              <a:t>3 9252 6342</a:t>
            </a:r>
            <a:endParaRPr lang="en-AU" sz="1600" dirty="0">
              <a:solidFill>
                <a:srgbClr val="FFFFFF"/>
              </a:solidFill>
              <a:latin typeface="Calibri" pitchFamily="34" charset="0"/>
            </a:endParaRPr>
          </a:p>
          <a:p>
            <a:pPr marL="266700" lvl="2" indent="-266700" defTabSz="457200">
              <a:lnSpc>
                <a:spcPct val="90000"/>
              </a:lnSpc>
              <a:buFont typeface="Calibri" pitchFamily="34" charset="0"/>
              <a:buNone/>
            </a:pPr>
            <a:r>
              <a:rPr lang="en-AU" sz="1600" b="1" dirty="0">
                <a:solidFill>
                  <a:srgbClr val="FFFFFF"/>
                </a:solidFill>
                <a:latin typeface="Calibri" pitchFamily="34" charset="0"/>
              </a:rPr>
              <a:t>e</a:t>
            </a:r>
            <a:r>
              <a:rPr lang="en-AU" sz="1600" dirty="0">
                <a:solidFill>
                  <a:srgbClr val="FFFFFF"/>
                </a:solidFill>
                <a:latin typeface="Calibri" pitchFamily="34" charset="0"/>
              </a:rPr>
              <a:t>	</a:t>
            </a:r>
            <a:r>
              <a:rPr lang="en-AU" sz="1600" dirty="0" smtClean="0">
                <a:solidFill>
                  <a:srgbClr val="FFFFFF"/>
                </a:solidFill>
                <a:latin typeface="Calibri" pitchFamily="34" charset="0"/>
              </a:rPr>
              <a:t>simon.cox@csiro.au</a:t>
            </a:r>
            <a:endParaRPr lang="en-AU" sz="1600" dirty="0">
              <a:solidFill>
                <a:srgbClr val="FFFFFF"/>
              </a:solidFill>
              <a:latin typeface="Calibri" pitchFamily="34" charset="0"/>
            </a:endParaRPr>
          </a:p>
          <a:p>
            <a:pPr marL="266700" lvl="2" indent="-266700" defTabSz="457200">
              <a:lnSpc>
                <a:spcPct val="90000"/>
              </a:lnSpc>
              <a:buFont typeface="Calibri" pitchFamily="34" charset="0"/>
              <a:buNone/>
            </a:pPr>
            <a:r>
              <a:rPr lang="en-AU" sz="1600" b="1" dirty="0">
                <a:solidFill>
                  <a:srgbClr val="FFFFFF"/>
                </a:solidFill>
                <a:latin typeface="Calibri" pitchFamily="34" charset="0"/>
              </a:rPr>
              <a:t>w</a:t>
            </a:r>
            <a:r>
              <a:rPr lang="en-AU" sz="1600" dirty="0">
                <a:solidFill>
                  <a:srgbClr val="FFFFFF"/>
                </a:solidFill>
                <a:latin typeface="Calibri" pitchFamily="34" charset="0"/>
              </a:rPr>
              <a:t>	</a:t>
            </a:r>
            <a:r>
              <a:rPr lang="en-AU" sz="1600" dirty="0" smtClean="0">
                <a:solidFill>
                  <a:srgbClr val="FFFFFF"/>
                </a:solidFill>
                <a:latin typeface="Calibri" pitchFamily="34" charset="0"/>
              </a:rPr>
              <a:t>www.csiro.au/people/simon.cox</a:t>
            </a:r>
            <a:endParaRPr lang="en-AU" sz="1600" dirty="0">
              <a:solidFill>
                <a:srgbClr val="FFFFFF"/>
              </a:solidFill>
              <a:latin typeface="Calibri" pitchFamily="34" charset="0"/>
            </a:endParaRP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Group 213"/>
          <p:cNvGrpSpPr/>
          <p:nvPr/>
        </p:nvGrpSpPr>
        <p:grpSpPr>
          <a:xfrm>
            <a:off x="643590" y="1524410"/>
            <a:ext cx="1357205" cy="1220427"/>
            <a:chOff x="990439" y="1401335"/>
            <a:chExt cx="1133332" cy="953311"/>
          </a:xfrm>
        </p:grpSpPr>
        <p:grpSp>
          <p:nvGrpSpPr>
            <p:cNvPr id="3" name="Group 23"/>
            <p:cNvGrpSpPr/>
            <p:nvPr/>
          </p:nvGrpSpPr>
          <p:grpSpPr>
            <a:xfrm>
              <a:off x="990439" y="1401335"/>
              <a:ext cx="1011677" cy="953311"/>
              <a:chOff x="758756" y="1277722"/>
              <a:chExt cx="1011677" cy="953311"/>
            </a:xfrm>
            <a:solidFill>
              <a:schemeClr val="bg1">
                <a:lumMod val="90000"/>
              </a:schemeClr>
            </a:solidFill>
          </p:grpSpPr>
          <p:sp>
            <p:nvSpPr>
              <p:cNvPr id="11" name="Oval 10"/>
              <p:cNvSpPr/>
              <p:nvPr/>
            </p:nvSpPr>
            <p:spPr>
              <a:xfrm>
                <a:off x="758756" y="1277722"/>
                <a:ext cx="1011677" cy="953311"/>
              </a:xfrm>
              <a:prstGeom prst="ellipse">
                <a:avLst/>
              </a:prstGeom>
              <a:grp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grpSp>
            <p:nvGrpSpPr>
              <p:cNvPr id="4" name="Group 33"/>
              <p:cNvGrpSpPr/>
              <p:nvPr/>
            </p:nvGrpSpPr>
            <p:grpSpPr>
              <a:xfrm>
                <a:off x="1077017" y="1455258"/>
                <a:ext cx="509080" cy="477144"/>
                <a:chOff x="1822313" y="1591445"/>
                <a:chExt cx="509080" cy="477144"/>
              </a:xfrm>
              <a:grpFill/>
            </p:grpSpPr>
            <p:sp>
              <p:nvSpPr>
                <p:cNvPr id="13" name="Oval 12"/>
                <p:cNvSpPr/>
                <p:nvPr/>
              </p:nvSpPr>
              <p:spPr>
                <a:xfrm>
                  <a:off x="1822313" y="1591445"/>
                  <a:ext cx="136187" cy="136187"/>
                </a:xfrm>
                <a:prstGeom prst="ellipse">
                  <a:avLst/>
                </a:prstGeom>
                <a:grpFill/>
                <a:ln w="127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4" name="Oval 13"/>
                <p:cNvSpPr/>
                <p:nvPr/>
              </p:nvSpPr>
              <p:spPr>
                <a:xfrm>
                  <a:off x="1990926" y="1760058"/>
                  <a:ext cx="136187" cy="136187"/>
                </a:xfrm>
                <a:prstGeom prst="ellipse">
                  <a:avLst/>
                </a:prstGeom>
                <a:grpFill/>
                <a:ln w="127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5" name="Oval 14"/>
                <p:cNvSpPr/>
                <p:nvPr/>
              </p:nvSpPr>
              <p:spPr>
                <a:xfrm>
                  <a:off x="2195206" y="1932402"/>
                  <a:ext cx="136187" cy="136187"/>
                </a:xfrm>
                <a:prstGeom prst="ellipse">
                  <a:avLst/>
                </a:prstGeom>
                <a:grpFill/>
                <a:ln w="127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6" name="Oval 15"/>
                <p:cNvSpPr/>
                <p:nvPr/>
              </p:nvSpPr>
              <p:spPr>
                <a:xfrm>
                  <a:off x="1822313" y="1932402"/>
                  <a:ext cx="136187" cy="136187"/>
                </a:xfrm>
                <a:prstGeom prst="ellipse">
                  <a:avLst/>
                </a:prstGeom>
                <a:grpFill/>
                <a:ln w="127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cxnSp>
              <p:nvCxnSpPr>
                <p:cNvPr id="17" name="Straight Connector 16"/>
                <p:cNvCxnSpPr>
                  <a:stCxn id="13" idx="5"/>
                  <a:endCxn id="14" idx="1"/>
                </p:cNvCxnSpPr>
                <p:nvPr/>
              </p:nvCxnSpPr>
              <p:spPr>
                <a:xfrm>
                  <a:off x="1938556" y="1707688"/>
                  <a:ext cx="72314" cy="72314"/>
                </a:xfrm>
                <a:prstGeom prst="line">
                  <a:avLst/>
                </a:prstGeom>
                <a:grpFill/>
                <a:ln w="1270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a:stCxn id="14" idx="5"/>
                  <a:endCxn id="15" idx="1"/>
                </p:cNvCxnSpPr>
                <p:nvPr/>
              </p:nvCxnSpPr>
              <p:spPr>
                <a:xfrm>
                  <a:off x="2107169" y="1876301"/>
                  <a:ext cx="107981" cy="76045"/>
                </a:xfrm>
                <a:prstGeom prst="line">
                  <a:avLst/>
                </a:prstGeom>
                <a:grpFill/>
                <a:ln w="1270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a:stCxn id="14" idx="3"/>
                  <a:endCxn id="16" idx="7"/>
                </p:cNvCxnSpPr>
                <p:nvPr/>
              </p:nvCxnSpPr>
              <p:spPr>
                <a:xfrm flipH="1">
                  <a:off x="1938556" y="1876301"/>
                  <a:ext cx="72314" cy="76045"/>
                </a:xfrm>
                <a:prstGeom prst="line">
                  <a:avLst/>
                </a:prstGeom>
                <a:grpFill/>
                <a:ln w="1270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grpSp>
        </p:grpSp>
        <p:sp>
          <p:nvSpPr>
            <p:cNvPr id="10" name="TextBox 9"/>
            <p:cNvSpPr txBox="1"/>
            <p:nvPr/>
          </p:nvSpPr>
          <p:spPr>
            <a:xfrm>
              <a:off x="1126874" y="2074824"/>
              <a:ext cx="996897" cy="216372"/>
            </a:xfrm>
            <a:prstGeom prst="rect">
              <a:avLst/>
            </a:prstGeom>
            <a:noFill/>
          </p:spPr>
          <p:txBody>
            <a:bodyPr wrap="square" rtlCol="0">
              <a:spAutoFit/>
            </a:bodyPr>
            <a:lstStyle/>
            <a:p>
              <a:r>
                <a:rPr lang="en-AU" sz="1200" dirty="0" smtClean="0"/>
                <a:t>object.ttl</a:t>
              </a:r>
            </a:p>
          </p:txBody>
        </p:sp>
      </p:grpSp>
      <p:grpSp>
        <p:nvGrpSpPr>
          <p:cNvPr id="5" name="Group 109"/>
          <p:cNvGrpSpPr/>
          <p:nvPr/>
        </p:nvGrpSpPr>
        <p:grpSpPr>
          <a:xfrm>
            <a:off x="7154260" y="658435"/>
            <a:ext cx="1368939" cy="1220427"/>
            <a:chOff x="5909181" y="270000"/>
            <a:chExt cx="1143130" cy="953311"/>
          </a:xfrm>
        </p:grpSpPr>
        <p:grpSp>
          <p:nvGrpSpPr>
            <p:cNvPr id="6" name="Group 86"/>
            <p:cNvGrpSpPr/>
            <p:nvPr/>
          </p:nvGrpSpPr>
          <p:grpSpPr>
            <a:xfrm>
              <a:off x="6107282" y="367401"/>
              <a:ext cx="500943" cy="593387"/>
              <a:chOff x="4383774" y="3071384"/>
              <a:chExt cx="500943" cy="593387"/>
            </a:xfrm>
          </p:grpSpPr>
          <p:sp>
            <p:nvSpPr>
              <p:cNvPr id="35" name="Oval 34"/>
              <p:cNvSpPr/>
              <p:nvPr/>
            </p:nvSpPr>
            <p:spPr>
              <a:xfrm>
                <a:off x="4559973" y="3071384"/>
                <a:ext cx="136187" cy="136187"/>
              </a:xfrm>
              <a:prstGeom prst="ellipse">
                <a:avLst/>
              </a:prstGeom>
              <a:solidFill>
                <a:srgbClr val="2A754A"/>
              </a:solidFill>
              <a:ln w="1270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36" name="Oval 35"/>
              <p:cNvSpPr/>
              <p:nvPr/>
            </p:nvSpPr>
            <p:spPr>
              <a:xfrm>
                <a:off x="4728586" y="3239997"/>
                <a:ext cx="136187" cy="136187"/>
              </a:xfrm>
              <a:prstGeom prst="ellipse">
                <a:avLst/>
              </a:prstGeom>
              <a:solidFill>
                <a:srgbClr val="2A754A"/>
              </a:solidFill>
              <a:ln w="1270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37" name="Oval 36"/>
              <p:cNvSpPr/>
              <p:nvPr/>
            </p:nvSpPr>
            <p:spPr>
              <a:xfrm>
                <a:off x="4748530" y="3528584"/>
                <a:ext cx="136187" cy="136187"/>
              </a:xfrm>
              <a:prstGeom prst="ellipse">
                <a:avLst/>
              </a:prstGeom>
              <a:solidFill>
                <a:srgbClr val="2A754A"/>
              </a:solidFill>
              <a:ln w="1270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38" name="Oval 37"/>
              <p:cNvSpPr/>
              <p:nvPr/>
            </p:nvSpPr>
            <p:spPr>
              <a:xfrm>
                <a:off x="4383774" y="3258480"/>
                <a:ext cx="136187" cy="136187"/>
              </a:xfrm>
              <a:prstGeom prst="ellipse">
                <a:avLst/>
              </a:prstGeom>
              <a:solidFill>
                <a:srgbClr val="2A754A"/>
              </a:solidFill>
              <a:ln w="1270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cxnSp>
            <p:nvCxnSpPr>
              <p:cNvPr id="39" name="Straight Connector 38"/>
              <p:cNvCxnSpPr>
                <a:stCxn id="35" idx="5"/>
                <a:endCxn id="36" idx="1"/>
              </p:cNvCxnSpPr>
              <p:nvPr/>
            </p:nvCxnSpPr>
            <p:spPr>
              <a:xfrm>
                <a:off x="4676216" y="3187627"/>
                <a:ext cx="72314" cy="72314"/>
              </a:xfrm>
              <a:prstGeom prst="line">
                <a:avLst/>
              </a:prstGeom>
              <a:ln w="12700">
                <a:solidFill>
                  <a:srgbClr val="C00000"/>
                </a:solidFill>
                <a:tailEnd type="none"/>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a:stCxn id="36" idx="4"/>
                <a:endCxn id="37" idx="0"/>
              </p:cNvCxnSpPr>
              <p:nvPr/>
            </p:nvCxnSpPr>
            <p:spPr>
              <a:xfrm>
                <a:off x="4796680" y="3376184"/>
                <a:ext cx="19944" cy="152400"/>
              </a:xfrm>
              <a:prstGeom prst="line">
                <a:avLst/>
              </a:prstGeom>
              <a:ln w="12700">
                <a:solidFill>
                  <a:srgbClr val="C00000"/>
                </a:solidFill>
                <a:tailEnd type="none"/>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a:stCxn id="35" idx="3"/>
                <a:endCxn id="38" idx="7"/>
              </p:cNvCxnSpPr>
              <p:nvPr/>
            </p:nvCxnSpPr>
            <p:spPr>
              <a:xfrm flipH="1">
                <a:off x="4500017" y="3187627"/>
                <a:ext cx="79900" cy="90797"/>
              </a:xfrm>
              <a:prstGeom prst="line">
                <a:avLst/>
              </a:prstGeom>
              <a:ln w="12700">
                <a:solidFill>
                  <a:srgbClr val="C00000"/>
                </a:solidFill>
                <a:tailEnd type="none"/>
              </a:ln>
              <a:effectLst/>
            </p:spPr>
            <p:style>
              <a:lnRef idx="2">
                <a:schemeClr val="accent1"/>
              </a:lnRef>
              <a:fillRef idx="0">
                <a:schemeClr val="accent1"/>
              </a:fillRef>
              <a:effectRef idx="1">
                <a:schemeClr val="accent1"/>
              </a:effectRef>
              <a:fontRef idx="minor">
                <a:schemeClr val="tx1"/>
              </a:fontRef>
            </p:style>
          </p:cxnSp>
        </p:grpSp>
        <p:sp>
          <p:nvSpPr>
            <p:cNvPr id="33" name="Oval 32"/>
            <p:cNvSpPr/>
            <p:nvPr/>
          </p:nvSpPr>
          <p:spPr>
            <a:xfrm>
              <a:off x="5909181" y="270000"/>
              <a:ext cx="1011677" cy="953311"/>
            </a:xfrm>
            <a:prstGeom prst="ellipse">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34" name="TextBox 33"/>
            <p:cNvSpPr txBox="1"/>
            <p:nvPr/>
          </p:nvSpPr>
          <p:spPr>
            <a:xfrm>
              <a:off x="6055414" y="945352"/>
              <a:ext cx="996897" cy="215444"/>
            </a:xfrm>
            <a:prstGeom prst="rect">
              <a:avLst/>
            </a:prstGeom>
            <a:noFill/>
          </p:spPr>
          <p:txBody>
            <a:bodyPr wrap="square" rtlCol="0">
              <a:spAutoFit/>
            </a:bodyPr>
            <a:lstStyle/>
            <a:p>
              <a:r>
                <a:rPr lang="en-AU" sz="1200" dirty="0" smtClean="0"/>
                <a:t>chebi.owl</a:t>
              </a:r>
            </a:p>
          </p:txBody>
        </p:sp>
      </p:grpSp>
      <p:grpSp>
        <p:nvGrpSpPr>
          <p:cNvPr id="7" name="Group 197"/>
          <p:cNvGrpSpPr/>
          <p:nvPr/>
        </p:nvGrpSpPr>
        <p:grpSpPr>
          <a:xfrm>
            <a:off x="565748" y="4678927"/>
            <a:ext cx="1415240" cy="1414369"/>
            <a:chOff x="1389214" y="3644270"/>
            <a:chExt cx="1181794" cy="1104805"/>
          </a:xfrm>
        </p:grpSpPr>
        <p:sp>
          <p:nvSpPr>
            <p:cNvPr id="43" name="Oval 42"/>
            <p:cNvSpPr/>
            <p:nvPr/>
          </p:nvSpPr>
          <p:spPr>
            <a:xfrm>
              <a:off x="1389214" y="3644270"/>
              <a:ext cx="1181794" cy="1104805"/>
            </a:xfrm>
            <a:prstGeom prst="ellipse">
              <a:avLst/>
            </a:prstGeom>
            <a:solidFill>
              <a:schemeClr val="bg1">
                <a:lumMod val="90000"/>
              </a:schemeClr>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grpSp>
          <p:nvGrpSpPr>
            <p:cNvPr id="8" name="Group 149"/>
            <p:cNvGrpSpPr/>
            <p:nvPr/>
          </p:nvGrpSpPr>
          <p:grpSpPr>
            <a:xfrm>
              <a:off x="1871867" y="3878167"/>
              <a:ext cx="529024" cy="306261"/>
              <a:chOff x="3749086" y="3986103"/>
              <a:chExt cx="529024" cy="306261"/>
            </a:xfrm>
          </p:grpSpPr>
          <p:sp>
            <p:nvSpPr>
              <p:cNvPr id="64" name="Oval 63"/>
              <p:cNvSpPr/>
              <p:nvPr/>
            </p:nvSpPr>
            <p:spPr>
              <a:xfrm>
                <a:off x="3749086" y="4136233"/>
                <a:ext cx="136187" cy="136187"/>
              </a:xfrm>
              <a:prstGeom prst="ellipse">
                <a:avLst/>
              </a:prstGeom>
              <a:solidFill>
                <a:schemeClr val="bg1">
                  <a:lumMod val="50000"/>
                </a:schemeClr>
              </a:solidFill>
              <a:ln w="127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65" name="Oval 64"/>
              <p:cNvSpPr/>
              <p:nvPr/>
            </p:nvSpPr>
            <p:spPr>
              <a:xfrm>
                <a:off x="3953366" y="3986103"/>
                <a:ext cx="136187" cy="136187"/>
              </a:xfrm>
              <a:prstGeom prst="ellipse">
                <a:avLst/>
              </a:prstGeom>
              <a:solidFill>
                <a:schemeClr val="bg1">
                  <a:lumMod val="50000"/>
                </a:schemeClr>
              </a:solidFill>
              <a:ln w="127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66" name="Oval 65"/>
              <p:cNvSpPr/>
              <p:nvPr/>
            </p:nvSpPr>
            <p:spPr>
              <a:xfrm>
                <a:off x="4141923" y="4156177"/>
                <a:ext cx="136187" cy="136187"/>
              </a:xfrm>
              <a:prstGeom prst="ellipse">
                <a:avLst/>
              </a:prstGeom>
              <a:solidFill>
                <a:schemeClr val="bg1">
                  <a:lumMod val="50000"/>
                </a:schemeClr>
              </a:solidFill>
              <a:ln w="127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cxnSp>
            <p:nvCxnSpPr>
              <p:cNvPr id="67" name="Straight Connector 66"/>
              <p:cNvCxnSpPr>
                <a:stCxn id="65" idx="5"/>
                <a:endCxn id="66" idx="1"/>
              </p:cNvCxnSpPr>
              <p:nvPr/>
            </p:nvCxnSpPr>
            <p:spPr>
              <a:xfrm>
                <a:off x="4069609" y="4102346"/>
                <a:ext cx="92258" cy="73775"/>
              </a:xfrm>
              <a:prstGeom prst="line">
                <a:avLst/>
              </a:prstGeom>
              <a:ln w="1270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68" name="Straight Connector 67"/>
              <p:cNvCxnSpPr>
                <a:stCxn id="65" idx="3"/>
                <a:endCxn id="64" idx="7"/>
              </p:cNvCxnSpPr>
              <p:nvPr/>
            </p:nvCxnSpPr>
            <p:spPr>
              <a:xfrm flipH="1">
                <a:off x="3865329" y="4102346"/>
                <a:ext cx="107981" cy="53831"/>
              </a:xfrm>
              <a:prstGeom prst="line">
                <a:avLst/>
              </a:prstGeom>
              <a:ln w="1270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grpSp>
        <p:grpSp>
          <p:nvGrpSpPr>
            <p:cNvPr id="9" name="Group 139"/>
            <p:cNvGrpSpPr/>
            <p:nvPr/>
          </p:nvGrpSpPr>
          <p:grpSpPr>
            <a:xfrm>
              <a:off x="1532315" y="3862685"/>
              <a:ext cx="500943" cy="593387"/>
              <a:chOff x="4219747" y="3817854"/>
              <a:chExt cx="500943" cy="593387"/>
            </a:xfrm>
          </p:grpSpPr>
          <p:sp>
            <p:nvSpPr>
              <p:cNvPr id="57" name="Oval 56"/>
              <p:cNvSpPr/>
              <p:nvPr/>
            </p:nvSpPr>
            <p:spPr>
              <a:xfrm>
                <a:off x="4395946" y="3817854"/>
                <a:ext cx="136187" cy="136187"/>
              </a:xfrm>
              <a:prstGeom prst="ellipse">
                <a:avLst/>
              </a:prstGeom>
              <a:solidFill>
                <a:srgbClr val="2A754A"/>
              </a:solidFill>
              <a:ln w="127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58" name="Oval 57"/>
              <p:cNvSpPr/>
              <p:nvPr/>
            </p:nvSpPr>
            <p:spPr>
              <a:xfrm>
                <a:off x="4564559" y="3986467"/>
                <a:ext cx="136187" cy="136187"/>
              </a:xfrm>
              <a:prstGeom prst="ellipse">
                <a:avLst/>
              </a:prstGeom>
              <a:solidFill>
                <a:srgbClr val="2A754A"/>
              </a:solidFill>
              <a:ln w="127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59" name="Oval 58"/>
              <p:cNvSpPr/>
              <p:nvPr/>
            </p:nvSpPr>
            <p:spPr>
              <a:xfrm>
                <a:off x="4584503" y="4275054"/>
                <a:ext cx="136187" cy="136187"/>
              </a:xfrm>
              <a:prstGeom prst="ellipse">
                <a:avLst/>
              </a:prstGeom>
              <a:solidFill>
                <a:srgbClr val="2A754A"/>
              </a:solidFill>
              <a:ln w="127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60" name="Oval 59"/>
              <p:cNvSpPr/>
              <p:nvPr/>
            </p:nvSpPr>
            <p:spPr>
              <a:xfrm>
                <a:off x="4219747" y="4004950"/>
                <a:ext cx="136187" cy="136187"/>
              </a:xfrm>
              <a:prstGeom prst="ellipse">
                <a:avLst/>
              </a:prstGeom>
              <a:solidFill>
                <a:srgbClr val="2A754A"/>
              </a:solidFill>
              <a:ln w="127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cxnSp>
            <p:nvCxnSpPr>
              <p:cNvPr id="61" name="Straight Connector 60"/>
              <p:cNvCxnSpPr>
                <a:stCxn id="57" idx="5"/>
                <a:endCxn id="58" idx="1"/>
              </p:cNvCxnSpPr>
              <p:nvPr/>
            </p:nvCxnSpPr>
            <p:spPr>
              <a:xfrm>
                <a:off x="4512189" y="3934097"/>
                <a:ext cx="72314" cy="72314"/>
              </a:xfrm>
              <a:prstGeom prst="line">
                <a:avLst/>
              </a:prstGeom>
              <a:ln w="1270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a:stCxn id="58" idx="4"/>
                <a:endCxn id="59" idx="0"/>
              </p:cNvCxnSpPr>
              <p:nvPr/>
            </p:nvCxnSpPr>
            <p:spPr>
              <a:xfrm>
                <a:off x="4632653" y="4122654"/>
                <a:ext cx="19944" cy="152400"/>
              </a:xfrm>
              <a:prstGeom prst="line">
                <a:avLst/>
              </a:prstGeom>
              <a:ln w="1270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63" name="Straight Connector 62"/>
              <p:cNvCxnSpPr>
                <a:stCxn id="57" idx="3"/>
                <a:endCxn id="60" idx="7"/>
              </p:cNvCxnSpPr>
              <p:nvPr/>
            </p:nvCxnSpPr>
            <p:spPr>
              <a:xfrm flipH="1">
                <a:off x="4335990" y="3934097"/>
                <a:ext cx="79900" cy="90797"/>
              </a:xfrm>
              <a:prstGeom prst="line">
                <a:avLst/>
              </a:prstGeom>
              <a:ln w="1270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grpSp>
        <p:grpSp>
          <p:nvGrpSpPr>
            <p:cNvPr id="12" name="Group 33"/>
            <p:cNvGrpSpPr/>
            <p:nvPr/>
          </p:nvGrpSpPr>
          <p:grpSpPr>
            <a:xfrm>
              <a:off x="1707475" y="3866416"/>
              <a:ext cx="509080" cy="477144"/>
              <a:chOff x="1822313" y="1591445"/>
              <a:chExt cx="509080" cy="477144"/>
            </a:xfrm>
          </p:grpSpPr>
          <p:sp>
            <p:nvSpPr>
              <p:cNvPr id="50" name="Oval 49"/>
              <p:cNvSpPr/>
              <p:nvPr/>
            </p:nvSpPr>
            <p:spPr>
              <a:xfrm>
                <a:off x="1822313" y="1591445"/>
                <a:ext cx="136187" cy="136187"/>
              </a:xfrm>
              <a:prstGeom prst="ellipse">
                <a:avLst/>
              </a:prstGeom>
              <a:solidFill>
                <a:schemeClr val="bg2"/>
              </a:solidFill>
              <a:ln w="127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51" name="Oval 50"/>
              <p:cNvSpPr/>
              <p:nvPr/>
            </p:nvSpPr>
            <p:spPr>
              <a:xfrm>
                <a:off x="1990926" y="1760058"/>
                <a:ext cx="136187" cy="136187"/>
              </a:xfrm>
              <a:prstGeom prst="ellipse">
                <a:avLst/>
              </a:prstGeom>
              <a:noFill/>
              <a:ln w="127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52" name="Oval 51"/>
              <p:cNvSpPr/>
              <p:nvPr/>
            </p:nvSpPr>
            <p:spPr>
              <a:xfrm>
                <a:off x="2195206" y="1932402"/>
                <a:ext cx="136187" cy="136187"/>
              </a:xfrm>
              <a:prstGeom prst="ellipse">
                <a:avLst/>
              </a:prstGeom>
              <a:noFill/>
              <a:ln w="127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53" name="Oval 52"/>
              <p:cNvSpPr/>
              <p:nvPr/>
            </p:nvSpPr>
            <p:spPr>
              <a:xfrm>
                <a:off x="1822313" y="1932402"/>
                <a:ext cx="136187" cy="136187"/>
              </a:xfrm>
              <a:prstGeom prst="ellipse">
                <a:avLst/>
              </a:prstGeom>
              <a:noFill/>
              <a:ln w="127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cxnSp>
            <p:nvCxnSpPr>
              <p:cNvPr id="54" name="Straight Connector 53"/>
              <p:cNvCxnSpPr>
                <a:stCxn id="50" idx="5"/>
                <a:endCxn id="51" idx="1"/>
              </p:cNvCxnSpPr>
              <p:nvPr/>
            </p:nvCxnSpPr>
            <p:spPr>
              <a:xfrm>
                <a:off x="1938556" y="1707688"/>
                <a:ext cx="72314" cy="72314"/>
              </a:xfrm>
              <a:prstGeom prst="line">
                <a:avLst/>
              </a:prstGeom>
              <a:ln w="1270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55" name="Straight Connector 54"/>
              <p:cNvCxnSpPr>
                <a:stCxn id="51" idx="5"/>
                <a:endCxn id="52" idx="1"/>
              </p:cNvCxnSpPr>
              <p:nvPr/>
            </p:nvCxnSpPr>
            <p:spPr>
              <a:xfrm>
                <a:off x="2107169" y="1876301"/>
                <a:ext cx="107981" cy="76045"/>
              </a:xfrm>
              <a:prstGeom prst="line">
                <a:avLst/>
              </a:prstGeom>
              <a:ln w="1270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56" name="Straight Connector 55"/>
              <p:cNvCxnSpPr>
                <a:stCxn id="51" idx="3"/>
                <a:endCxn id="53" idx="7"/>
              </p:cNvCxnSpPr>
              <p:nvPr/>
            </p:nvCxnSpPr>
            <p:spPr>
              <a:xfrm flipH="1">
                <a:off x="1938556" y="1876301"/>
                <a:ext cx="72314" cy="76045"/>
              </a:xfrm>
              <a:prstGeom prst="line">
                <a:avLst/>
              </a:prstGeom>
              <a:ln w="1270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grpSp>
        <p:sp>
          <p:nvSpPr>
            <p:cNvPr id="47" name="TextBox 46"/>
            <p:cNvSpPr txBox="1"/>
            <p:nvPr/>
          </p:nvSpPr>
          <p:spPr>
            <a:xfrm>
              <a:off x="1680479" y="4474624"/>
              <a:ext cx="864857" cy="216372"/>
            </a:xfrm>
            <a:prstGeom prst="rect">
              <a:avLst/>
            </a:prstGeom>
            <a:noFill/>
          </p:spPr>
          <p:txBody>
            <a:bodyPr wrap="square" rtlCol="0">
              <a:spAutoFit/>
            </a:bodyPr>
            <a:lstStyle/>
            <a:p>
              <a:r>
                <a:rPr lang="en-AU" sz="1200" dirty="0" smtClean="0"/>
                <a:t>wq.ttl</a:t>
              </a:r>
            </a:p>
          </p:txBody>
        </p:sp>
        <p:sp>
          <p:nvSpPr>
            <p:cNvPr id="48" name="Oval 47"/>
            <p:cNvSpPr/>
            <p:nvPr/>
          </p:nvSpPr>
          <p:spPr>
            <a:xfrm>
              <a:off x="1878047" y="3715123"/>
              <a:ext cx="136187" cy="136187"/>
            </a:xfrm>
            <a:prstGeom prst="ellipse">
              <a:avLst/>
            </a:prstGeom>
            <a:solidFill>
              <a:srgbClr val="FF0000"/>
            </a:solidFill>
            <a:ln w="127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cxnSp>
          <p:nvCxnSpPr>
            <p:cNvPr id="49" name="Straight Connector 48"/>
            <p:cNvCxnSpPr>
              <a:stCxn id="48" idx="3"/>
              <a:endCxn id="50" idx="7"/>
            </p:cNvCxnSpPr>
            <p:nvPr/>
          </p:nvCxnSpPr>
          <p:spPr>
            <a:xfrm flipH="1">
              <a:off x="1823718" y="3831366"/>
              <a:ext cx="74273" cy="54994"/>
            </a:xfrm>
            <a:prstGeom prst="line">
              <a:avLst/>
            </a:prstGeom>
            <a:ln w="1270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grpSp>
      <p:cxnSp>
        <p:nvCxnSpPr>
          <p:cNvPr id="71" name="Straight Arrow Connector 70"/>
          <p:cNvCxnSpPr>
            <a:stCxn id="11" idx="4"/>
            <a:endCxn id="43" idx="0"/>
          </p:cNvCxnSpPr>
          <p:nvPr/>
        </p:nvCxnSpPr>
        <p:spPr>
          <a:xfrm>
            <a:off x="1249350" y="2744837"/>
            <a:ext cx="24018" cy="1934090"/>
          </a:xfrm>
          <a:prstGeom prst="straightConnector1">
            <a:avLst/>
          </a:prstGeom>
          <a:ln w="25400">
            <a:solidFill>
              <a:schemeClr val="tx1"/>
            </a:solidFill>
            <a:tailEnd type="arrow" w="lg" len="lg"/>
          </a:ln>
          <a:effectLst/>
        </p:spPr>
        <p:style>
          <a:lnRef idx="2">
            <a:schemeClr val="accent1"/>
          </a:lnRef>
          <a:fillRef idx="0">
            <a:schemeClr val="accent1"/>
          </a:fillRef>
          <a:effectRef idx="1">
            <a:schemeClr val="accent1"/>
          </a:effectRef>
          <a:fontRef idx="minor">
            <a:schemeClr val="tx1"/>
          </a:fontRef>
        </p:style>
      </p:cxnSp>
      <p:sp>
        <p:nvSpPr>
          <p:cNvPr id="72" name="TextBox 71"/>
          <p:cNvSpPr txBox="1"/>
          <p:nvPr/>
        </p:nvSpPr>
        <p:spPr>
          <a:xfrm>
            <a:off x="468242" y="3480657"/>
            <a:ext cx="688009" cy="461665"/>
          </a:xfrm>
          <a:prstGeom prst="rect">
            <a:avLst/>
          </a:prstGeom>
          <a:noFill/>
        </p:spPr>
        <p:txBody>
          <a:bodyPr wrap="none" rtlCol="0">
            <a:spAutoFit/>
          </a:bodyPr>
          <a:lstStyle/>
          <a:p>
            <a:r>
              <a:rPr lang="en-AU" sz="1200" dirty="0" smtClean="0"/>
              <a:t>imports</a:t>
            </a:r>
          </a:p>
          <a:p>
            <a:r>
              <a:rPr lang="en-AU" sz="1200" dirty="0" smtClean="0"/>
              <a:t>into</a:t>
            </a:r>
          </a:p>
        </p:txBody>
      </p:sp>
      <p:grpSp>
        <p:nvGrpSpPr>
          <p:cNvPr id="20" name="Group 223"/>
          <p:cNvGrpSpPr/>
          <p:nvPr/>
        </p:nvGrpSpPr>
        <p:grpSpPr>
          <a:xfrm>
            <a:off x="5471022" y="2490943"/>
            <a:ext cx="1223381" cy="1220427"/>
            <a:chOff x="5612037" y="3185568"/>
            <a:chExt cx="1021582" cy="953311"/>
          </a:xfrm>
        </p:grpSpPr>
        <p:grpSp>
          <p:nvGrpSpPr>
            <p:cNvPr id="21" name="Group 222"/>
            <p:cNvGrpSpPr/>
            <p:nvPr/>
          </p:nvGrpSpPr>
          <p:grpSpPr>
            <a:xfrm>
              <a:off x="5612037" y="3185568"/>
              <a:ext cx="1011678" cy="953311"/>
              <a:chOff x="5408994" y="2302299"/>
              <a:chExt cx="1011678" cy="953311"/>
            </a:xfrm>
          </p:grpSpPr>
          <p:sp>
            <p:nvSpPr>
              <p:cNvPr id="78" name="Oval 77"/>
              <p:cNvSpPr/>
              <p:nvPr/>
            </p:nvSpPr>
            <p:spPr>
              <a:xfrm>
                <a:off x="5408994" y="2302299"/>
                <a:ext cx="1011678" cy="953311"/>
              </a:xfrm>
              <a:prstGeom prst="ellipse">
                <a:avLst/>
              </a:prstGeom>
              <a:solidFill>
                <a:schemeClr val="bg1">
                  <a:lumMod val="90000"/>
                </a:schemeClr>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grpSp>
            <p:nvGrpSpPr>
              <p:cNvPr id="22" name="Group 86"/>
              <p:cNvGrpSpPr/>
              <p:nvPr/>
            </p:nvGrpSpPr>
            <p:grpSpPr>
              <a:xfrm>
                <a:off x="5607095" y="2346258"/>
                <a:ext cx="500943" cy="593387"/>
                <a:chOff x="4383774" y="3071384"/>
                <a:chExt cx="500943" cy="593387"/>
              </a:xfrm>
            </p:grpSpPr>
            <p:sp>
              <p:nvSpPr>
                <p:cNvPr id="80" name="Oval 79"/>
                <p:cNvSpPr/>
                <p:nvPr/>
              </p:nvSpPr>
              <p:spPr>
                <a:xfrm>
                  <a:off x="4559973" y="3071384"/>
                  <a:ext cx="136187" cy="136187"/>
                </a:xfrm>
                <a:prstGeom prst="ellipse">
                  <a:avLst/>
                </a:prstGeom>
                <a:solidFill>
                  <a:srgbClr val="2A754A"/>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81" name="Oval 80"/>
                <p:cNvSpPr/>
                <p:nvPr/>
              </p:nvSpPr>
              <p:spPr>
                <a:xfrm>
                  <a:off x="4728586" y="3239997"/>
                  <a:ext cx="136187" cy="136187"/>
                </a:xfrm>
                <a:prstGeom prst="ellipse">
                  <a:avLst/>
                </a:prstGeom>
                <a:solidFill>
                  <a:srgbClr val="2A754A"/>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82" name="Oval 81"/>
                <p:cNvSpPr/>
                <p:nvPr/>
              </p:nvSpPr>
              <p:spPr>
                <a:xfrm>
                  <a:off x="4748530" y="3528584"/>
                  <a:ext cx="136187" cy="136187"/>
                </a:xfrm>
                <a:prstGeom prst="ellipse">
                  <a:avLst/>
                </a:prstGeom>
                <a:solidFill>
                  <a:srgbClr val="2A754A"/>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83" name="Oval 82"/>
                <p:cNvSpPr/>
                <p:nvPr/>
              </p:nvSpPr>
              <p:spPr>
                <a:xfrm>
                  <a:off x="4383774" y="3258480"/>
                  <a:ext cx="136187" cy="136187"/>
                </a:xfrm>
                <a:prstGeom prst="ellipse">
                  <a:avLst/>
                </a:prstGeom>
                <a:solidFill>
                  <a:srgbClr val="2A754A"/>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cxnSp>
              <p:nvCxnSpPr>
                <p:cNvPr id="84" name="Straight Connector 83"/>
                <p:cNvCxnSpPr>
                  <a:stCxn id="80" idx="5"/>
                  <a:endCxn id="81" idx="1"/>
                </p:cNvCxnSpPr>
                <p:nvPr/>
              </p:nvCxnSpPr>
              <p:spPr>
                <a:xfrm>
                  <a:off x="4676216" y="3187627"/>
                  <a:ext cx="72314" cy="72314"/>
                </a:xfrm>
                <a:prstGeom prst="line">
                  <a:avLst/>
                </a:prstGeom>
                <a:ln w="1270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85" name="Straight Connector 84"/>
                <p:cNvCxnSpPr>
                  <a:stCxn id="81" idx="4"/>
                  <a:endCxn id="82" idx="0"/>
                </p:cNvCxnSpPr>
                <p:nvPr/>
              </p:nvCxnSpPr>
              <p:spPr>
                <a:xfrm>
                  <a:off x="4796680" y="3376184"/>
                  <a:ext cx="19944" cy="152400"/>
                </a:xfrm>
                <a:prstGeom prst="line">
                  <a:avLst/>
                </a:prstGeom>
                <a:ln w="1270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86" name="Straight Connector 85"/>
                <p:cNvCxnSpPr>
                  <a:stCxn id="80" idx="3"/>
                  <a:endCxn id="83" idx="7"/>
                </p:cNvCxnSpPr>
                <p:nvPr/>
              </p:nvCxnSpPr>
              <p:spPr>
                <a:xfrm flipH="1">
                  <a:off x="4500017" y="3187627"/>
                  <a:ext cx="79900" cy="90797"/>
                </a:xfrm>
                <a:prstGeom prst="line">
                  <a:avLst/>
                </a:prstGeom>
                <a:ln w="1270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grpSp>
        </p:grpSp>
        <p:sp>
          <p:nvSpPr>
            <p:cNvPr id="77" name="TextBox 76"/>
            <p:cNvSpPr txBox="1"/>
            <p:nvPr/>
          </p:nvSpPr>
          <p:spPr>
            <a:xfrm>
              <a:off x="5636722" y="3783898"/>
              <a:ext cx="996897" cy="215444"/>
            </a:xfrm>
            <a:prstGeom prst="rect">
              <a:avLst/>
            </a:prstGeom>
            <a:noFill/>
          </p:spPr>
          <p:txBody>
            <a:bodyPr wrap="square" rtlCol="0">
              <a:spAutoFit/>
            </a:bodyPr>
            <a:lstStyle/>
            <a:p>
              <a:r>
                <a:rPr lang="en-AU" sz="1200" dirty="0" smtClean="0"/>
                <a:t>chebi_skos.ttl</a:t>
              </a:r>
            </a:p>
          </p:txBody>
        </p:sp>
      </p:grpSp>
      <p:cxnSp>
        <p:nvCxnSpPr>
          <p:cNvPr id="87" name="Straight Arrow Connector 86"/>
          <p:cNvCxnSpPr>
            <a:stCxn id="34" idx="1"/>
            <a:endCxn id="78" idx="7"/>
          </p:cNvCxnSpPr>
          <p:nvPr/>
        </p:nvCxnSpPr>
        <p:spPr>
          <a:xfrm flipH="1">
            <a:off x="6505120" y="1660925"/>
            <a:ext cx="824259" cy="1008745"/>
          </a:xfrm>
          <a:prstGeom prst="straightConnector1">
            <a:avLst/>
          </a:prstGeom>
          <a:ln w="25400">
            <a:solidFill>
              <a:schemeClr val="tx1"/>
            </a:solidFill>
            <a:prstDash val="dash"/>
            <a:tailEnd type="arrow" w="lg" len="lg"/>
          </a:ln>
          <a:effectLst/>
        </p:spPr>
        <p:style>
          <a:lnRef idx="2">
            <a:schemeClr val="accent1"/>
          </a:lnRef>
          <a:fillRef idx="0">
            <a:schemeClr val="accent1"/>
          </a:fillRef>
          <a:effectRef idx="1">
            <a:schemeClr val="accent1"/>
          </a:effectRef>
          <a:fontRef idx="minor">
            <a:schemeClr val="tx1"/>
          </a:fontRef>
        </p:style>
      </p:cxnSp>
      <p:grpSp>
        <p:nvGrpSpPr>
          <p:cNvPr id="23" name="Group 246"/>
          <p:cNvGrpSpPr/>
          <p:nvPr/>
        </p:nvGrpSpPr>
        <p:grpSpPr>
          <a:xfrm>
            <a:off x="3681219" y="3738115"/>
            <a:ext cx="1232852" cy="1220427"/>
            <a:chOff x="3500469" y="2629846"/>
            <a:chExt cx="1029491" cy="953311"/>
          </a:xfrm>
        </p:grpSpPr>
        <p:sp>
          <p:nvSpPr>
            <p:cNvPr id="99" name="Oval 98"/>
            <p:cNvSpPr/>
            <p:nvPr/>
          </p:nvSpPr>
          <p:spPr>
            <a:xfrm>
              <a:off x="3500469" y="2629846"/>
              <a:ext cx="1011677" cy="953311"/>
            </a:xfrm>
            <a:prstGeom prst="ellipse">
              <a:avLst/>
            </a:prstGeom>
            <a:solidFill>
              <a:schemeClr val="bg1">
                <a:lumMod val="90000"/>
              </a:schemeClr>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00" name="Oval 99"/>
            <p:cNvSpPr/>
            <p:nvPr/>
          </p:nvSpPr>
          <p:spPr>
            <a:xfrm>
              <a:off x="3794636" y="2803974"/>
              <a:ext cx="136187" cy="136187"/>
            </a:xfrm>
            <a:prstGeom prst="ellipse">
              <a:avLst/>
            </a:prstGeom>
            <a:solidFill>
              <a:schemeClr val="bg1"/>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01" name="Oval 100"/>
            <p:cNvSpPr/>
            <p:nvPr/>
          </p:nvSpPr>
          <p:spPr>
            <a:xfrm>
              <a:off x="4095771" y="2806128"/>
              <a:ext cx="136187" cy="136187"/>
            </a:xfrm>
            <a:prstGeom prst="ellipse">
              <a:avLst/>
            </a:prstGeom>
            <a:solidFill>
              <a:srgbClr val="2A754A"/>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cxnSp>
          <p:nvCxnSpPr>
            <p:cNvPr id="102" name="Straight Connector 101"/>
            <p:cNvCxnSpPr>
              <a:stCxn id="101" idx="2"/>
              <a:endCxn id="100" idx="6"/>
            </p:cNvCxnSpPr>
            <p:nvPr/>
          </p:nvCxnSpPr>
          <p:spPr>
            <a:xfrm flipH="1" flipV="1">
              <a:off x="3930823" y="2872068"/>
              <a:ext cx="164948" cy="2154"/>
            </a:xfrm>
            <a:prstGeom prst="line">
              <a:avLst/>
            </a:prstGeom>
            <a:ln w="12700">
              <a:solidFill>
                <a:schemeClr val="tx1"/>
              </a:solidFill>
              <a:prstDash val="sysDot"/>
              <a:tailEnd type="none"/>
            </a:ln>
            <a:effectLst/>
          </p:spPr>
          <p:style>
            <a:lnRef idx="2">
              <a:schemeClr val="accent1"/>
            </a:lnRef>
            <a:fillRef idx="0">
              <a:schemeClr val="accent1"/>
            </a:fillRef>
            <a:effectRef idx="1">
              <a:schemeClr val="accent1"/>
            </a:effectRef>
            <a:fontRef idx="minor">
              <a:schemeClr val="tx1"/>
            </a:fontRef>
          </p:style>
        </p:cxnSp>
        <p:sp>
          <p:nvSpPr>
            <p:cNvPr id="103" name="TextBox 102"/>
            <p:cNvSpPr txBox="1"/>
            <p:nvPr/>
          </p:nvSpPr>
          <p:spPr>
            <a:xfrm>
              <a:off x="3597518" y="3090497"/>
              <a:ext cx="932442" cy="360620"/>
            </a:xfrm>
            <a:prstGeom prst="rect">
              <a:avLst/>
            </a:prstGeom>
            <a:noFill/>
          </p:spPr>
          <p:txBody>
            <a:bodyPr wrap="square" rtlCol="0">
              <a:spAutoFit/>
            </a:bodyPr>
            <a:lstStyle/>
            <a:p>
              <a:r>
                <a:rPr lang="en-AU" sz="1200" dirty="0" smtClean="0"/>
                <a:t>object-</a:t>
              </a:r>
              <a:r>
                <a:rPr lang="en-AU" sz="1200" dirty="0" err="1" smtClean="0"/>
                <a:t>chebi</a:t>
              </a:r>
              <a:endParaRPr lang="en-AU" sz="1200" dirty="0" smtClean="0"/>
            </a:p>
            <a:p>
              <a:r>
                <a:rPr lang="en-AU" sz="1200" dirty="0" smtClean="0"/>
                <a:t>-mapping.ttl</a:t>
              </a:r>
            </a:p>
          </p:txBody>
        </p:sp>
      </p:grpSp>
      <p:cxnSp>
        <p:nvCxnSpPr>
          <p:cNvPr id="110" name="Straight Arrow Connector 109"/>
          <p:cNvCxnSpPr>
            <a:stCxn id="99" idx="2"/>
            <a:endCxn id="43" idx="7"/>
          </p:cNvCxnSpPr>
          <p:nvPr/>
        </p:nvCxnSpPr>
        <p:spPr>
          <a:xfrm flipH="1">
            <a:off x="1773730" y="4348329"/>
            <a:ext cx="1907488" cy="537728"/>
          </a:xfrm>
          <a:prstGeom prst="straightConnector1">
            <a:avLst/>
          </a:prstGeom>
          <a:ln w="25400">
            <a:solidFill>
              <a:schemeClr val="tx1"/>
            </a:solidFill>
            <a:tailEnd type="arrow" w="lg" len="lg"/>
          </a:ln>
          <a:effectLst/>
        </p:spPr>
        <p:style>
          <a:lnRef idx="2">
            <a:schemeClr val="accent1"/>
          </a:lnRef>
          <a:fillRef idx="0">
            <a:schemeClr val="accent1"/>
          </a:fillRef>
          <a:effectRef idx="1">
            <a:schemeClr val="accent1"/>
          </a:effectRef>
          <a:fontRef idx="minor">
            <a:schemeClr val="tx1"/>
          </a:fontRef>
        </p:style>
      </p:cxnSp>
      <p:sp>
        <p:nvSpPr>
          <p:cNvPr id="111" name="TextBox 110"/>
          <p:cNvSpPr txBox="1"/>
          <p:nvPr/>
        </p:nvSpPr>
        <p:spPr>
          <a:xfrm>
            <a:off x="2510308" y="4677370"/>
            <a:ext cx="731289" cy="461665"/>
          </a:xfrm>
          <a:prstGeom prst="rect">
            <a:avLst/>
          </a:prstGeom>
          <a:noFill/>
        </p:spPr>
        <p:txBody>
          <a:bodyPr wrap="none" rtlCol="0">
            <a:spAutoFit/>
          </a:bodyPr>
          <a:lstStyle/>
          <a:p>
            <a:r>
              <a:rPr lang="en-AU" sz="1200" dirty="0" smtClean="0"/>
              <a:t>imports </a:t>
            </a:r>
          </a:p>
          <a:p>
            <a:r>
              <a:rPr lang="en-AU" sz="1200" dirty="0" smtClean="0"/>
              <a:t>into</a:t>
            </a:r>
          </a:p>
        </p:txBody>
      </p:sp>
      <p:cxnSp>
        <p:nvCxnSpPr>
          <p:cNvPr id="112" name="Straight Arrow Connector 111"/>
          <p:cNvCxnSpPr>
            <a:stCxn id="78" idx="3"/>
            <a:endCxn id="99" idx="7"/>
          </p:cNvCxnSpPr>
          <p:nvPr/>
        </p:nvCxnSpPr>
        <p:spPr>
          <a:xfrm flipH="1">
            <a:off x="4715315" y="3532643"/>
            <a:ext cx="933130" cy="384199"/>
          </a:xfrm>
          <a:prstGeom prst="straightConnector1">
            <a:avLst/>
          </a:prstGeom>
          <a:ln w="25400">
            <a:solidFill>
              <a:schemeClr val="tx1"/>
            </a:solidFill>
            <a:tailEnd type="arrow" w="lg" len="lg"/>
          </a:ln>
          <a:effectLst/>
        </p:spPr>
        <p:style>
          <a:lnRef idx="2">
            <a:schemeClr val="accent1"/>
          </a:lnRef>
          <a:fillRef idx="0">
            <a:schemeClr val="accent1"/>
          </a:fillRef>
          <a:effectRef idx="1">
            <a:schemeClr val="accent1"/>
          </a:effectRef>
          <a:fontRef idx="minor">
            <a:schemeClr val="tx1"/>
          </a:fontRef>
        </p:style>
      </p:cxnSp>
      <p:sp>
        <p:nvSpPr>
          <p:cNvPr id="113" name="TextBox 112"/>
          <p:cNvSpPr txBox="1"/>
          <p:nvPr/>
        </p:nvSpPr>
        <p:spPr>
          <a:xfrm>
            <a:off x="5103924" y="3795338"/>
            <a:ext cx="731289" cy="461665"/>
          </a:xfrm>
          <a:prstGeom prst="rect">
            <a:avLst/>
          </a:prstGeom>
          <a:noFill/>
        </p:spPr>
        <p:txBody>
          <a:bodyPr wrap="none" rtlCol="0">
            <a:spAutoFit/>
          </a:bodyPr>
          <a:lstStyle/>
          <a:p>
            <a:r>
              <a:rPr lang="en-AU" sz="1200" dirty="0" smtClean="0"/>
              <a:t>imports </a:t>
            </a:r>
          </a:p>
          <a:p>
            <a:r>
              <a:rPr lang="en-AU" sz="1200" dirty="0" smtClean="0"/>
              <a:t>into</a:t>
            </a:r>
          </a:p>
        </p:txBody>
      </p:sp>
      <p:sp>
        <p:nvSpPr>
          <p:cNvPr id="114" name="TextBox 113"/>
          <p:cNvSpPr txBox="1"/>
          <p:nvPr/>
        </p:nvSpPr>
        <p:spPr>
          <a:xfrm>
            <a:off x="3808191" y="5047693"/>
            <a:ext cx="1329211" cy="646331"/>
          </a:xfrm>
          <a:prstGeom prst="rect">
            <a:avLst/>
          </a:prstGeom>
          <a:noFill/>
        </p:spPr>
        <p:txBody>
          <a:bodyPr wrap="none" rtlCol="0">
            <a:spAutoFit/>
          </a:bodyPr>
          <a:lstStyle/>
          <a:p>
            <a:r>
              <a:rPr lang="en-AU" sz="1200" dirty="0" smtClean="0"/>
              <a:t>manually create </a:t>
            </a:r>
          </a:p>
          <a:p>
            <a:r>
              <a:rPr lang="en-AU" sz="1200" dirty="0" err="1" smtClean="0"/>
              <a:t>skos:exactMatch</a:t>
            </a:r>
            <a:endParaRPr lang="en-AU" sz="1200" dirty="0" smtClean="0"/>
          </a:p>
          <a:p>
            <a:r>
              <a:rPr lang="en-AU" sz="1200" dirty="0" smtClean="0"/>
              <a:t>statements</a:t>
            </a:r>
          </a:p>
        </p:txBody>
      </p:sp>
      <p:sp>
        <p:nvSpPr>
          <p:cNvPr id="115" name="TextBox 114"/>
          <p:cNvSpPr txBox="1"/>
          <p:nvPr/>
        </p:nvSpPr>
        <p:spPr>
          <a:xfrm>
            <a:off x="6878144" y="2143408"/>
            <a:ext cx="2199641" cy="830997"/>
          </a:xfrm>
          <a:prstGeom prst="rect">
            <a:avLst/>
          </a:prstGeom>
          <a:noFill/>
        </p:spPr>
        <p:txBody>
          <a:bodyPr wrap="none" rtlCol="0">
            <a:spAutoFit/>
          </a:bodyPr>
          <a:lstStyle/>
          <a:p>
            <a:r>
              <a:rPr lang="en-AU" sz="1200" dirty="0" smtClean="0"/>
              <a:t>transform subset of </a:t>
            </a:r>
            <a:r>
              <a:rPr lang="en-AU" sz="1200" dirty="0" err="1" smtClean="0"/>
              <a:t>owl:Class</a:t>
            </a:r>
            <a:endParaRPr lang="en-AU" sz="1200" dirty="0" smtClean="0"/>
          </a:p>
          <a:p>
            <a:r>
              <a:rPr lang="en-AU" sz="1200" dirty="0" smtClean="0"/>
              <a:t>to </a:t>
            </a:r>
            <a:r>
              <a:rPr lang="en-AU" sz="1200" dirty="0" err="1" smtClean="0"/>
              <a:t>skos:Concept</a:t>
            </a:r>
            <a:r>
              <a:rPr lang="en-AU" sz="1200" dirty="0" smtClean="0"/>
              <a:t/>
            </a:r>
            <a:br>
              <a:rPr lang="en-AU" sz="1200" dirty="0" smtClean="0"/>
            </a:br>
            <a:endParaRPr lang="en-AU" sz="1200" dirty="0" smtClean="0"/>
          </a:p>
          <a:p>
            <a:r>
              <a:rPr lang="en-AU" sz="1200" dirty="0" smtClean="0"/>
              <a:t>add </a:t>
            </a:r>
            <a:r>
              <a:rPr lang="en-AU" sz="1200" dirty="0" err="1" smtClean="0"/>
              <a:t>prov:hadPrimarySource</a:t>
            </a:r>
            <a:endParaRPr lang="en-AU" sz="1200" dirty="0" smtClean="0"/>
          </a:p>
        </p:txBody>
      </p:sp>
      <p:cxnSp>
        <p:nvCxnSpPr>
          <p:cNvPr id="120" name="Straight Connector 119"/>
          <p:cNvCxnSpPr>
            <a:stCxn id="11" idx="5"/>
            <a:endCxn id="99" idx="1"/>
          </p:cNvCxnSpPr>
          <p:nvPr/>
        </p:nvCxnSpPr>
        <p:spPr>
          <a:xfrm>
            <a:off x="1677686" y="2566110"/>
            <a:ext cx="2180956" cy="1350732"/>
          </a:xfrm>
          <a:prstGeom prst="line">
            <a:avLst/>
          </a:prstGeom>
          <a:ln w="25400">
            <a:solidFill>
              <a:schemeClr val="tx1"/>
            </a:solidFill>
            <a:prstDash val="sysDot"/>
            <a:tailEnd type="arrow" w="lg" len="lg"/>
          </a:ln>
          <a:effectLst/>
        </p:spPr>
        <p:style>
          <a:lnRef idx="2">
            <a:schemeClr val="accent1"/>
          </a:lnRef>
          <a:fillRef idx="0">
            <a:schemeClr val="accent1"/>
          </a:fillRef>
          <a:effectRef idx="1">
            <a:schemeClr val="accent1"/>
          </a:effectRef>
          <a:fontRef idx="minor">
            <a:schemeClr val="tx1"/>
          </a:fontRef>
        </p:style>
      </p:cxnSp>
      <p:sp>
        <p:nvSpPr>
          <p:cNvPr id="121" name="TextBox 120"/>
          <p:cNvSpPr txBox="1"/>
          <p:nvPr/>
        </p:nvSpPr>
        <p:spPr>
          <a:xfrm>
            <a:off x="2413411" y="2598418"/>
            <a:ext cx="1490087" cy="461665"/>
          </a:xfrm>
          <a:prstGeom prst="rect">
            <a:avLst/>
          </a:prstGeom>
          <a:noFill/>
          <a:ln>
            <a:noFill/>
          </a:ln>
        </p:spPr>
        <p:txBody>
          <a:bodyPr wrap="none" rtlCol="0">
            <a:spAutoFit/>
          </a:bodyPr>
          <a:lstStyle/>
          <a:p>
            <a:r>
              <a:rPr lang="en-AU" sz="1200" dirty="0" smtClean="0"/>
              <a:t>Subset of </a:t>
            </a:r>
          </a:p>
          <a:p>
            <a:r>
              <a:rPr lang="en-AU" sz="1200" dirty="0" err="1" smtClean="0"/>
              <a:t>SubstanceOrTaxon</a:t>
            </a:r>
            <a:endParaRPr lang="en-AU" sz="1200" dirty="0" smtClean="0"/>
          </a:p>
        </p:txBody>
      </p:sp>
      <p:sp>
        <p:nvSpPr>
          <p:cNvPr id="122" name="Text Placeholder 1"/>
          <p:cNvSpPr>
            <a:spLocks noGrp="1"/>
          </p:cNvSpPr>
          <p:nvPr>
            <p:ph type="body" sz="quarter" idx="13"/>
          </p:nvPr>
        </p:nvSpPr>
        <p:spPr>
          <a:xfrm>
            <a:off x="283169" y="270000"/>
            <a:ext cx="8460000" cy="900000"/>
          </a:xfrm>
        </p:spPr>
        <p:txBody>
          <a:bodyPr/>
          <a:lstStyle/>
          <a:p>
            <a:r>
              <a:rPr lang="en-AU" dirty="0" smtClean="0"/>
              <a:t>Mapping chemical substances to ChEBI</a:t>
            </a:r>
            <a:endParaRPr lang="en-AU" dirty="0"/>
          </a:p>
        </p:txBody>
      </p:sp>
      <p:grpSp>
        <p:nvGrpSpPr>
          <p:cNvPr id="24" name="Group 94"/>
          <p:cNvGrpSpPr/>
          <p:nvPr/>
        </p:nvGrpSpPr>
        <p:grpSpPr>
          <a:xfrm>
            <a:off x="3408176" y="617521"/>
            <a:ext cx="3746083" cy="3120595"/>
            <a:chOff x="3408176" y="617521"/>
            <a:chExt cx="3746083" cy="3120595"/>
          </a:xfrm>
        </p:grpSpPr>
        <p:cxnSp>
          <p:nvCxnSpPr>
            <p:cNvPr id="91" name="Elbow Connector 90"/>
            <p:cNvCxnSpPr>
              <a:stCxn id="99" idx="0"/>
              <a:endCxn id="33" idx="2"/>
            </p:cNvCxnSpPr>
            <p:nvPr/>
          </p:nvCxnSpPr>
          <p:spPr>
            <a:xfrm rot="5400000" flipH="1" flipV="1">
              <a:off x="4485886" y="1069742"/>
              <a:ext cx="2469466" cy="2867281"/>
            </a:xfrm>
            <a:prstGeom prst="bentConnector2">
              <a:avLst/>
            </a:prstGeom>
            <a:ln w="25400">
              <a:solidFill>
                <a:schemeClr val="accent1"/>
              </a:solidFill>
              <a:prstDash val="dash"/>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93" name="TextBox 92"/>
            <p:cNvSpPr txBox="1"/>
            <p:nvPr/>
          </p:nvSpPr>
          <p:spPr>
            <a:xfrm>
              <a:off x="4494981" y="1399989"/>
              <a:ext cx="1329211" cy="646331"/>
            </a:xfrm>
            <a:prstGeom prst="rect">
              <a:avLst/>
            </a:prstGeom>
            <a:noFill/>
          </p:spPr>
          <p:txBody>
            <a:bodyPr wrap="none" rtlCol="0">
              <a:spAutoFit/>
            </a:bodyPr>
            <a:lstStyle/>
            <a:p>
              <a:r>
                <a:rPr lang="en-AU" sz="1200" dirty="0" smtClean="0">
                  <a:solidFill>
                    <a:schemeClr val="accent1"/>
                  </a:solidFill>
                </a:rPr>
                <a:t>manually create </a:t>
              </a:r>
            </a:p>
            <a:p>
              <a:r>
                <a:rPr lang="en-AU" sz="1200" dirty="0" err="1" smtClean="0">
                  <a:solidFill>
                    <a:schemeClr val="accent1"/>
                  </a:solidFill>
                </a:rPr>
                <a:t>skos:exactMatch</a:t>
              </a:r>
              <a:endParaRPr lang="en-AU" sz="1200" dirty="0" smtClean="0">
                <a:solidFill>
                  <a:schemeClr val="accent1"/>
                </a:solidFill>
              </a:endParaRPr>
            </a:p>
            <a:p>
              <a:r>
                <a:rPr lang="en-AU" sz="1200" dirty="0" smtClean="0">
                  <a:solidFill>
                    <a:schemeClr val="accent1"/>
                  </a:solidFill>
                </a:rPr>
                <a:t>statements</a:t>
              </a:r>
            </a:p>
          </p:txBody>
        </p:sp>
        <p:sp>
          <p:nvSpPr>
            <p:cNvPr id="94" name="TextBox 93"/>
            <p:cNvSpPr txBox="1"/>
            <p:nvPr/>
          </p:nvSpPr>
          <p:spPr>
            <a:xfrm>
              <a:off x="3408176" y="617521"/>
              <a:ext cx="3479484" cy="646331"/>
            </a:xfrm>
            <a:prstGeom prst="rect">
              <a:avLst/>
            </a:prstGeom>
            <a:noFill/>
          </p:spPr>
          <p:txBody>
            <a:bodyPr wrap="square" rtlCol="0">
              <a:spAutoFit/>
            </a:bodyPr>
            <a:lstStyle/>
            <a:p>
              <a:r>
                <a:rPr lang="en-AU" dirty="0" smtClean="0">
                  <a:solidFill>
                    <a:schemeClr val="accent1"/>
                  </a:solidFill>
                </a:rPr>
                <a:t>Alternative approach to map </a:t>
              </a:r>
              <a:r>
                <a:rPr lang="en-AU" dirty="0" err="1" smtClean="0">
                  <a:solidFill>
                    <a:schemeClr val="accent1"/>
                  </a:solidFill>
                </a:rPr>
                <a:t>skos</a:t>
              </a:r>
              <a:r>
                <a:rPr lang="en-AU" dirty="0" smtClean="0">
                  <a:solidFill>
                    <a:schemeClr val="accent1"/>
                  </a:solidFill>
                </a:rPr>
                <a:t> concepts to ChEBI classes</a:t>
              </a: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7863" y="270000"/>
            <a:ext cx="8460000" cy="900000"/>
          </a:xfrm>
        </p:spPr>
        <p:txBody>
          <a:bodyPr/>
          <a:lstStyle/>
          <a:p>
            <a:pPr lvl="0"/>
            <a:r>
              <a:rPr lang="en-AU" dirty="0" smtClean="0"/>
              <a:t>Healthy Headwater - NGIS Terms</a:t>
            </a:r>
          </a:p>
          <a:p>
            <a:endParaRPr lang="en-AU" dirty="0"/>
          </a:p>
        </p:txBody>
      </p:sp>
      <p:sp>
        <p:nvSpPr>
          <p:cNvPr id="3" name="Text Placeholder 2"/>
          <p:cNvSpPr>
            <a:spLocks noGrp="1"/>
          </p:cNvSpPr>
          <p:nvPr>
            <p:ph type="body" sz="quarter" idx="15"/>
          </p:nvPr>
        </p:nvSpPr>
        <p:spPr/>
        <p:txBody>
          <a:bodyPr/>
          <a:lstStyle/>
          <a:p>
            <a:endParaRPr lang="en-AU"/>
          </a:p>
        </p:txBody>
      </p:sp>
      <p:sp>
        <p:nvSpPr>
          <p:cNvPr id="4" name="Text Placeholder 1"/>
          <p:cNvSpPr txBox="1">
            <a:spLocks/>
          </p:cNvSpPr>
          <p:nvPr/>
        </p:nvSpPr>
        <p:spPr bwMode="auto">
          <a:xfrm>
            <a:off x="360363" y="270000"/>
            <a:ext cx="8460000" cy="900000"/>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p>
            <a:pPr defTabSz="457200">
              <a:lnSpc>
                <a:spcPct val="85000"/>
              </a:lnSpc>
              <a:spcBef>
                <a:spcPts val="0"/>
              </a:spcBef>
              <a:spcAft>
                <a:spcPts val="283"/>
              </a:spcAft>
              <a:buFont typeface="Arial" charset="0"/>
              <a:buNone/>
              <a:defRPr/>
            </a:pPr>
            <a:endParaRPr lang="en-AU" sz="2800" b="1" dirty="0">
              <a:solidFill>
                <a:srgbClr val="4A7729"/>
              </a:solidFill>
              <a:latin typeface="Calibri"/>
            </a:endParaRPr>
          </a:p>
        </p:txBody>
      </p:sp>
      <p:graphicFrame>
        <p:nvGraphicFramePr>
          <p:cNvPr id="5" name="Table 4"/>
          <p:cNvGraphicFramePr>
            <a:graphicFrameLocks noGrp="1"/>
          </p:cNvGraphicFramePr>
          <p:nvPr/>
        </p:nvGraphicFramePr>
        <p:xfrm>
          <a:off x="59376" y="759328"/>
          <a:ext cx="8989619" cy="5239428"/>
        </p:xfrm>
        <a:graphic>
          <a:graphicData uri="http://schemas.openxmlformats.org/drawingml/2006/table">
            <a:tbl>
              <a:tblPr>
                <a:tableStyleId>{284E427A-3D55-4303-BF80-6455036E1DE7}</a:tableStyleId>
              </a:tblPr>
              <a:tblGrid>
                <a:gridCol w="617518"/>
                <a:gridCol w="581890"/>
                <a:gridCol w="2381492"/>
                <a:gridCol w="724768"/>
                <a:gridCol w="962752"/>
                <a:gridCol w="954251"/>
                <a:gridCol w="736270"/>
                <a:gridCol w="678497"/>
                <a:gridCol w="843760"/>
                <a:gridCol w="508421"/>
              </a:tblGrid>
              <a:tr h="269474">
                <a:tc>
                  <a:txBody>
                    <a:bodyPr/>
                    <a:lstStyle/>
                    <a:p>
                      <a:pPr>
                        <a:spcAft>
                          <a:spcPts val="0"/>
                        </a:spcAft>
                      </a:pPr>
                      <a:r>
                        <a:rPr lang="en-AU" sz="1000" b="1" dirty="0" err="1">
                          <a:solidFill>
                            <a:srgbClr val="000000"/>
                          </a:solidFill>
                          <a:latin typeface="Calibri"/>
                          <a:ea typeface="Times New Roman"/>
                          <a:cs typeface="Times New Roman"/>
                        </a:rPr>
                        <a:t>cas_rn</a:t>
                      </a:r>
                      <a:r>
                        <a:rPr lang="en-AU" sz="1000" b="1" dirty="0">
                          <a:solidFill>
                            <a:srgbClr val="000000"/>
                          </a:solidFill>
                          <a:latin typeface="Calibri"/>
                          <a:ea typeface="Times New Roman"/>
                          <a:cs typeface="Times New Roman"/>
                        </a:rPr>
                        <a:t/>
                      </a:r>
                      <a:br>
                        <a:rPr lang="en-AU" sz="1000" b="1" dirty="0">
                          <a:solidFill>
                            <a:srgbClr val="000000"/>
                          </a:solidFill>
                          <a:latin typeface="Calibri"/>
                          <a:ea typeface="Times New Roman"/>
                          <a:cs typeface="Times New Roman"/>
                        </a:rPr>
                      </a:br>
                      <a:r>
                        <a:rPr lang="en-AU" sz="1000" b="1" dirty="0">
                          <a:solidFill>
                            <a:srgbClr val="000000"/>
                          </a:solidFill>
                          <a:latin typeface="Calibri"/>
                          <a:ea typeface="Times New Roman"/>
                          <a:cs typeface="Times New Roman"/>
                        </a:rPr>
                        <a:t>number</a:t>
                      </a:r>
                      <a:endParaRPr lang="en-AU" sz="1000" dirty="0">
                        <a:solidFill>
                          <a:srgbClr val="000000"/>
                        </a:solidFill>
                        <a:latin typeface="Calibri"/>
                        <a:ea typeface="Calibri"/>
                        <a:cs typeface="Times New Roman"/>
                      </a:endParaRPr>
                    </a:p>
                  </a:txBody>
                  <a:tcPr marL="68580" marR="68580" marT="0" marB="0" anchor="b">
                    <a:solidFill>
                      <a:schemeClr val="accent1">
                        <a:alpha val="20000"/>
                      </a:schemeClr>
                    </a:solidFill>
                  </a:tcPr>
                </a:tc>
                <a:tc>
                  <a:txBody>
                    <a:bodyPr/>
                    <a:lstStyle/>
                    <a:p>
                      <a:pPr>
                        <a:spcAft>
                          <a:spcPts val="0"/>
                        </a:spcAft>
                      </a:pPr>
                      <a:r>
                        <a:rPr lang="en-AU" sz="1000" b="1" dirty="0"/>
                        <a:t>ANGDTS Code</a:t>
                      </a:r>
                      <a:endParaRPr lang="en-AU" sz="1000" b="1" dirty="0">
                        <a:solidFill>
                          <a:srgbClr val="000000"/>
                        </a:solidFill>
                        <a:latin typeface="Calibri"/>
                        <a:ea typeface="Calibri"/>
                        <a:cs typeface="Times New Roman"/>
                      </a:endParaRPr>
                    </a:p>
                  </a:txBody>
                  <a:tcPr marL="45202" marR="45202" marT="0" marB="0" anchor="b">
                    <a:solidFill>
                      <a:schemeClr val="accent1">
                        <a:alpha val="20000"/>
                      </a:schemeClr>
                    </a:solidFill>
                  </a:tcPr>
                </a:tc>
                <a:tc>
                  <a:txBody>
                    <a:bodyPr/>
                    <a:lstStyle/>
                    <a:p>
                      <a:pPr>
                        <a:spcAft>
                          <a:spcPts val="0"/>
                        </a:spcAft>
                      </a:pPr>
                      <a:r>
                        <a:rPr lang="en-AU" sz="1000" b="1" dirty="0"/>
                        <a:t>ANGDTS Description</a:t>
                      </a:r>
                      <a:endParaRPr lang="en-AU" sz="1000" b="1" dirty="0">
                        <a:solidFill>
                          <a:srgbClr val="000000"/>
                        </a:solidFill>
                        <a:latin typeface="Calibri"/>
                        <a:ea typeface="Calibri"/>
                        <a:cs typeface="Times New Roman"/>
                      </a:endParaRPr>
                    </a:p>
                  </a:txBody>
                  <a:tcPr marL="45202" marR="45202" marT="0" marB="0" anchor="b">
                    <a:solidFill>
                      <a:schemeClr val="accent1">
                        <a:alpha val="20000"/>
                      </a:schemeClr>
                    </a:solidFill>
                  </a:tcPr>
                </a:tc>
                <a:tc>
                  <a:txBody>
                    <a:bodyPr/>
                    <a:lstStyle/>
                    <a:p>
                      <a:pPr>
                        <a:spcAft>
                          <a:spcPts val="0"/>
                        </a:spcAft>
                      </a:pPr>
                      <a:r>
                        <a:rPr lang="en-AU" sz="1000" b="1" dirty="0" err="1"/>
                        <a:t>Units_used</a:t>
                      </a:r>
                      <a:endParaRPr lang="en-AU" sz="1000" b="1" dirty="0">
                        <a:solidFill>
                          <a:srgbClr val="000000"/>
                        </a:solidFill>
                        <a:latin typeface="Calibri"/>
                        <a:ea typeface="Calibri"/>
                        <a:cs typeface="Times New Roman"/>
                      </a:endParaRPr>
                    </a:p>
                  </a:txBody>
                  <a:tcPr marL="45202" marR="45202" marT="0" marB="0" anchor="b">
                    <a:solidFill>
                      <a:schemeClr val="accent1">
                        <a:alpha val="20000"/>
                      </a:schemeClr>
                    </a:solidFill>
                  </a:tcPr>
                </a:tc>
                <a:tc>
                  <a:txBody>
                    <a:bodyPr/>
                    <a:lstStyle/>
                    <a:p>
                      <a:pPr>
                        <a:spcAft>
                          <a:spcPts val="0"/>
                        </a:spcAft>
                      </a:pPr>
                      <a:r>
                        <a:rPr lang="en-AU" sz="1000" b="1" dirty="0"/>
                        <a:t>WDTF Parameter</a:t>
                      </a:r>
                      <a:endParaRPr lang="en-AU" sz="1000" b="1" dirty="0">
                        <a:solidFill>
                          <a:srgbClr val="000000"/>
                        </a:solidFill>
                        <a:latin typeface="Calibri"/>
                        <a:ea typeface="Calibri"/>
                        <a:cs typeface="Times New Roman"/>
                      </a:endParaRPr>
                    </a:p>
                  </a:txBody>
                  <a:tcPr marL="45202" marR="45202" marT="0" marB="0" anchor="b">
                    <a:solidFill>
                      <a:schemeClr val="accent1">
                        <a:alpha val="20000"/>
                      </a:schemeClr>
                    </a:solidFill>
                  </a:tcPr>
                </a:tc>
                <a:tc>
                  <a:txBody>
                    <a:bodyPr/>
                    <a:lstStyle/>
                    <a:p>
                      <a:pPr>
                        <a:spcAft>
                          <a:spcPts val="0"/>
                        </a:spcAft>
                      </a:pPr>
                      <a:r>
                        <a:rPr lang="en-AU" sz="1000" b="1" dirty="0"/>
                        <a:t>chemical name</a:t>
                      </a:r>
                      <a:endParaRPr lang="en-AU" sz="1000" b="1" dirty="0">
                        <a:solidFill>
                          <a:srgbClr val="000000"/>
                        </a:solidFill>
                        <a:latin typeface="Calibri"/>
                        <a:ea typeface="Calibri"/>
                        <a:cs typeface="Times New Roman"/>
                      </a:endParaRPr>
                    </a:p>
                  </a:txBody>
                  <a:tcPr marL="45202" marR="45202" marT="0" marB="0" anchor="b">
                    <a:solidFill>
                      <a:schemeClr val="accent1">
                        <a:alpha val="20000"/>
                      </a:schemeClr>
                    </a:solidFill>
                  </a:tcPr>
                </a:tc>
                <a:tc>
                  <a:txBody>
                    <a:bodyPr/>
                    <a:lstStyle/>
                    <a:p>
                      <a:pPr>
                        <a:spcAft>
                          <a:spcPts val="0"/>
                        </a:spcAft>
                      </a:pPr>
                      <a:r>
                        <a:rPr lang="en-AU" sz="1000" b="1" dirty="0"/>
                        <a:t>ADWG name</a:t>
                      </a:r>
                      <a:endParaRPr lang="en-AU" sz="1000" b="1" dirty="0">
                        <a:solidFill>
                          <a:srgbClr val="000000"/>
                        </a:solidFill>
                        <a:latin typeface="Calibri"/>
                        <a:ea typeface="Calibri"/>
                        <a:cs typeface="Times New Roman"/>
                      </a:endParaRPr>
                    </a:p>
                  </a:txBody>
                  <a:tcPr marL="45202" marR="45202" marT="0" marB="0" anchor="b">
                    <a:solidFill>
                      <a:schemeClr val="accent1">
                        <a:alpha val="20000"/>
                      </a:schemeClr>
                    </a:solidFill>
                  </a:tcPr>
                </a:tc>
                <a:tc>
                  <a:txBody>
                    <a:bodyPr/>
                    <a:lstStyle/>
                    <a:p>
                      <a:pPr>
                        <a:spcAft>
                          <a:spcPts val="0"/>
                        </a:spcAft>
                      </a:pPr>
                      <a:r>
                        <a:rPr lang="en-AU" sz="1000" b="1"/>
                        <a:t>IUPAC name</a:t>
                      </a:r>
                      <a:endParaRPr lang="en-AU" sz="1000" b="1">
                        <a:solidFill>
                          <a:srgbClr val="000000"/>
                        </a:solidFill>
                        <a:latin typeface="Calibri"/>
                        <a:ea typeface="Calibri"/>
                        <a:cs typeface="Times New Roman"/>
                      </a:endParaRPr>
                    </a:p>
                  </a:txBody>
                  <a:tcPr marL="45202" marR="45202" marT="0" marB="0" anchor="b">
                    <a:solidFill>
                      <a:schemeClr val="accent1">
                        <a:alpha val="20000"/>
                      </a:schemeClr>
                    </a:solidFill>
                  </a:tcPr>
                </a:tc>
                <a:tc>
                  <a:txBody>
                    <a:bodyPr/>
                    <a:lstStyle/>
                    <a:p>
                      <a:pPr>
                        <a:spcAft>
                          <a:spcPts val="0"/>
                        </a:spcAft>
                      </a:pPr>
                      <a:r>
                        <a:rPr lang="en-AU" sz="1000" b="1" dirty="0"/>
                        <a:t>Group</a:t>
                      </a:r>
                      <a:endParaRPr lang="en-AU" sz="1000" b="1" dirty="0">
                        <a:solidFill>
                          <a:srgbClr val="000000"/>
                        </a:solidFill>
                        <a:latin typeface="Calibri"/>
                        <a:ea typeface="Calibri"/>
                        <a:cs typeface="Times New Roman"/>
                      </a:endParaRPr>
                    </a:p>
                  </a:txBody>
                  <a:tcPr marL="45202" marR="45202" marT="0" marB="0" anchor="b">
                    <a:solidFill>
                      <a:schemeClr val="accent1">
                        <a:alpha val="20000"/>
                      </a:schemeClr>
                    </a:solidFill>
                  </a:tcPr>
                </a:tc>
                <a:tc>
                  <a:txBody>
                    <a:bodyPr/>
                    <a:lstStyle/>
                    <a:p>
                      <a:r>
                        <a:rPr lang="en-AU" sz="1000" b="1" dirty="0" smtClean="0">
                          <a:latin typeface="Calibri"/>
                          <a:ea typeface="Times New Roman"/>
                          <a:cs typeface="Times New Roman"/>
                        </a:rPr>
                        <a:t>Ion</a:t>
                      </a:r>
                      <a:endParaRPr lang="en-AU" sz="1000" b="1" dirty="0">
                        <a:latin typeface="Calibri"/>
                        <a:ea typeface="Times New Roman"/>
                        <a:cs typeface="Times New Roman"/>
                      </a:endParaRPr>
                    </a:p>
                  </a:txBody>
                  <a:tcPr marL="45202" marR="45202" marT="0" marB="0" anchor="b">
                    <a:solidFill>
                      <a:schemeClr val="accent1">
                        <a:alpha val="20000"/>
                      </a:schemeClr>
                    </a:solidFill>
                  </a:tcPr>
                </a:tc>
              </a:tr>
              <a:tr h="673684">
                <a:tc>
                  <a:txBody>
                    <a:bodyPr/>
                    <a:lstStyle/>
                    <a:p>
                      <a:pPr>
                        <a:spcAft>
                          <a:spcPts val="0"/>
                        </a:spcAft>
                      </a:pPr>
                      <a:r>
                        <a:rPr lang="en-AU" sz="1000" dirty="0">
                          <a:solidFill>
                            <a:srgbClr val="000000"/>
                          </a:solidFill>
                          <a:latin typeface="Calibri"/>
                          <a:ea typeface="Times New Roman"/>
                          <a:cs typeface="Times New Roman"/>
                        </a:rPr>
                        <a:t>EC</a:t>
                      </a:r>
                      <a:endParaRPr lang="en-AU" sz="1000" dirty="0">
                        <a:solidFill>
                          <a:srgbClr val="000000"/>
                        </a:solidFill>
                        <a:latin typeface="Calibri"/>
                        <a:ea typeface="Calibri"/>
                        <a:cs typeface="Times New Roman"/>
                      </a:endParaRPr>
                    </a:p>
                  </a:txBody>
                  <a:tcPr marL="68580" marR="68580" marT="0" marB="0" anchor="ctr"/>
                </a:tc>
                <a:tc>
                  <a:txBody>
                    <a:bodyPr/>
                    <a:lstStyle/>
                    <a:p>
                      <a:pPr algn="ctr">
                        <a:spcAft>
                          <a:spcPts val="0"/>
                        </a:spcAft>
                      </a:pPr>
                      <a:r>
                        <a:rPr lang="en-AU" sz="1000" dirty="0"/>
                        <a:t>EC</a:t>
                      </a:r>
                      <a:endParaRPr lang="en-AU" sz="1000" dirty="0">
                        <a:solidFill>
                          <a:srgbClr val="000000"/>
                        </a:solidFill>
                        <a:latin typeface="Calibri"/>
                        <a:ea typeface="Calibri"/>
                        <a:cs typeface="Times New Roman"/>
                      </a:endParaRPr>
                    </a:p>
                  </a:txBody>
                  <a:tcPr marL="45202" marR="45202" marT="0" marB="0" anchor="ctr"/>
                </a:tc>
                <a:tc>
                  <a:txBody>
                    <a:bodyPr/>
                    <a:lstStyle/>
                    <a:p>
                      <a:pPr>
                        <a:spcAft>
                          <a:spcPts val="0"/>
                        </a:spcAft>
                      </a:pPr>
                      <a:r>
                        <a:rPr lang="en-AU" sz="1000" dirty="0"/>
                        <a:t>ease at which conduction current can be caused to flow through material in </a:t>
                      </a:r>
                      <a:r>
                        <a:rPr lang="en-AU" sz="1000" dirty="0" err="1"/>
                        <a:t>microSiemens</a:t>
                      </a:r>
                      <a:r>
                        <a:rPr lang="en-AU" sz="1000" dirty="0"/>
                        <a:t>/centimetre</a:t>
                      </a:r>
                      <a:endParaRPr lang="en-AU" sz="1000" dirty="0">
                        <a:solidFill>
                          <a:srgbClr val="000000"/>
                        </a:solidFill>
                        <a:latin typeface="Calibri"/>
                        <a:ea typeface="Calibri"/>
                        <a:cs typeface="Times New Roman"/>
                      </a:endParaRPr>
                    </a:p>
                  </a:txBody>
                  <a:tcPr marL="45202" marR="45202" marT="0" marB="0" anchor="ctr"/>
                </a:tc>
                <a:tc>
                  <a:txBody>
                    <a:bodyPr/>
                    <a:lstStyle/>
                    <a:p>
                      <a:pPr algn="ctr">
                        <a:spcAft>
                          <a:spcPts val="0"/>
                        </a:spcAft>
                      </a:pPr>
                      <a:r>
                        <a:rPr lang="en-AU" sz="1000" dirty="0"/>
                        <a:t>us/cm </a:t>
                      </a:r>
                      <a:endParaRPr lang="en-AU" sz="1000" dirty="0" smtClean="0"/>
                    </a:p>
                    <a:p>
                      <a:pPr algn="ctr">
                        <a:spcAft>
                          <a:spcPts val="0"/>
                        </a:spcAft>
                      </a:pPr>
                      <a:r>
                        <a:rPr lang="en-AU" sz="1000" dirty="0" smtClean="0"/>
                        <a:t>ms/cm </a:t>
                      </a:r>
                    </a:p>
                    <a:p>
                      <a:pPr algn="ctr">
                        <a:spcAft>
                          <a:spcPts val="0"/>
                        </a:spcAft>
                      </a:pPr>
                      <a:r>
                        <a:rPr lang="en-AU" sz="1000" dirty="0" smtClean="0"/>
                        <a:t>mg/L</a:t>
                      </a:r>
                      <a:endParaRPr lang="en-AU" sz="1000" dirty="0">
                        <a:solidFill>
                          <a:srgbClr val="000000"/>
                        </a:solidFill>
                        <a:latin typeface="Calibri"/>
                        <a:ea typeface="Calibri"/>
                        <a:cs typeface="Times New Roman"/>
                      </a:endParaRPr>
                    </a:p>
                  </a:txBody>
                  <a:tcPr marL="45202" marR="45202" marT="0" marB="0" anchor="ctr"/>
                </a:tc>
                <a:tc>
                  <a:txBody>
                    <a:bodyPr/>
                    <a:lstStyle/>
                    <a:p>
                      <a:pPr>
                        <a:spcAft>
                          <a:spcPts val="0"/>
                        </a:spcAft>
                      </a:pPr>
                      <a:r>
                        <a:rPr lang="en-AU" sz="1000"/>
                        <a:t>ElectricalConductivityAt25C_uScm</a:t>
                      </a:r>
                      <a:endParaRPr lang="en-AU" sz="1000">
                        <a:solidFill>
                          <a:srgbClr val="000000"/>
                        </a:solidFill>
                        <a:latin typeface="Calibri"/>
                        <a:ea typeface="Calibri"/>
                        <a:cs typeface="Times New Roman"/>
                      </a:endParaRPr>
                    </a:p>
                  </a:txBody>
                  <a:tcPr marL="45202" marR="45202" marT="0" marB="0" anchor="b"/>
                </a:tc>
                <a:tc>
                  <a:txBody>
                    <a:bodyPr/>
                    <a:lstStyle/>
                    <a:p>
                      <a:pPr>
                        <a:spcAft>
                          <a:spcPts val="0"/>
                        </a:spcAft>
                      </a:pPr>
                      <a:r>
                        <a:rPr lang="en-AU" sz="1000"/>
                        <a:t>Electrical Conductivity</a:t>
                      </a:r>
                      <a:endParaRPr lang="en-AU" sz="1000">
                        <a:solidFill>
                          <a:srgbClr val="000000"/>
                        </a:solidFill>
                        <a:latin typeface="Calibri"/>
                        <a:ea typeface="Calibri"/>
                        <a:cs typeface="Times New Roman"/>
                      </a:endParaRPr>
                    </a:p>
                  </a:txBody>
                  <a:tcPr marL="45202" marR="45202" marT="0" marB="0" anchor="b"/>
                </a:tc>
                <a:tc>
                  <a:txBody>
                    <a:bodyPr/>
                    <a:lstStyle/>
                    <a:p>
                      <a:endParaRPr lang="en-AU" sz="1000" dirty="0">
                        <a:latin typeface="Calibri"/>
                        <a:ea typeface="Times New Roman"/>
                        <a:cs typeface="Times New Roman"/>
                      </a:endParaRPr>
                    </a:p>
                  </a:txBody>
                  <a:tcPr marL="45202" marR="45202" marT="0" marB="0" anchor="b"/>
                </a:tc>
                <a:tc>
                  <a:txBody>
                    <a:bodyPr/>
                    <a:lstStyle/>
                    <a:p>
                      <a:endParaRPr lang="en-AU" sz="1000" dirty="0">
                        <a:latin typeface="Calibri"/>
                        <a:ea typeface="Times New Roman"/>
                        <a:cs typeface="Times New Roman"/>
                      </a:endParaRPr>
                    </a:p>
                  </a:txBody>
                  <a:tcPr marL="45202" marR="45202" marT="0" marB="0" anchor="b"/>
                </a:tc>
                <a:tc>
                  <a:txBody>
                    <a:bodyPr/>
                    <a:lstStyle/>
                    <a:p>
                      <a:pPr>
                        <a:spcAft>
                          <a:spcPts val="0"/>
                        </a:spcAft>
                      </a:pPr>
                      <a:r>
                        <a:rPr lang="en-AU" sz="1000" dirty="0"/>
                        <a:t>Conductivity</a:t>
                      </a:r>
                      <a:endParaRPr lang="en-AU" sz="1000" dirty="0">
                        <a:solidFill>
                          <a:srgbClr val="000000"/>
                        </a:solidFill>
                        <a:latin typeface="Calibri"/>
                        <a:ea typeface="Calibri"/>
                        <a:cs typeface="Times New Roman"/>
                      </a:endParaRPr>
                    </a:p>
                  </a:txBody>
                  <a:tcPr marL="45202" marR="45202" marT="0" marB="0" anchor="b"/>
                </a:tc>
                <a:tc>
                  <a:txBody>
                    <a:bodyPr/>
                    <a:lstStyle/>
                    <a:p>
                      <a:endParaRPr lang="en-AU" sz="1000">
                        <a:latin typeface="Calibri"/>
                        <a:ea typeface="Times New Roman"/>
                        <a:cs typeface="Times New Roman"/>
                      </a:endParaRPr>
                    </a:p>
                  </a:txBody>
                  <a:tcPr marL="45202" marR="45202" marT="0" marB="0" anchor="b"/>
                </a:tc>
              </a:tr>
              <a:tr h="382336">
                <a:tc>
                  <a:txBody>
                    <a:bodyPr/>
                    <a:lstStyle/>
                    <a:p>
                      <a:pPr>
                        <a:spcAft>
                          <a:spcPts val="0"/>
                        </a:spcAft>
                      </a:pPr>
                      <a:r>
                        <a:rPr lang="en-AU" sz="1000" dirty="0">
                          <a:solidFill>
                            <a:srgbClr val="000000"/>
                          </a:solidFill>
                          <a:latin typeface="Calibri"/>
                          <a:ea typeface="Times New Roman"/>
                          <a:cs typeface="Times New Roman"/>
                        </a:rPr>
                        <a:t>PH</a:t>
                      </a:r>
                      <a:endParaRPr lang="en-AU" sz="1000" dirty="0">
                        <a:solidFill>
                          <a:srgbClr val="000000"/>
                        </a:solidFill>
                        <a:latin typeface="Calibri"/>
                        <a:ea typeface="Calibri"/>
                        <a:cs typeface="Times New Roman"/>
                      </a:endParaRPr>
                    </a:p>
                  </a:txBody>
                  <a:tcPr marL="68580" marR="68580" marT="0" marB="0" anchor="ctr"/>
                </a:tc>
                <a:tc>
                  <a:txBody>
                    <a:bodyPr/>
                    <a:lstStyle/>
                    <a:p>
                      <a:pPr algn="ctr">
                        <a:spcAft>
                          <a:spcPts val="0"/>
                        </a:spcAft>
                      </a:pPr>
                      <a:r>
                        <a:rPr lang="en-AU" sz="1000" dirty="0"/>
                        <a:t>pH</a:t>
                      </a:r>
                      <a:endParaRPr lang="en-AU" sz="1000" dirty="0">
                        <a:solidFill>
                          <a:srgbClr val="000000"/>
                        </a:solidFill>
                        <a:latin typeface="Calibri"/>
                        <a:ea typeface="Calibri"/>
                        <a:cs typeface="Times New Roman"/>
                      </a:endParaRPr>
                    </a:p>
                  </a:txBody>
                  <a:tcPr marL="45202" marR="45202" marT="0" marB="0" anchor="ctr"/>
                </a:tc>
                <a:tc>
                  <a:txBody>
                    <a:bodyPr/>
                    <a:lstStyle/>
                    <a:p>
                      <a:pPr>
                        <a:spcAft>
                          <a:spcPts val="0"/>
                        </a:spcAft>
                      </a:pPr>
                      <a:r>
                        <a:rPr lang="en-AU" sz="1000" dirty="0"/>
                        <a:t>negative logarithm of hydrogen ion concentration in ph units</a:t>
                      </a:r>
                      <a:endParaRPr lang="en-AU" sz="1000" dirty="0">
                        <a:solidFill>
                          <a:srgbClr val="000000"/>
                        </a:solidFill>
                        <a:latin typeface="Calibri"/>
                        <a:ea typeface="Calibri"/>
                        <a:cs typeface="Times New Roman"/>
                      </a:endParaRPr>
                    </a:p>
                  </a:txBody>
                  <a:tcPr marL="45202" marR="45202" marT="0" marB="0" anchor="ctr"/>
                </a:tc>
                <a:tc>
                  <a:txBody>
                    <a:bodyPr/>
                    <a:lstStyle/>
                    <a:p>
                      <a:pPr algn="ctr">
                        <a:spcAft>
                          <a:spcPts val="0"/>
                        </a:spcAft>
                      </a:pPr>
                      <a:r>
                        <a:rPr lang="en-AU" sz="1000" dirty="0"/>
                        <a:t>pH units</a:t>
                      </a:r>
                      <a:endParaRPr lang="en-AU" sz="1000" dirty="0">
                        <a:solidFill>
                          <a:srgbClr val="000000"/>
                        </a:solidFill>
                        <a:latin typeface="Calibri"/>
                        <a:ea typeface="Calibri"/>
                        <a:cs typeface="Times New Roman"/>
                      </a:endParaRPr>
                    </a:p>
                  </a:txBody>
                  <a:tcPr marL="45202" marR="45202" marT="0" marB="0" anchor="ctr"/>
                </a:tc>
                <a:tc>
                  <a:txBody>
                    <a:bodyPr/>
                    <a:lstStyle/>
                    <a:p>
                      <a:pPr>
                        <a:spcAft>
                          <a:spcPts val="0"/>
                        </a:spcAft>
                      </a:pPr>
                      <a:r>
                        <a:rPr lang="en-AU" sz="1000"/>
                        <a:t>WaterpH_pH</a:t>
                      </a:r>
                      <a:endParaRPr lang="en-AU" sz="1000">
                        <a:solidFill>
                          <a:srgbClr val="000000"/>
                        </a:solidFill>
                        <a:latin typeface="Calibri"/>
                        <a:ea typeface="Calibri"/>
                        <a:cs typeface="Times New Roman"/>
                      </a:endParaRPr>
                    </a:p>
                  </a:txBody>
                  <a:tcPr marL="45202" marR="45202" marT="0" marB="0" anchor="ctr"/>
                </a:tc>
                <a:tc>
                  <a:txBody>
                    <a:bodyPr/>
                    <a:lstStyle/>
                    <a:p>
                      <a:pPr>
                        <a:spcAft>
                          <a:spcPts val="0"/>
                        </a:spcAft>
                      </a:pPr>
                      <a:r>
                        <a:rPr lang="en-AU" sz="1000"/>
                        <a:t>pH</a:t>
                      </a:r>
                      <a:endParaRPr lang="en-AU" sz="1000">
                        <a:solidFill>
                          <a:srgbClr val="000000"/>
                        </a:solidFill>
                        <a:latin typeface="Calibri"/>
                        <a:ea typeface="Calibri"/>
                        <a:cs typeface="Times New Roman"/>
                      </a:endParaRPr>
                    </a:p>
                  </a:txBody>
                  <a:tcPr marL="45202" marR="45202" marT="0" marB="0" anchor="b"/>
                </a:tc>
                <a:tc>
                  <a:txBody>
                    <a:bodyPr/>
                    <a:lstStyle/>
                    <a:p>
                      <a:pPr>
                        <a:spcAft>
                          <a:spcPts val="0"/>
                        </a:spcAft>
                      </a:pPr>
                      <a:r>
                        <a:rPr lang="en-AU" sz="1000"/>
                        <a:t>pH</a:t>
                      </a:r>
                      <a:endParaRPr lang="en-AU" sz="1000">
                        <a:solidFill>
                          <a:srgbClr val="000000"/>
                        </a:solidFill>
                        <a:latin typeface="Calibri"/>
                        <a:ea typeface="Calibri"/>
                        <a:cs typeface="Times New Roman"/>
                      </a:endParaRPr>
                    </a:p>
                  </a:txBody>
                  <a:tcPr marL="45202" marR="45202" marT="0" marB="0" anchor="b"/>
                </a:tc>
                <a:tc>
                  <a:txBody>
                    <a:bodyPr/>
                    <a:lstStyle/>
                    <a:p>
                      <a:endParaRPr lang="en-AU" sz="1000">
                        <a:latin typeface="Calibri"/>
                        <a:ea typeface="Times New Roman"/>
                        <a:cs typeface="Times New Roman"/>
                      </a:endParaRPr>
                    </a:p>
                  </a:txBody>
                  <a:tcPr marL="45202" marR="45202" marT="0" marB="0" anchor="b"/>
                </a:tc>
                <a:tc>
                  <a:txBody>
                    <a:bodyPr/>
                    <a:lstStyle/>
                    <a:p>
                      <a:pPr>
                        <a:spcAft>
                          <a:spcPts val="0"/>
                        </a:spcAft>
                      </a:pPr>
                      <a:r>
                        <a:rPr lang="en-AU" sz="1000" dirty="0"/>
                        <a:t>pH, alkalinity, acidity</a:t>
                      </a:r>
                      <a:endParaRPr lang="en-AU" sz="1000" dirty="0">
                        <a:solidFill>
                          <a:srgbClr val="000000"/>
                        </a:solidFill>
                        <a:latin typeface="Calibri"/>
                        <a:ea typeface="Calibri"/>
                        <a:cs typeface="Times New Roman"/>
                      </a:endParaRPr>
                    </a:p>
                  </a:txBody>
                  <a:tcPr marL="45202" marR="45202" marT="0" marB="0" anchor="b"/>
                </a:tc>
                <a:tc>
                  <a:txBody>
                    <a:bodyPr/>
                    <a:lstStyle/>
                    <a:p>
                      <a:endParaRPr lang="en-AU" sz="1000">
                        <a:latin typeface="Calibri"/>
                        <a:ea typeface="Times New Roman"/>
                        <a:cs typeface="Times New Roman"/>
                      </a:endParaRPr>
                    </a:p>
                  </a:txBody>
                  <a:tcPr marL="45202" marR="45202" marT="0" marB="0" anchor="b"/>
                </a:tc>
              </a:tr>
              <a:tr h="404210">
                <a:tc>
                  <a:txBody>
                    <a:bodyPr/>
                    <a:lstStyle/>
                    <a:p>
                      <a:pPr>
                        <a:spcAft>
                          <a:spcPts val="0"/>
                        </a:spcAft>
                      </a:pPr>
                      <a:r>
                        <a:rPr lang="en-AU" sz="1000" dirty="0">
                          <a:solidFill>
                            <a:srgbClr val="000000"/>
                          </a:solidFill>
                          <a:latin typeface="Calibri"/>
                          <a:ea typeface="Times New Roman"/>
                          <a:cs typeface="Times New Roman"/>
                        </a:rPr>
                        <a:t>16887-00-6</a:t>
                      </a:r>
                      <a:endParaRPr lang="en-AU" sz="1000" dirty="0">
                        <a:solidFill>
                          <a:srgbClr val="000000"/>
                        </a:solidFill>
                        <a:latin typeface="Calibri"/>
                        <a:ea typeface="Calibri"/>
                        <a:cs typeface="Times New Roman"/>
                      </a:endParaRPr>
                    </a:p>
                  </a:txBody>
                  <a:tcPr marL="68580" marR="68580" marT="0" marB="0" anchor="ctr"/>
                </a:tc>
                <a:tc>
                  <a:txBody>
                    <a:bodyPr/>
                    <a:lstStyle/>
                    <a:p>
                      <a:pPr algn="ctr">
                        <a:spcAft>
                          <a:spcPts val="0"/>
                        </a:spcAft>
                      </a:pPr>
                      <a:r>
                        <a:rPr lang="en-AU" sz="1000" dirty="0"/>
                        <a:t>16887-00-6</a:t>
                      </a:r>
                      <a:endParaRPr lang="en-AU" sz="1000" dirty="0">
                        <a:solidFill>
                          <a:srgbClr val="000000"/>
                        </a:solidFill>
                        <a:latin typeface="Calibri"/>
                        <a:ea typeface="Calibri"/>
                        <a:cs typeface="Times New Roman"/>
                      </a:endParaRPr>
                    </a:p>
                  </a:txBody>
                  <a:tcPr marL="45202" marR="45202" marT="0" marB="0" anchor="ctr"/>
                </a:tc>
                <a:tc>
                  <a:txBody>
                    <a:bodyPr/>
                    <a:lstStyle/>
                    <a:p>
                      <a:pPr>
                        <a:spcAft>
                          <a:spcPts val="0"/>
                        </a:spcAft>
                      </a:pPr>
                      <a:r>
                        <a:rPr lang="en-AU" sz="1000" dirty="0"/>
                        <a:t>concentration of chloride as </a:t>
                      </a:r>
                      <a:r>
                        <a:rPr lang="en-AU" sz="1000" dirty="0" err="1"/>
                        <a:t>Cl</a:t>
                      </a:r>
                      <a:r>
                        <a:rPr lang="en-AU" sz="1000" dirty="0"/>
                        <a:t> in milligrams/litre</a:t>
                      </a:r>
                      <a:endParaRPr lang="en-AU" sz="1000" dirty="0">
                        <a:solidFill>
                          <a:srgbClr val="000000"/>
                        </a:solidFill>
                        <a:latin typeface="Calibri"/>
                        <a:ea typeface="Calibri"/>
                        <a:cs typeface="Times New Roman"/>
                      </a:endParaRPr>
                    </a:p>
                  </a:txBody>
                  <a:tcPr marL="45202" marR="45202" marT="0" marB="0" anchor="ctr"/>
                </a:tc>
                <a:tc>
                  <a:txBody>
                    <a:bodyPr/>
                    <a:lstStyle/>
                    <a:p>
                      <a:pPr algn="ctr">
                        <a:spcAft>
                          <a:spcPts val="0"/>
                        </a:spcAft>
                      </a:pPr>
                      <a:r>
                        <a:rPr lang="en-AU" sz="1000" dirty="0"/>
                        <a:t>mg/L </a:t>
                      </a:r>
                      <a:endParaRPr lang="en-AU" sz="1000" dirty="0" smtClean="0"/>
                    </a:p>
                    <a:p>
                      <a:pPr algn="ctr">
                        <a:spcAft>
                          <a:spcPts val="0"/>
                        </a:spcAft>
                      </a:pPr>
                      <a:r>
                        <a:rPr lang="en-AU" sz="1000" dirty="0" smtClean="0"/>
                        <a:t>mg/kg </a:t>
                      </a:r>
                      <a:endParaRPr lang="en-AU" sz="1000" dirty="0">
                        <a:solidFill>
                          <a:srgbClr val="000000"/>
                        </a:solidFill>
                        <a:latin typeface="Calibri"/>
                        <a:ea typeface="Calibri"/>
                        <a:cs typeface="Times New Roman"/>
                      </a:endParaRPr>
                    </a:p>
                  </a:txBody>
                  <a:tcPr marL="45202" marR="45202" marT="0" marB="0" anchor="ctr"/>
                </a:tc>
                <a:tc>
                  <a:txBody>
                    <a:bodyPr/>
                    <a:lstStyle/>
                    <a:p>
                      <a:endParaRPr lang="en-AU" sz="1000">
                        <a:latin typeface="Calibri"/>
                        <a:ea typeface="Times New Roman"/>
                        <a:cs typeface="Times New Roman"/>
                      </a:endParaRPr>
                    </a:p>
                  </a:txBody>
                  <a:tcPr marL="45202" marR="45202" marT="0" marB="0" anchor="ctr"/>
                </a:tc>
                <a:tc>
                  <a:txBody>
                    <a:bodyPr/>
                    <a:lstStyle/>
                    <a:p>
                      <a:pPr>
                        <a:spcAft>
                          <a:spcPts val="0"/>
                        </a:spcAft>
                      </a:pPr>
                      <a:r>
                        <a:rPr lang="en-AU" sz="1000"/>
                        <a:t>Chloride</a:t>
                      </a:r>
                      <a:endParaRPr lang="en-AU" sz="1000">
                        <a:solidFill>
                          <a:srgbClr val="000000"/>
                        </a:solidFill>
                        <a:latin typeface="Calibri"/>
                        <a:ea typeface="Calibri"/>
                        <a:cs typeface="Times New Roman"/>
                      </a:endParaRPr>
                    </a:p>
                  </a:txBody>
                  <a:tcPr marL="45202" marR="45202" marT="0" marB="0" anchor="b"/>
                </a:tc>
                <a:tc>
                  <a:txBody>
                    <a:bodyPr/>
                    <a:lstStyle/>
                    <a:p>
                      <a:endParaRPr lang="en-AU" sz="1000">
                        <a:latin typeface="Calibri"/>
                        <a:ea typeface="Times New Roman"/>
                        <a:cs typeface="Times New Roman"/>
                      </a:endParaRPr>
                    </a:p>
                  </a:txBody>
                  <a:tcPr marL="45202" marR="45202" marT="0" marB="0" anchor="b"/>
                </a:tc>
                <a:tc>
                  <a:txBody>
                    <a:bodyPr/>
                    <a:lstStyle/>
                    <a:p>
                      <a:pPr>
                        <a:spcAft>
                          <a:spcPts val="0"/>
                        </a:spcAft>
                      </a:pPr>
                      <a:r>
                        <a:rPr lang="en-AU" sz="1000"/>
                        <a:t>Chloride</a:t>
                      </a:r>
                      <a:endParaRPr lang="en-AU" sz="1000">
                        <a:solidFill>
                          <a:srgbClr val="000000"/>
                        </a:solidFill>
                        <a:latin typeface="Calibri"/>
                        <a:ea typeface="Calibri"/>
                        <a:cs typeface="Times New Roman"/>
                      </a:endParaRPr>
                    </a:p>
                  </a:txBody>
                  <a:tcPr marL="45202" marR="45202" marT="0" marB="0" anchor="b"/>
                </a:tc>
                <a:tc>
                  <a:txBody>
                    <a:bodyPr/>
                    <a:lstStyle/>
                    <a:p>
                      <a:pPr>
                        <a:spcAft>
                          <a:spcPts val="0"/>
                        </a:spcAft>
                      </a:pPr>
                      <a:r>
                        <a:rPr lang="en-AU" sz="1000"/>
                        <a:t>Chloride</a:t>
                      </a:r>
                      <a:endParaRPr lang="en-AU" sz="1000">
                        <a:solidFill>
                          <a:srgbClr val="000000"/>
                        </a:solidFill>
                        <a:latin typeface="Calibri"/>
                        <a:ea typeface="Calibri"/>
                        <a:cs typeface="Times New Roman"/>
                      </a:endParaRPr>
                    </a:p>
                  </a:txBody>
                  <a:tcPr marL="45202" marR="45202" marT="0" marB="0" anchor="b"/>
                </a:tc>
                <a:tc>
                  <a:txBody>
                    <a:bodyPr/>
                    <a:lstStyle/>
                    <a:p>
                      <a:pPr>
                        <a:spcAft>
                          <a:spcPts val="0"/>
                        </a:spcAft>
                      </a:pPr>
                      <a:r>
                        <a:rPr lang="en-AU" sz="1000"/>
                        <a:t>Anion</a:t>
                      </a:r>
                      <a:endParaRPr lang="en-AU" sz="1000">
                        <a:solidFill>
                          <a:srgbClr val="000000"/>
                        </a:solidFill>
                        <a:latin typeface="Calibri"/>
                        <a:ea typeface="Calibri"/>
                        <a:cs typeface="Times New Roman"/>
                      </a:endParaRPr>
                    </a:p>
                  </a:txBody>
                  <a:tcPr marL="45202" marR="45202" marT="0" marB="0" anchor="b"/>
                </a:tc>
              </a:tr>
              <a:tr h="538947">
                <a:tc>
                  <a:txBody>
                    <a:bodyPr/>
                    <a:lstStyle/>
                    <a:p>
                      <a:pPr>
                        <a:spcAft>
                          <a:spcPts val="0"/>
                        </a:spcAft>
                      </a:pPr>
                      <a:r>
                        <a:rPr lang="en-AU" sz="1000" dirty="0">
                          <a:solidFill>
                            <a:srgbClr val="000000"/>
                          </a:solidFill>
                          <a:latin typeface="Calibri"/>
                          <a:ea typeface="Times New Roman"/>
                          <a:cs typeface="Times New Roman"/>
                        </a:rPr>
                        <a:t>TDS</a:t>
                      </a:r>
                      <a:endParaRPr lang="en-AU" sz="1000" dirty="0">
                        <a:solidFill>
                          <a:srgbClr val="000000"/>
                        </a:solidFill>
                        <a:latin typeface="Calibri"/>
                        <a:ea typeface="Calibri"/>
                        <a:cs typeface="Times New Roman"/>
                      </a:endParaRPr>
                    </a:p>
                  </a:txBody>
                  <a:tcPr marL="68580" marR="68580" marT="0" marB="0" anchor="ctr"/>
                </a:tc>
                <a:tc>
                  <a:txBody>
                    <a:bodyPr/>
                    <a:lstStyle/>
                    <a:p>
                      <a:pPr algn="ctr">
                        <a:spcAft>
                          <a:spcPts val="0"/>
                        </a:spcAft>
                      </a:pPr>
                      <a:r>
                        <a:rPr lang="en-AU" sz="1000" dirty="0"/>
                        <a:t>TDS</a:t>
                      </a:r>
                      <a:endParaRPr lang="en-AU" sz="1000" dirty="0">
                        <a:solidFill>
                          <a:srgbClr val="000000"/>
                        </a:solidFill>
                        <a:latin typeface="Calibri"/>
                        <a:ea typeface="Calibri"/>
                        <a:cs typeface="Times New Roman"/>
                      </a:endParaRPr>
                    </a:p>
                  </a:txBody>
                  <a:tcPr marL="45202" marR="45202" marT="0" marB="0" anchor="ctr"/>
                </a:tc>
                <a:tc>
                  <a:txBody>
                    <a:bodyPr/>
                    <a:lstStyle/>
                    <a:p>
                      <a:pPr>
                        <a:spcAft>
                          <a:spcPts val="0"/>
                        </a:spcAft>
                      </a:pPr>
                      <a:r>
                        <a:rPr lang="en-AU" sz="1000" dirty="0"/>
                        <a:t>the portion of total solids that passes through filter and deemed to have been dissolved in sample in milligrams/litre</a:t>
                      </a:r>
                      <a:endParaRPr lang="en-AU" sz="1000" dirty="0">
                        <a:solidFill>
                          <a:srgbClr val="000000"/>
                        </a:solidFill>
                        <a:latin typeface="Calibri"/>
                        <a:ea typeface="Calibri"/>
                        <a:cs typeface="Times New Roman"/>
                      </a:endParaRPr>
                    </a:p>
                  </a:txBody>
                  <a:tcPr marL="45202" marR="45202" marT="0" marB="0" anchor="ctr"/>
                </a:tc>
                <a:tc>
                  <a:txBody>
                    <a:bodyPr/>
                    <a:lstStyle/>
                    <a:p>
                      <a:pPr algn="ctr">
                        <a:spcAft>
                          <a:spcPts val="0"/>
                        </a:spcAft>
                      </a:pPr>
                      <a:r>
                        <a:rPr lang="en-AU" sz="1000" dirty="0"/>
                        <a:t>mg/L</a:t>
                      </a:r>
                      <a:endParaRPr lang="en-AU" sz="1000" dirty="0">
                        <a:solidFill>
                          <a:srgbClr val="000000"/>
                        </a:solidFill>
                        <a:latin typeface="Calibri"/>
                        <a:ea typeface="Calibri"/>
                        <a:cs typeface="Times New Roman"/>
                      </a:endParaRPr>
                    </a:p>
                  </a:txBody>
                  <a:tcPr marL="45202" marR="45202" marT="0" marB="0" anchor="ctr"/>
                </a:tc>
                <a:tc>
                  <a:txBody>
                    <a:bodyPr/>
                    <a:lstStyle/>
                    <a:p>
                      <a:endParaRPr lang="en-AU" sz="1000">
                        <a:latin typeface="Calibri"/>
                        <a:ea typeface="Times New Roman"/>
                        <a:cs typeface="Times New Roman"/>
                      </a:endParaRPr>
                    </a:p>
                  </a:txBody>
                  <a:tcPr marL="45202" marR="45202" marT="0" marB="0" anchor="ctr"/>
                </a:tc>
                <a:tc>
                  <a:txBody>
                    <a:bodyPr/>
                    <a:lstStyle/>
                    <a:p>
                      <a:pPr>
                        <a:spcAft>
                          <a:spcPts val="0"/>
                        </a:spcAft>
                      </a:pPr>
                      <a:r>
                        <a:rPr lang="en-AU" sz="1000"/>
                        <a:t>Total Dissolved Solids</a:t>
                      </a:r>
                      <a:endParaRPr lang="en-AU" sz="1000">
                        <a:solidFill>
                          <a:srgbClr val="000000"/>
                        </a:solidFill>
                        <a:latin typeface="Calibri"/>
                        <a:ea typeface="Calibri"/>
                        <a:cs typeface="Times New Roman"/>
                      </a:endParaRPr>
                    </a:p>
                  </a:txBody>
                  <a:tcPr marL="45202" marR="45202" marT="0" marB="0" anchor="b"/>
                </a:tc>
                <a:tc>
                  <a:txBody>
                    <a:bodyPr/>
                    <a:lstStyle/>
                    <a:p>
                      <a:pPr>
                        <a:spcAft>
                          <a:spcPts val="0"/>
                        </a:spcAft>
                      </a:pPr>
                      <a:r>
                        <a:rPr lang="en-AU" sz="1000" dirty="0"/>
                        <a:t>Total Dissolved Solids</a:t>
                      </a:r>
                      <a:endParaRPr lang="en-AU" sz="1000" dirty="0">
                        <a:solidFill>
                          <a:srgbClr val="000000"/>
                        </a:solidFill>
                        <a:latin typeface="Calibri"/>
                        <a:ea typeface="Calibri"/>
                        <a:cs typeface="Times New Roman"/>
                      </a:endParaRPr>
                    </a:p>
                  </a:txBody>
                  <a:tcPr marL="45202" marR="45202" marT="0" marB="0" anchor="b"/>
                </a:tc>
                <a:tc>
                  <a:txBody>
                    <a:bodyPr/>
                    <a:lstStyle/>
                    <a:p>
                      <a:endParaRPr lang="en-AU" sz="1000" dirty="0">
                        <a:latin typeface="Calibri"/>
                        <a:ea typeface="Times New Roman"/>
                        <a:cs typeface="Times New Roman"/>
                      </a:endParaRPr>
                    </a:p>
                  </a:txBody>
                  <a:tcPr marL="45202" marR="45202" marT="0" marB="0" anchor="b"/>
                </a:tc>
                <a:tc>
                  <a:txBody>
                    <a:bodyPr/>
                    <a:lstStyle/>
                    <a:p>
                      <a:pPr>
                        <a:spcAft>
                          <a:spcPts val="0"/>
                        </a:spcAft>
                      </a:pPr>
                      <a:r>
                        <a:rPr lang="en-AU" sz="1000"/>
                        <a:t>Salinity</a:t>
                      </a:r>
                      <a:endParaRPr lang="en-AU" sz="1000">
                        <a:solidFill>
                          <a:srgbClr val="000000"/>
                        </a:solidFill>
                        <a:latin typeface="Calibri"/>
                        <a:ea typeface="Calibri"/>
                        <a:cs typeface="Times New Roman"/>
                      </a:endParaRPr>
                    </a:p>
                  </a:txBody>
                  <a:tcPr marL="45202" marR="45202" marT="0" marB="0" anchor="b"/>
                </a:tc>
                <a:tc>
                  <a:txBody>
                    <a:bodyPr/>
                    <a:lstStyle/>
                    <a:p>
                      <a:endParaRPr lang="en-AU" sz="1000">
                        <a:latin typeface="Calibri"/>
                        <a:ea typeface="Times New Roman"/>
                        <a:cs typeface="Times New Roman"/>
                      </a:endParaRPr>
                    </a:p>
                  </a:txBody>
                  <a:tcPr marL="45202" marR="45202" marT="0" marB="0" anchor="b"/>
                </a:tc>
              </a:tr>
              <a:tr h="538947">
                <a:tc>
                  <a:txBody>
                    <a:bodyPr/>
                    <a:lstStyle/>
                    <a:p>
                      <a:pPr>
                        <a:spcAft>
                          <a:spcPts val="0"/>
                        </a:spcAft>
                      </a:pPr>
                      <a:r>
                        <a:rPr lang="en-AU" sz="1000" dirty="0">
                          <a:solidFill>
                            <a:srgbClr val="000000"/>
                          </a:solidFill>
                          <a:latin typeface="Calibri"/>
                          <a:ea typeface="Times New Roman"/>
                          <a:cs typeface="Times New Roman"/>
                        </a:rPr>
                        <a:t>TOTALALKALINITY</a:t>
                      </a:r>
                      <a:endParaRPr lang="en-AU" sz="1000" dirty="0">
                        <a:solidFill>
                          <a:srgbClr val="000000"/>
                        </a:solidFill>
                        <a:latin typeface="Calibri"/>
                        <a:ea typeface="Calibri"/>
                        <a:cs typeface="Times New Roman"/>
                      </a:endParaRPr>
                    </a:p>
                  </a:txBody>
                  <a:tcPr marL="68580" marR="68580" marT="0" marB="0" anchor="ctr"/>
                </a:tc>
                <a:tc>
                  <a:txBody>
                    <a:bodyPr/>
                    <a:lstStyle/>
                    <a:p>
                      <a:pPr algn="ctr">
                        <a:spcAft>
                          <a:spcPts val="0"/>
                        </a:spcAft>
                      </a:pPr>
                      <a:r>
                        <a:rPr lang="en-AU" sz="1000" dirty="0"/>
                        <a:t>ALKT</a:t>
                      </a:r>
                      <a:endParaRPr lang="en-AU" sz="1000" dirty="0">
                        <a:solidFill>
                          <a:srgbClr val="000000"/>
                        </a:solidFill>
                        <a:latin typeface="Calibri"/>
                        <a:ea typeface="Calibri"/>
                        <a:cs typeface="Times New Roman"/>
                      </a:endParaRPr>
                    </a:p>
                  </a:txBody>
                  <a:tcPr marL="45202" marR="45202" marT="0" marB="0" anchor="ctr"/>
                </a:tc>
                <a:tc>
                  <a:txBody>
                    <a:bodyPr/>
                    <a:lstStyle/>
                    <a:p>
                      <a:pPr>
                        <a:spcAft>
                          <a:spcPts val="0"/>
                        </a:spcAft>
                      </a:pPr>
                      <a:r>
                        <a:rPr lang="en-AU" sz="1000" dirty="0"/>
                        <a:t>concentration in milligrams/litre CaCO3 of </a:t>
                      </a:r>
                      <a:r>
                        <a:rPr lang="en-AU" sz="1000" dirty="0" err="1"/>
                        <a:t>titratable</a:t>
                      </a:r>
                      <a:r>
                        <a:rPr lang="en-AU" sz="1000" dirty="0"/>
                        <a:t> bases using a methyl-orange endpoint of about pH 4.3 </a:t>
                      </a:r>
                      <a:endParaRPr lang="en-AU" sz="1000" dirty="0">
                        <a:solidFill>
                          <a:srgbClr val="000000"/>
                        </a:solidFill>
                        <a:latin typeface="Calibri"/>
                        <a:ea typeface="Calibri"/>
                        <a:cs typeface="Times New Roman"/>
                      </a:endParaRPr>
                    </a:p>
                  </a:txBody>
                  <a:tcPr marL="45202" marR="45202" marT="0" marB="0" anchor="ctr"/>
                </a:tc>
                <a:tc>
                  <a:txBody>
                    <a:bodyPr/>
                    <a:lstStyle/>
                    <a:p>
                      <a:pPr algn="ctr">
                        <a:spcAft>
                          <a:spcPts val="0"/>
                        </a:spcAft>
                      </a:pPr>
                      <a:r>
                        <a:rPr lang="en-AU" sz="1000"/>
                        <a:t>mg/L</a:t>
                      </a:r>
                      <a:endParaRPr lang="en-AU" sz="1000">
                        <a:solidFill>
                          <a:srgbClr val="000000"/>
                        </a:solidFill>
                        <a:latin typeface="Calibri"/>
                        <a:ea typeface="Calibri"/>
                        <a:cs typeface="Times New Roman"/>
                      </a:endParaRPr>
                    </a:p>
                  </a:txBody>
                  <a:tcPr marL="45202" marR="45202" marT="0" marB="0" anchor="ctr"/>
                </a:tc>
                <a:tc>
                  <a:txBody>
                    <a:bodyPr/>
                    <a:lstStyle/>
                    <a:p>
                      <a:endParaRPr lang="en-AU" sz="1000" dirty="0">
                        <a:latin typeface="Calibri"/>
                        <a:ea typeface="Times New Roman"/>
                        <a:cs typeface="Times New Roman"/>
                      </a:endParaRPr>
                    </a:p>
                  </a:txBody>
                  <a:tcPr marL="45202" marR="45202" marT="0" marB="0" anchor="ctr"/>
                </a:tc>
                <a:tc>
                  <a:txBody>
                    <a:bodyPr/>
                    <a:lstStyle/>
                    <a:p>
                      <a:pPr>
                        <a:spcAft>
                          <a:spcPts val="0"/>
                        </a:spcAft>
                      </a:pPr>
                      <a:r>
                        <a:rPr lang="en-AU" sz="1000"/>
                        <a:t>Total Alkalinity (as CaCO3)</a:t>
                      </a:r>
                      <a:endParaRPr lang="en-AU" sz="1000">
                        <a:solidFill>
                          <a:srgbClr val="000000"/>
                        </a:solidFill>
                        <a:latin typeface="Calibri"/>
                        <a:ea typeface="Calibri"/>
                        <a:cs typeface="Times New Roman"/>
                      </a:endParaRPr>
                    </a:p>
                  </a:txBody>
                  <a:tcPr marL="45202" marR="45202" marT="0" marB="0" anchor="b"/>
                </a:tc>
                <a:tc>
                  <a:txBody>
                    <a:bodyPr/>
                    <a:lstStyle/>
                    <a:p>
                      <a:endParaRPr lang="en-AU" sz="1000">
                        <a:latin typeface="Calibri"/>
                        <a:ea typeface="Times New Roman"/>
                        <a:cs typeface="Times New Roman"/>
                      </a:endParaRPr>
                    </a:p>
                  </a:txBody>
                  <a:tcPr marL="45202" marR="45202" marT="0" marB="0" anchor="b"/>
                </a:tc>
                <a:tc>
                  <a:txBody>
                    <a:bodyPr/>
                    <a:lstStyle/>
                    <a:p>
                      <a:endParaRPr lang="en-AU" sz="1000">
                        <a:latin typeface="Calibri"/>
                        <a:ea typeface="Times New Roman"/>
                        <a:cs typeface="Times New Roman"/>
                      </a:endParaRPr>
                    </a:p>
                  </a:txBody>
                  <a:tcPr marL="45202" marR="45202" marT="0" marB="0" anchor="b"/>
                </a:tc>
                <a:tc>
                  <a:txBody>
                    <a:bodyPr/>
                    <a:lstStyle/>
                    <a:p>
                      <a:pPr>
                        <a:spcAft>
                          <a:spcPts val="0"/>
                        </a:spcAft>
                      </a:pPr>
                      <a:r>
                        <a:rPr lang="en-AU" sz="1000"/>
                        <a:t>pH, alkalinity, acidity</a:t>
                      </a:r>
                      <a:endParaRPr lang="en-AU" sz="1000">
                        <a:solidFill>
                          <a:srgbClr val="000000"/>
                        </a:solidFill>
                        <a:latin typeface="Calibri"/>
                        <a:ea typeface="Calibri"/>
                        <a:cs typeface="Times New Roman"/>
                      </a:endParaRPr>
                    </a:p>
                  </a:txBody>
                  <a:tcPr marL="45202" marR="45202" marT="0" marB="0" anchor="b"/>
                </a:tc>
                <a:tc>
                  <a:txBody>
                    <a:bodyPr/>
                    <a:lstStyle/>
                    <a:p>
                      <a:endParaRPr lang="en-AU" sz="1000">
                        <a:latin typeface="Calibri"/>
                        <a:ea typeface="Times New Roman"/>
                        <a:cs typeface="Times New Roman"/>
                      </a:endParaRPr>
                    </a:p>
                  </a:txBody>
                  <a:tcPr marL="45202" marR="45202" marT="0" marB="0" anchor="b"/>
                </a:tc>
              </a:tr>
              <a:tr h="538947">
                <a:tc>
                  <a:txBody>
                    <a:bodyPr/>
                    <a:lstStyle/>
                    <a:p>
                      <a:pPr>
                        <a:spcAft>
                          <a:spcPts val="0"/>
                        </a:spcAft>
                      </a:pPr>
                      <a:r>
                        <a:rPr lang="en-AU" sz="1000" dirty="0">
                          <a:solidFill>
                            <a:srgbClr val="000000"/>
                          </a:solidFill>
                          <a:latin typeface="Calibri"/>
                          <a:ea typeface="Times New Roman"/>
                          <a:cs typeface="Times New Roman"/>
                        </a:rPr>
                        <a:t>HARDNESS_CACO3</a:t>
                      </a:r>
                      <a:endParaRPr lang="en-AU" sz="1000" dirty="0">
                        <a:solidFill>
                          <a:srgbClr val="000000"/>
                        </a:solidFill>
                        <a:latin typeface="Calibri"/>
                        <a:ea typeface="Calibri"/>
                        <a:cs typeface="Times New Roman"/>
                      </a:endParaRPr>
                    </a:p>
                  </a:txBody>
                  <a:tcPr marL="68580" marR="68580" marT="0" marB="0" anchor="ctr"/>
                </a:tc>
                <a:tc>
                  <a:txBody>
                    <a:bodyPr/>
                    <a:lstStyle/>
                    <a:p>
                      <a:pPr algn="ctr">
                        <a:spcAft>
                          <a:spcPts val="0"/>
                        </a:spcAft>
                      </a:pPr>
                      <a:r>
                        <a:rPr lang="en-AU" sz="1000" dirty="0"/>
                        <a:t>HARD</a:t>
                      </a:r>
                      <a:endParaRPr lang="en-AU" sz="1000" dirty="0">
                        <a:solidFill>
                          <a:srgbClr val="000000"/>
                        </a:solidFill>
                        <a:latin typeface="Calibri"/>
                        <a:ea typeface="Calibri"/>
                        <a:cs typeface="Times New Roman"/>
                      </a:endParaRPr>
                    </a:p>
                  </a:txBody>
                  <a:tcPr marL="45202" marR="45202" marT="0" marB="0" anchor="ctr"/>
                </a:tc>
                <a:tc>
                  <a:txBody>
                    <a:bodyPr/>
                    <a:lstStyle/>
                    <a:p>
                      <a:pPr>
                        <a:spcAft>
                          <a:spcPts val="0"/>
                        </a:spcAft>
                      </a:pPr>
                      <a:r>
                        <a:rPr lang="en-AU" sz="1000" dirty="0"/>
                        <a:t>the ability of water to precipitate soap and is sum of calcium and magnesium concentrations as milligrams/litre CaCO3</a:t>
                      </a:r>
                      <a:endParaRPr lang="en-AU" sz="1000" dirty="0">
                        <a:solidFill>
                          <a:srgbClr val="000000"/>
                        </a:solidFill>
                        <a:latin typeface="Calibri"/>
                        <a:ea typeface="Calibri"/>
                        <a:cs typeface="Times New Roman"/>
                      </a:endParaRPr>
                    </a:p>
                  </a:txBody>
                  <a:tcPr marL="45202" marR="45202" marT="0" marB="0" anchor="ctr"/>
                </a:tc>
                <a:tc>
                  <a:txBody>
                    <a:bodyPr/>
                    <a:lstStyle/>
                    <a:p>
                      <a:pPr algn="ctr">
                        <a:spcAft>
                          <a:spcPts val="0"/>
                        </a:spcAft>
                      </a:pPr>
                      <a:r>
                        <a:rPr lang="en-AU" sz="1000"/>
                        <a:t>mg/L</a:t>
                      </a:r>
                      <a:endParaRPr lang="en-AU" sz="1000">
                        <a:solidFill>
                          <a:srgbClr val="000000"/>
                        </a:solidFill>
                        <a:latin typeface="Calibri"/>
                        <a:ea typeface="Calibri"/>
                        <a:cs typeface="Times New Roman"/>
                      </a:endParaRPr>
                    </a:p>
                  </a:txBody>
                  <a:tcPr marL="45202" marR="45202" marT="0" marB="0" anchor="ctr"/>
                </a:tc>
                <a:tc>
                  <a:txBody>
                    <a:bodyPr/>
                    <a:lstStyle/>
                    <a:p>
                      <a:endParaRPr lang="en-AU" sz="1000" dirty="0">
                        <a:latin typeface="Calibri"/>
                        <a:ea typeface="Times New Roman"/>
                        <a:cs typeface="Times New Roman"/>
                      </a:endParaRPr>
                    </a:p>
                  </a:txBody>
                  <a:tcPr marL="45202" marR="45202" marT="0" marB="0" anchor="ctr"/>
                </a:tc>
                <a:tc>
                  <a:txBody>
                    <a:bodyPr/>
                    <a:lstStyle/>
                    <a:p>
                      <a:pPr>
                        <a:spcAft>
                          <a:spcPts val="0"/>
                        </a:spcAft>
                      </a:pPr>
                      <a:r>
                        <a:rPr lang="en-AU" sz="1000" dirty="0"/>
                        <a:t>Hardness (as CaCO3)</a:t>
                      </a:r>
                      <a:endParaRPr lang="en-AU" sz="1000" dirty="0">
                        <a:solidFill>
                          <a:srgbClr val="000000"/>
                        </a:solidFill>
                        <a:latin typeface="Calibri"/>
                        <a:ea typeface="Calibri"/>
                        <a:cs typeface="Times New Roman"/>
                      </a:endParaRPr>
                    </a:p>
                  </a:txBody>
                  <a:tcPr marL="45202" marR="45202" marT="0" marB="0" anchor="b"/>
                </a:tc>
                <a:tc>
                  <a:txBody>
                    <a:bodyPr/>
                    <a:lstStyle/>
                    <a:p>
                      <a:pPr>
                        <a:spcAft>
                          <a:spcPts val="0"/>
                        </a:spcAft>
                      </a:pPr>
                      <a:r>
                        <a:rPr lang="en-AU" sz="1000"/>
                        <a:t>Hardness (as calcium carbonate)</a:t>
                      </a:r>
                      <a:endParaRPr lang="en-AU" sz="1000">
                        <a:solidFill>
                          <a:srgbClr val="000000"/>
                        </a:solidFill>
                        <a:latin typeface="Calibri"/>
                        <a:ea typeface="Calibri"/>
                        <a:cs typeface="Times New Roman"/>
                      </a:endParaRPr>
                    </a:p>
                  </a:txBody>
                  <a:tcPr marL="45202" marR="45202" marT="0" marB="0" anchor="b"/>
                </a:tc>
                <a:tc>
                  <a:txBody>
                    <a:bodyPr/>
                    <a:lstStyle/>
                    <a:p>
                      <a:endParaRPr lang="en-AU" sz="1000">
                        <a:latin typeface="Calibri"/>
                        <a:ea typeface="Times New Roman"/>
                        <a:cs typeface="Times New Roman"/>
                      </a:endParaRPr>
                    </a:p>
                  </a:txBody>
                  <a:tcPr marL="45202" marR="45202" marT="0" marB="0" anchor="b"/>
                </a:tc>
                <a:tc>
                  <a:txBody>
                    <a:bodyPr/>
                    <a:lstStyle/>
                    <a:p>
                      <a:pPr>
                        <a:spcAft>
                          <a:spcPts val="0"/>
                        </a:spcAft>
                      </a:pPr>
                      <a:r>
                        <a:rPr lang="en-AU" sz="1000"/>
                        <a:t>Hardness (as calcium carbonate)</a:t>
                      </a:r>
                      <a:endParaRPr lang="en-AU" sz="1000">
                        <a:solidFill>
                          <a:srgbClr val="000000"/>
                        </a:solidFill>
                        <a:latin typeface="Calibri"/>
                        <a:ea typeface="Calibri"/>
                        <a:cs typeface="Times New Roman"/>
                      </a:endParaRPr>
                    </a:p>
                  </a:txBody>
                  <a:tcPr marL="45202" marR="45202" marT="0" marB="0" anchor="b"/>
                </a:tc>
                <a:tc>
                  <a:txBody>
                    <a:bodyPr/>
                    <a:lstStyle/>
                    <a:p>
                      <a:endParaRPr lang="en-AU" sz="1000">
                        <a:latin typeface="Calibri"/>
                        <a:ea typeface="Times New Roman"/>
                        <a:cs typeface="Times New Roman"/>
                      </a:endParaRPr>
                    </a:p>
                  </a:txBody>
                  <a:tcPr marL="45202" marR="45202" marT="0" marB="0" anchor="b"/>
                </a:tc>
              </a:tr>
              <a:tr h="404210">
                <a:tc>
                  <a:txBody>
                    <a:bodyPr/>
                    <a:lstStyle/>
                    <a:p>
                      <a:pPr>
                        <a:spcAft>
                          <a:spcPts val="0"/>
                        </a:spcAft>
                      </a:pPr>
                      <a:r>
                        <a:rPr lang="en-AU" sz="1000" dirty="0">
                          <a:solidFill>
                            <a:srgbClr val="000000"/>
                          </a:solidFill>
                          <a:latin typeface="Calibri"/>
                          <a:ea typeface="Times New Roman"/>
                          <a:cs typeface="Times New Roman"/>
                        </a:rPr>
                        <a:t>SAR</a:t>
                      </a:r>
                      <a:endParaRPr lang="en-AU" sz="1000" dirty="0">
                        <a:solidFill>
                          <a:srgbClr val="000000"/>
                        </a:solidFill>
                        <a:latin typeface="Calibri"/>
                        <a:ea typeface="Calibri"/>
                        <a:cs typeface="Times New Roman"/>
                      </a:endParaRPr>
                    </a:p>
                  </a:txBody>
                  <a:tcPr marL="68580" marR="68580" marT="0" marB="0" anchor="ctr"/>
                </a:tc>
                <a:tc>
                  <a:txBody>
                    <a:bodyPr/>
                    <a:lstStyle/>
                    <a:p>
                      <a:pPr algn="ctr">
                        <a:spcAft>
                          <a:spcPts val="0"/>
                        </a:spcAft>
                      </a:pPr>
                      <a:r>
                        <a:rPr lang="en-AU" sz="1000" dirty="0"/>
                        <a:t>SAR</a:t>
                      </a:r>
                      <a:endParaRPr lang="en-AU" sz="1000" dirty="0">
                        <a:solidFill>
                          <a:srgbClr val="000000"/>
                        </a:solidFill>
                        <a:latin typeface="Calibri"/>
                        <a:ea typeface="Calibri"/>
                        <a:cs typeface="Times New Roman"/>
                      </a:endParaRPr>
                    </a:p>
                  </a:txBody>
                  <a:tcPr marL="45202" marR="45202" marT="0" marB="0" anchor="ctr"/>
                </a:tc>
                <a:tc>
                  <a:txBody>
                    <a:bodyPr/>
                    <a:lstStyle/>
                    <a:p>
                      <a:pPr>
                        <a:spcAft>
                          <a:spcPts val="0"/>
                        </a:spcAft>
                      </a:pPr>
                      <a:r>
                        <a:rPr lang="en-AU" sz="1000" dirty="0"/>
                        <a:t>ratio of sodium to magnesium and calcium and used to assess risk of excess sodium in irrigation water</a:t>
                      </a:r>
                      <a:endParaRPr lang="en-AU" sz="1000" dirty="0">
                        <a:solidFill>
                          <a:srgbClr val="000000"/>
                        </a:solidFill>
                        <a:latin typeface="Calibri"/>
                        <a:ea typeface="Calibri"/>
                        <a:cs typeface="Times New Roman"/>
                      </a:endParaRPr>
                    </a:p>
                  </a:txBody>
                  <a:tcPr marL="45202" marR="45202" marT="0" marB="0" anchor="b"/>
                </a:tc>
                <a:tc>
                  <a:txBody>
                    <a:bodyPr/>
                    <a:lstStyle/>
                    <a:p>
                      <a:pPr algn="ctr">
                        <a:spcAft>
                          <a:spcPts val="0"/>
                        </a:spcAft>
                      </a:pPr>
                      <a:r>
                        <a:rPr lang="en-AU" sz="1000"/>
                        <a:t>Ratio</a:t>
                      </a:r>
                      <a:endParaRPr lang="en-AU" sz="1000">
                        <a:solidFill>
                          <a:srgbClr val="000000"/>
                        </a:solidFill>
                        <a:latin typeface="Calibri"/>
                        <a:ea typeface="Calibri"/>
                        <a:cs typeface="Times New Roman"/>
                      </a:endParaRPr>
                    </a:p>
                  </a:txBody>
                  <a:tcPr marL="45202" marR="45202" marT="0" marB="0" anchor="b"/>
                </a:tc>
                <a:tc>
                  <a:txBody>
                    <a:bodyPr/>
                    <a:lstStyle/>
                    <a:p>
                      <a:endParaRPr lang="en-AU" sz="1000">
                        <a:latin typeface="Calibri"/>
                        <a:ea typeface="Times New Roman"/>
                        <a:cs typeface="Times New Roman"/>
                      </a:endParaRPr>
                    </a:p>
                  </a:txBody>
                  <a:tcPr marL="45202" marR="45202" marT="0" marB="0" anchor="b"/>
                </a:tc>
                <a:tc>
                  <a:txBody>
                    <a:bodyPr/>
                    <a:lstStyle/>
                    <a:p>
                      <a:pPr>
                        <a:spcAft>
                          <a:spcPts val="0"/>
                        </a:spcAft>
                      </a:pPr>
                      <a:r>
                        <a:rPr lang="en-AU" sz="1000"/>
                        <a:t>Sodium Adsorption Ratio</a:t>
                      </a:r>
                      <a:endParaRPr lang="en-AU" sz="1000">
                        <a:solidFill>
                          <a:srgbClr val="000000"/>
                        </a:solidFill>
                        <a:latin typeface="Calibri"/>
                        <a:ea typeface="Calibri"/>
                        <a:cs typeface="Times New Roman"/>
                      </a:endParaRPr>
                    </a:p>
                  </a:txBody>
                  <a:tcPr marL="45202" marR="45202" marT="0" marB="0" anchor="b"/>
                </a:tc>
                <a:tc>
                  <a:txBody>
                    <a:bodyPr/>
                    <a:lstStyle/>
                    <a:p>
                      <a:endParaRPr lang="en-AU" sz="1000" dirty="0">
                        <a:latin typeface="Calibri"/>
                        <a:ea typeface="Times New Roman"/>
                        <a:cs typeface="Times New Roman"/>
                      </a:endParaRPr>
                    </a:p>
                  </a:txBody>
                  <a:tcPr marL="45202" marR="45202" marT="0" marB="0" anchor="b"/>
                </a:tc>
                <a:tc>
                  <a:txBody>
                    <a:bodyPr/>
                    <a:lstStyle/>
                    <a:p>
                      <a:endParaRPr lang="en-AU" sz="1000" dirty="0">
                        <a:latin typeface="Calibri"/>
                        <a:ea typeface="Times New Roman"/>
                        <a:cs typeface="Times New Roman"/>
                      </a:endParaRPr>
                    </a:p>
                  </a:txBody>
                  <a:tcPr marL="45202" marR="45202" marT="0" marB="0" anchor="b"/>
                </a:tc>
                <a:tc>
                  <a:txBody>
                    <a:bodyPr/>
                    <a:lstStyle/>
                    <a:p>
                      <a:pPr>
                        <a:spcAft>
                          <a:spcPts val="0"/>
                        </a:spcAft>
                      </a:pPr>
                      <a:r>
                        <a:rPr lang="en-AU" sz="1000" dirty="0"/>
                        <a:t>Salinity</a:t>
                      </a:r>
                      <a:endParaRPr lang="en-AU" sz="1000" dirty="0">
                        <a:solidFill>
                          <a:srgbClr val="000000"/>
                        </a:solidFill>
                        <a:latin typeface="Calibri"/>
                        <a:ea typeface="Calibri"/>
                        <a:cs typeface="Times New Roman"/>
                      </a:endParaRPr>
                    </a:p>
                  </a:txBody>
                  <a:tcPr marL="45202" marR="45202" marT="0" marB="0" anchor="b"/>
                </a:tc>
                <a:tc>
                  <a:txBody>
                    <a:bodyPr/>
                    <a:lstStyle/>
                    <a:p>
                      <a:endParaRPr lang="en-AU" sz="1000">
                        <a:latin typeface="Calibri"/>
                        <a:ea typeface="Times New Roman"/>
                        <a:cs typeface="Times New Roman"/>
                      </a:endParaRPr>
                    </a:p>
                  </a:txBody>
                  <a:tcPr marL="45202" marR="45202" marT="0" marB="0" anchor="b"/>
                </a:tc>
              </a:tr>
              <a:tr h="404210">
                <a:tc>
                  <a:txBody>
                    <a:bodyPr/>
                    <a:lstStyle/>
                    <a:p>
                      <a:pPr>
                        <a:spcAft>
                          <a:spcPts val="0"/>
                        </a:spcAft>
                      </a:pPr>
                      <a:r>
                        <a:rPr lang="en-AU" sz="1000" dirty="0">
                          <a:solidFill>
                            <a:srgbClr val="000000"/>
                          </a:solidFill>
                          <a:latin typeface="Calibri"/>
                          <a:ea typeface="Times New Roman"/>
                          <a:cs typeface="Times New Roman"/>
                        </a:rPr>
                        <a:t>3812-32-6</a:t>
                      </a:r>
                      <a:endParaRPr lang="en-AU" sz="1000" dirty="0">
                        <a:solidFill>
                          <a:srgbClr val="000000"/>
                        </a:solidFill>
                        <a:latin typeface="Calibri"/>
                        <a:ea typeface="Calibri"/>
                        <a:cs typeface="Times New Roman"/>
                      </a:endParaRPr>
                    </a:p>
                  </a:txBody>
                  <a:tcPr marL="68580" marR="68580" marT="0" marB="0" anchor="ctr"/>
                </a:tc>
                <a:tc>
                  <a:txBody>
                    <a:bodyPr/>
                    <a:lstStyle/>
                    <a:p>
                      <a:pPr algn="ctr">
                        <a:spcAft>
                          <a:spcPts val="0"/>
                        </a:spcAft>
                      </a:pPr>
                      <a:r>
                        <a:rPr lang="en-AU" sz="1000" dirty="0"/>
                        <a:t>ALKC</a:t>
                      </a:r>
                      <a:endParaRPr lang="en-AU" sz="1000" dirty="0">
                        <a:solidFill>
                          <a:srgbClr val="000000"/>
                        </a:solidFill>
                        <a:latin typeface="Calibri"/>
                        <a:ea typeface="Calibri"/>
                        <a:cs typeface="Times New Roman"/>
                      </a:endParaRPr>
                    </a:p>
                  </a:txBody>
                  <a:tcPr marL="45202" marR="45202" marT="0" marB="0" anchor="ctr"/>
                </a:tc>
                <a:tc>
                  <a:txBody>
                    <a:bodyPr/>
                    <a:lstStyle/>
                    <a:p>
                      <a:pPr>
                        <a:spcAft>
                          <a:spcPts val="0"/>
                        </a:spcAft>
                      </a:pPr>
                      <a:r>
                        <a:rPr lang="en-AU" sz="1000" dirty="0"/>
                        <a:t>alkalinity ascribed to carbonate in milligrams/litre CO3</a:t>
                      </a:r>
                      <a:endParaRPr lang="en-AU" sz="1000" dirty="0">
                        <a:solidFill>
                          <a:srgbClr val="000000"/>
                        </a:solidFill>
                        <a:latin typeface="Calibri"/>
                        <a:ea typeface="Calibri"/>
                        <a:cs typeface="Times New Roman"/>
                      </a:endParaRPr>
                    </a:p>
                  </a:txBody>
                  <a:tcPr marL="45202" marR="45202" marT="0" marB="0" anchor="ctr"/>
                </a:tc>
                <a:tc>
                  <a:txBody>
                    <a:bodyPr/>
                    <a:lstStyle/>
                    <a:p>
                      <a:pPr algn="ctr">
                        <a:spcAft>
                          <a:spcPts val="0"/>
                        </a:spcAft>
                      </a:pPr>
                      <a:r>
                        <a:rPr lang="en-AU" sz="1000" dirty="0"/>
                        <a:t>mg/L </a:t>
                      </a:r>
                      <a:endParaRPr lang="en-AU" sz="1000" dirty="0" smtClean="0"/>
                    </a:p>
                    <a:p>
                      <a:pPr algn="ctr">
                        <a:spcAft>
                          <a:spcPts val="0"/>
                        </a:spcAft>
                      </a:pPr>
                      <a:r>
                        <a:rPr lang="en-AU" sz="1000" dirty="0" smtClean="0"/>
                        <a:t>%MOL</a:t>
                      </a:r>
                      <a:endParaRPr lang="en-AU" sz="1000" dirty="0">
                        <a:solidFill>
                          <a:srgbClr val="000000"/>
                        </a:solidFill>
                        <a:latin typeface="Calibri"/>
                        <a:ea typeface="Calibri"/>
                        <a:cs typeface="Times New Roman"/>
                      </a:endParaRPr>
                    </a:p>
                  </a:txBody>
                  <a:tcPr marL="45202" marR="45202" marT="0" marB="0" anchor="ctr"/>
                </a:tc>
                <a:tc>
                  <a:txBody>
                    <a:bodyPr/>
                    <a:lstStyle/>
                    <a:p>
                      <a:endParaRPr lang="en-AU" sz="1000">
                        <a:latin typeface="Calibri"/>
                        <a:ea typeface="Times New Roman"/>
                        <a:cs typeface="Times New Roman"/>
                      </a:endParaRPr>
                    </a:p>
                  </a:txBody>
                  <a:tcPr marL="45202" marR="45202" marT="0" marB="0" anchor="ctr"/>
                </a:tc>
                <a:tc>
                  <a:txBody>
                    <a:bodyPr/>
                    <a:lstStyle/>
                    <a:p>
                      <a:pPr>
                        <a:spcAft>
                          <a:spcPts val="0"/>
                        </a:spcAft>
                      </a:pPr>
                      <a:r>
                        <a:rPr lang="en-AU" sz="1000"/>
                        <a:t>Carbonate Alkalinity (as CaCO3)</a:t>
                      </a:r>
                      <a:endParaRPr lang="en-AU" sz="1000">
                        <a:solidFill>
                          <a:srgbClr val="000000"/>
                        </a:solidFill>
                        <a:latin typeface="Calibri"/>
                        <a:ea typeface="Calibri"/>
                        <a:cs typeface="Times New Roman"/>
                      </a:endParaRPr>
                    </a:p>
                  </a:txBody>
                  <a:tcPr marL="45202" marR="45202" marT="0" marB="0" anchor="b"/>
                </a:tc>
                <a:tc>
                  <a:txBody>
                    <a:bodyPr/>
                    <a:lstStyle/>
                    <a:p>
                      <a:endParaRPr lang="en-AU" sz="1000">
                        <a:latin typeface="Calibri"/>
                        <a:ea typeface="Times New Roman"/>
                        <a:cs typeface="Times New Roman"/>
                      </a:endParaRPr>
                    </a:p>
                  </a:txBody>
                  <a:tcPr marL="45202" marR="45202" marT="0" marB="0" anchor="b"/>
                </a:tc>
                <a:tc>
                  <a:txBody>
                    <a:bodyPr/>
                    <a:lstStyle/>
                    <a:p>
                      <a:pPr>
                        <a:spcAft>
                          <a:spcPts val="0"/>
                        </a:spcAft>
                      </a:pPr>
                      <a:r>
                        <a:rPr lang="en-AU" sz="1000" dirty="0"/>
                        <a:t>Carbonate</a:t>
                      </a:r>
                      <a:endParaRPr lang="en-AU" sz="1000" dirty="0">
                        <a:solidFill>
                          <a:srgbClr val="000000"/>
                        </a:solidFill>
                        <a:latin typeface="Calibri"/>
                        <a:ea typeface="Calibri"/>
                        <a:cs typeface="Times New Roman"/>
                      </a:endParaRPr>
                    </a:p>
                  </a:txBody>
                  <a:tcPr marL="45202" marR="45202" marT="0" marB="0" anchor="b"/>
                </a:tc>
                <a:tc>
                  <a:txBody>
                    <a:bodyPr/>
                    <a:lstStyle/>
                    <a:p>
                      <a:pPr>
                        <a:spcAft>
                          <a:spcPts val="0"/>
                        </a:spcAft>
                      </a:pPr>
                      <a:r>
                        <a:rPr lang="en-AU" sz="1000" dirty="0"/>
                        <a:t>pH, alkalinity, acidity</a:t>
                      </a:r>
                      <a:endParaRPr lang="en-AU" sz="1000" dirty="0">
                        <a:solidFill>
                          <a:srgbClr val="000000"/>
                        </a:solidFill>
                        <a:latin typeface="Calibri"/>
                        <a:ea typeface="Calibri"/>
                        <a:cs typeface="Times New Roman"/>
                      </a:endParaRPr>
                    </a:p>
                  </a:txBody>
                  <a:tcPr marL="45202" marR="45202" marT="0" marB="0" anchor="b"/>
                </a:tc>
                <a:tc>
                  <a:txBody>
                    <a:bodyPr/>
                    <a:lstStyle/>
                    <a:p>
                      <a:endParaRPr lang="en-AU" sz="1000">
                        <a:latin typeface="Calibri"/>
                        <a:ea typeface="Times New Roman"/>
                        <a:cs typeface="Times New Roman"/>
                      </a:endParaRPr>
                    </a:p>
                  </a:txBody>
                  <a:tcPr marL="45202" marR="45202" marT="0" marB="0" anchor="b"/>
                </a:tc>
              </a:tr>
              <a:tr h="404210">
                <a:tc>
                  <a:txBody>
                    <a:bodyPr/>
                    <a:lstStyle/>
                    <a:p>
                      <a:pPr>
                        <a:spcAft>
                          <a:spcPts val="0"/>
                        </a:spcAft>
                      </a:pPr>
                      <a:r>
                        <a:rPr lang="en-AU" sz="1000" dirty="0">
                          <a:solidFill>
                            <a:srgbClr val="000000"/>
                          </a:solidFill>
                          <a:latin typeface="Calibri"/>
                          <a:ea typeface="Times New Roman"/>
                          <a:cs typeface="Times New Roman"/>
                        </a:rPr>
                        <a:t>NITRATE</a:t>
                      </a:r>
                      <a:endParaRPr lang="en-AU" sz="1000" dirty="0">
                        <a:solidFill>
                          <a:srgbClr val="000000"/>
                        </a:solidFill>
                        <a:latin typeface="Calibri"/>
                        <a:ea typeface="Calibri"/>
                        <a:cs typeface="Times New Roman"/>
                      </a:endParaRPr>
                    </a:p>
                  </a:txBody>
                  <a:tcPr marL="68580" marR="68580" marT="0" marB="0" anchor="ctr"/>
                </a:tc>
                <a:tc>
                  <a:txBody>
                    <a:bodyPr/>
                    <a:lstStyle/>
                    <a:p>
                      <a:pPr algn="ctr">
                        <a:spcAft>
                          <a:spcPts val="0"/>
                        </a:spcAft>
                      </a:pPr>
                      <a:r>
                        <a:rPr lang="en-AU" sz="1000" dirty="0"/>
                        <a:t>14797-55-8</a:t>
                      </a:r>
                      <a:endParaRPr lang="en-AU" sz="1000" dirty="0">
                        <a:solidFill>
                          <a:srgbClr val="000000"/>
                        </a:solidFill>
                        <a:latin typeface="Calibri"/>
                        <a:ea typeface="Calibri"/>
                        <a:cs typeface="Times New Roman"/>
                      </a:endParaRPr>
                    </a:p>
                  </a:txBody>
                  <a:tcPr marL="45202" marR="45202" marT="0" marB="0" anchor="ctr"/>
                </a:tc>
                <a:tc>
                  <a:txBody>
                    <a:bodyPr/>
                    <a:lstStyle/>
                    <a:p>
                      <a:pPr>
                        <a:spcAft>
                          <a:spcPts val="0"/>
                        </a:spcAft>
                      </a:pPr>
                      <a:r>
                        <a:rPr lang="en-AU" sz="1000" dirty="0"/>
                        <a:t>concentration of nitrate as N in milligrams/litre</a:t>
                      </a:r>
                      <a:endParaRPr lang="en-AU" sz="1000" dirty="0">
                        <a:solidFill>
                          <a:srgbClr val="000000"/>
                        </a:solidFill>
                        <a:latin typeface="Calibri"/>
                        <a:ea typeface="Calibri"/>
                        <a:cs typeface="Times New Roman"/>
                      </a:endParaRPr>
                    </a:p>
                  </a:txBody>
                  <a:tcPr marL="45202" marR="45202" marT="0" marB="0" anchor="ctr"/>
                </a:tc>
                <a:tc>
                  <a:txBody>
                    <a:bodyPr/>
                    <a:lstStyle/>
                    <a:p>
                      <a:pPr algn="ctr">
                        <a:spcAft>
                          <a:spcPts val="0"/>
                        </a:spcAft>
                      </a:pPr>
                      <a:r>
                        <a:rPr lang="en-AU" sz="1000" dirty="0"/>
                        <a:t>mg/L </a:t>
                      </a:r>
                      <a:endParaRPr lang="en-AU" sz="1000" dirty="0" smtClean="0"/>
                    </a:p>
                    <a:p>
                      <a:pPr algn="ctr">
                        <a:spcAft>
                          <a:spcPts val="0"/>
                        </a:spcAft>
                      </a:pPr>
                      <a:r>
                        <a:rPr lang="en-AU" sz="1000" dirty="0" smtClean="0"/>
                        <a:t>mg/kg</a:t>
                      </a:r>
                      <a:endParaRPr lang="en-AU" sz="1000" dirty="0">
                        <a:solidFill>
                          <a:srgbClr val="000000"/>
                        </a:solidFill>
                        <a:latin typeface="Calibri"/>
                        <a:ea typeface="Calibri"/>
                        <a:cs typeface="Times New Roman"/>
                      </a:endParaRPr>
                    </a:p>
                  </a:txBody>
                  <a:tcPr marL="45202" marR="45202" marT="0" marB="0" anchor="ctr"/>
                </a:tc>
                <a:tc>
                  <a:txBody>
                    <a:bodyPr/>
                    <a:lstStyle/>
                    <a:p>
                      <a:endParaRPr lang="en-AU" sz="1000">
                        <a:latin typeface="Calibri"/>
                        <a:ea typeface="Times New Roman"/>
                        <a:cs typeface="Times New Roman"/>
                      </a:endParaRPr>
                    </a:p>
                  </a:txBody>
                  <a:tcPr marL="45202" marR="45202" marT="0" marB="0" anchor="ctr"/>
                </a:tc>
                <a:tc>
                  <a:txBody>
                    <a:bodyPr/>
                    <a:lstStyle/>
                    <a:p>
                      <a:pPr>
                        <a:spcAft>
                          <a:spcPts val="0"/>
                        </a:spcAft>
                      </a:pPr>
                      <a:r>
                        <a:rPr lang="en-AU" sz="1000"/>
                        <a:t>Nitrate</a:t>
                      </a:r>
                      <a:endParaRPr lang="en-AU" sz="1000">
                        <a:solidFill>
                          <a:srgbClr val="000000"/>
                        </a:solidFill>
                        <a:latin typeface="Calibri"/>
                        <a:ea typeface="Calibri"/>
                        <a:cs typeface="Times New Roman"/>
                      </a:endParaRPr>
                    </a:p>
                  </a:txBody>
                  <a:tcPr marL="45202" marR="45202" marT="0" marB="0" anchor="b"/>
                </a:tc>
                <a:tc>
                  <a:txBody>
                    <a:bodyPr/>
                    <a:lstStyle/>
                    <a:p>
                      <a:pPr>
                        <a:spcAft>
                          <a:spcPts val="0"/>
                        </a:spcAft>
                      </a:pPr>
                      <a:r>
                        <a:rPr lang="en-AU" sz="1000"/>
                        <a:t>Nitrate and Nitrite</a:t>
                      </a:r>
                      <a:endParaRPr lang="en-AU" sz="1000">
                        <a:solidFill>
                          <a:srgbClr val="000000"/>
                        </a:solidFill>
                        <a:latin typeface="Calibri"/>
                        <a:ea typeface="Calibri"/>
                        <a:cs typeface="Times New Roman"/>
                      </a:endParaRPr>
                    </a:p>
                  </a:txBody>
                  <a:tcPr marL="45202" marR="45202" marT="0" marB="0" anchor="b"/>
                </a:tc>
                <a:tc>
                  <a:txBody>
                    <a:bodyPr/>
                    <a:lstStyle/>
                    <a:p>
                      <a:endParaRPr lang="en-AU" sz="1000">
                        <a:latin typeface="Calibri"/>
                        <a:ea typeface="Times New Roman"/>
                        <a:cs typeface="Times New Roman"/>
                      </a:endParaRPr>
                    </a:p>
                  </a:txBody>
                  <a:tcPr marL="45202" marR="45202" marT="0" marB="0" anchor="b"/>
                </a:tc>
                <a:tc>
                  <a:txBody>
                    <a:bodyPr/>
                    <a:lstStyle/>
                    <a:p>
                      <a:pPr>
                        <a:spcAft>
                          <a:spcPts val="0"/>
                        </a:spcAft>
                      </a:pPr>
                      <a:r>
                        <a:rPr lang="en-AU" sz="1000" dirty="0"/>
                        <a:t>Nitrate and Nitrite</a:t>
                      </a:r>
                      <a:endParaRPr lang="en-AU" sz="1000" dirty="0">
                        <a:solidFill>
                          <a:srgbClr val="000000"/>
                        </a:solidFill>
                        <a:latin typeface="Calibri"/>
                        <a:ea typeface="Calibri"/>
                        <a:cs typeface="Times New Roman"/>
                      </a:endParaRPr>
                    </a:p>
                  </a:txBody>
                  <a:tcPr marL="45202" marR="45202" marT="0" marB="0" anchor="b"/>
                </a:tc>
                <a:tc>
                  <a:txBody>
                    <a:bodyPr/>
                    <a:lstStyle/>
                    <a:p>
                      <a:pPr>
                        <a:spcAft>
                          <a:spcPts val="0"/>
                        </a:spcAft>
                      </a:pPr>
                      <a:r>
                        <a:rPr lang="en-AU" sz="1000" dirty="0"/>
                        <a:t>Anion</a:t>
                      </a:r>
                      <a:endParaRPr lang="en-AU" sz="1000" dirty="0">
                        <a:solidFill>
                          <a:srgbClr val="000000"/>
                        </a:solidFill>
                        <a:latin typeface="Calibri"/>
                        <a:ea typeface="Calibri"/>
                        <a:cs typeface="Times New Roman"/>
                      </a:endParaRPr>
                    </a:p>
                  </a:txBody>
                  <a:tcPr marL="45202" marR="45202" marT="0" marB="0" anchor="b"/>
                </a:tc>
              </a:tr>
              <a:tr h="538947">
                <a:tc>
                  <a:txBody>
                    <a:bodyPr/>
                    <a:lstStyle/>
                    <a:p>
                      <a:pPr>
                        <a:spcAft>
                          <a:spcPts val="0"/>
                        </a:spcAft>
                      </a:pPr>
                      <a:r>
                        <a:rPr lang="en-AU" sz="1000" dirty="0">
                          <a:solidFill>
                            <a:srgbClr val="000000"/>
                          </a:solidFill>
                          <a:latin typeface="Calibri"/>
                          <a:ea typeface="Times New Roman"/>
                          <a:cs typeface="Times New Roman"/>
                        </a:rPr>
                        <a:t>7439-89-6</a:t>
                      </a:r>
                      <a:endParaRPr lang="en-AU" sz="1000" dirty="0">
                        <a:solidFill>
                          <a:srgbClr val="000000"/>
                        </a:solidFill>
                        <a:latin typeface="Calibri"/>
                        <a:ea typeface="Calibri"/>
                        <a:cs typeface="Times New Roman"/>
                      </a:endParaRPr>
                    </a:p>
                  </a:txBody>
                  <a:tcPr marL="68580" marR="68580" marT="0" marB="0" anchor="ctr"/>
                </a:tc>
                <a:tc>
                  <a:txBody>
                    <a:bodyPr/>
                    <a:lstStyle/>
                    <a:p>
                      <a:pPr algn="ctr">
                        <a:spcAft>
                          <a:spcPts val="0"/>
                        </a:spcAft>
                      </a:pPr>
                      <a:r>
                        <a:rPr lang="en-AU" sz="1000" dirty="0"/>
                        <a:t>7439-89-6</a:t>
                      </a:r>
                      <a:endParaRPr lang="en-AU" sz="1000" dirty="0">
                        <a:solidFill>
                          <a:srgbClr val="000000"/>
                        </a:solidFill>
                        <a:latin typeface="Calibri"/>
                        <a:ea typeface="Calibri"/>
                        <a:cs typeface="Times New Roman"/>
                      </a:endParaRPr>
                    </a:p>
                  </a:txBody>
                  <a:tcPr marL="45202" marR="45202" marT="0" marB="0" anchor="ctr"/>
                </a:tc>
                <a:tc>
                  <a:txBody>
                    <a:bodyPr/>
                    <a:lstStyle/>
                    <a:p>
                      <a:pPr>
                        <a:spcAft>
                          <a:spcPts val="0"/>
                        </a:spcAft>
                      </a:pPr>
                      <a:r>
                        <a:rPr lang="en-AU" sz="1000" dirty="0"/>
                        <a:t>concentration of iron as Fe in milligrams/litre</a:t>
                      </a:r>
                      <a:endParaRPr lang="en-AU" sz="1000" dirty="0">
                        <a:solidFill>
                          <a:srgbClr val="000000"/>
                        </a:solidFill>
                        <a:latin typeface="Calibri"/>
                        <a:ea typeface="Calibri"/>
                        <a:cs typeface="Times New Roman"/>
                      </a:endParaRPr>
                    </a:p>
                  </a:txBody>
                  <a:tcPr marL="45202" marR="45202" marT="0" marB="0" anchor="ctr"/>
                </a:tc>
                <a:tc>
                  <a:txBody>
                    <a:bodyPr/>
                    <a:lstStyle/>
                    <a:p>
                      <a:pPr algn="ctr">
                        <a:spcAft>
                          <a:spcPts val="0"/>
                        </a:spcAft>
                      </a:pPr>
                      <a:r>
                        <a:rPr lang="en-AU" sz="1000" dirty="0"/>
                        <a:t>mg/L </a:t>
                      </a:r>
                      <a:endParaRPr lang="en-AU" sz="1000" dirty="0" smtClean="0"/>
                    </a:p>
                    <a:p>
                      <a:pPr algn="ctr">
                        <a:spcAft>
                          <a:spcPts val="0"/>
                        </a:spcAft>
                      </a:pPr>
                      <a:r>
                        <a:rPr lang="en-AU" sz="1000" dirty="0" smtClean="0"/>
                        <a:t>mg/kg </a:t>
                      </a:r>
                    </a:p>
                    <a:p>
                      <a:pPr algn="ctr">
                        <a:spcAft>
                          <a:spcPts val="0"/>
                        </a:spcAft>
                      </a:pPr>
                      <a:r>
                        <a:rPr lang="en-AU" sz="1000" dirty="0" err="1" smtClean="0"/>
                        <a:t>ug</a:t>
                      </a:r>
                      <a:r>
                        <a:rPr lang="en-AU" sz="1000" dirty="0" smtClean="0"/>
                        <a:t>/L</a:t>
                      </a:r>
                      <a:endParaRPr lang="en-AU" sz="1000" dirty="0">
                        <a:solidFill>
                          <a:srgbClr val="000000"/>
                        </a:solidFill>
                        <a:latin typeface="Calibri"/>
                        <a:ea typeface="Calibri"/>
                        <a:cs typeface="Times New Roman"/>
                      </a:endParaRPr>
                    </a:p>
                  </a:txBody>
                  <a:tcPr marL="45202" marR="45202" marT="0" marB="0" anchor="ctr"/>
                </a:tc>
                <a:tc>
                  <a:txBody>
                    <a:bodyPr/>
                    <a:lstStyle/>
                    <a:p>
                      <a:endParaRPr lang="en-AU" sz="1000">
                        <a:latin typeface="Calibri"/>
                        <a:ea typeface="Times New Roman"/>
                        <a:cs typeface="Times New Roman"/>
                      </a:endParaRPr>
                    </a:p>
                  </a:txBody>
                  <a:tcPr marL="45202" marR="45202" marT="0" marB="0" anchor="ctr"/>
                </a:tc>
                <a:tc>
                  <a:txBody>
                    <a:bodyPr/>
                    <a:lstStyle/>
                    <a:p>
                      <a:pPr>
                        <a:spcAft>
                          <a:spcPts val="0"/>
                        </a:spcAft>
                      </a:pPr>
                      <a:r>
                        <a:rPr lang="en-AU" sz="1000"/>
                        <a:t>Iron</a:t>
                      </a:r>
                      <a:endParaRPr lang="en-AU" sz="1000">
                        <a:solidFill>
                          <a:srgbClr val="000000"/>
                        </a:solidFill>
                        <a:latin typeface="Calibri"/>
                        <a:ea typeface="Calibri"/>
                        <a:cs typeface="Times New Roman"/>
                      </a:endParaRPr>
                    </a:p>
                  </a:txBody>
                  <a:tcPr marL="45202" marR="45202" marT="0" marB="0" anchor="b"/>
                </a:tc>
                <a:tc>
                  <a:txBody>
                    <a:bodyPr/>
                    <a:lstStyle/>
                    <a:p>
                      <a:endParaRPr lang="en-AU" sz="1000">
                        <a:latin typeface="Calibri"/>
                        <a:ea typeface="Times New Roman"/>
                        <a:cs typeface="Times New Roman"/>
                      </a:endParaRPr>
                    </a:p>
                  </a:txBody>
                  <a:tcPr marL="45202" marR="45202" marT="0" marB="0" anchor="b"/>
                </a:tc>
                <a:tc>
                  <a:txBody>
                    <a:bodyPr/>
                    <a:lstStyle/>
                    <a:p>
                      <a:pPr>
                        <a:spcAft>
                          <a:spcPts val="0"/>
                        </a:spcAft>
                      </a:pPr>
                      <a:r>
                        <a:rPr lang="en-AU" sz="1000"/>
                        <a:t>Iron </a:t>
                      </a:r>
                      <a:endParaRPr lang="en-AU" sz="1000">
                        <a:solidFill>
                          <a:srgbClr val="000000"/>
                        </a:solidFill>
                        <a:latin typeface="Calibri"/>
                        <a:ea typeface="Calibri"/>
                        <a:cs typeface="Times New Roman"/>
                      </a:endParaRPr>
                    </a:p>
                  </a:txBody>
                  <a:tcPr marL="45202" marR="45202" marT="0" marB="0" anchor="b"/>
                </a:tc>
                <a:tc>
                  <a:txBody>
                    <a:bodyPr/>
                    <a:lstStyle/>
                    <a:p>
                      <a:pPr>
                        <a:spcAft>
                          <a:spcPts val="0"/>
                        </a:spcAft>
                      </a:pPr>
                      <a:r>
                        <a:rPr lang="en-AU" sz="1000"/>
                        <a:t>Metal</a:t>
                      </a:r>
                      <a:endParaRPr lang="en-AU" sz="1000">
                        <a:solidFill>
                          <a:srgbClr val="000000"/>
                        </a:solidFill>
                        <a:latin typeface="Calibri"/>
                        <a:ea typeface="Calibri"/>
                        <a:cs typeface="Times New Roman"/>
                      </a:endParaRPr>
                    </a:p>
                  </a:txBody>
                  <a:tcPr marL="45202" marR="45202" marT="0" marB="0" anchor="b"/>
                </a:tc>
                <a:tc>
                  <a:txBody>
                    <a:bodyPr/>
                    <a:lstStyle/>
                    <a:p>
                      <a:pPr>
                        <a:spcAft>
                          <a:spcPts val="0"/>
                        </a:spcAft>
                      </a:pPr>
                      <a:r>
                        <a:rPr lang="en-AU" sz="1000" dirty="0" err="1"/>
                        <a:t>Cation</a:t>
                      </a:r>
                      <a:endParaRPr lang="en-AU" sz="1000" dirty="0">
                        <a:solidFill>
                          <a:srgbClr val="000000"/>
                        </a:solidFill>
                        <a:latin typeface="Calibri"/>
                        <a:ea typeface="Calibri"/>
                        <a:cs typeface="Times New Roman"/>
                      </a:endParaRPr>
                    </a:p>
                  </a:txBody>
                  <a:tcPr marL="45202" marR="45202" marT="0" marB="0" anchor="b"/>
                </a:tc>
              </a:tr>
            </a:tbl>
          </a:graphicData>
        </a:graphic>
      </p:graphicFrame>
      <p:sp>
        <p:nvSpPr>
          <p:cNvPr id="6" name="TextBox 5"/>
          <p:cNvSpPr txBox="1"/>
          <p:nvPr/>
        </p:nvSpPr>
        <p:spPr>
          <a:xfrm>
            <a:off x="7897052" y="296883"/>
            <a:ext cx="1146468" cy="369332"/>
          </a:xfrm>
          <a:prstGeom prst="rect">
            <a:avLst/>
          </a:prstGeom>
          <a:solidFill>
            <a:schemeClr val="accent1">
              <a:alpha val="50000"/>
            </a:schemeClr>
          </a:solidFill>
        </p:spPr>
        <p:txBody>
          <a:bodyPr wrap="none" rtlCol="0">
            <a:spAutoFit/>
          </a:bodyPr>
          <a:lstStyle/>
          <a:p>
            <a:r>
              <a:rPr lang="en-AU" dirty="0" smtClean="0">
                <a:solidFill>
                  <a:srgbClr val="000000"/>
                </a:solidFill>
              </a:rPr>
              <a:t>collection</a:t>
            </a:r>
          </a:p>
        </p:txBody>
      </p:sp>
      <p:sp>
        <p:nvSpPr>
          <p:cNvPr id="7" name="TextBox 6"/>
          <p:cNvSpPr txBox="1"/>
          <p:nvPr/>
        </p:nvSpPr>
        <p:spPr>
          <a:xfrm>
            <a:off x="5033149" y="318657"/>
            <a:ext cx="1210588" cy="369332"/>
          </a:xfrm>
          <a:prstGeom prst="rect">
            <a:avLst/>
          </a:prstGeom>
          <a:solidFill>
            <a:schemeClr val="accent1">
              <a:alpha val="50000"/>
            </a:schemeClr>
          </a:solidFill>
        </p:spPr>
        <p:txBody>
          <a:bodyPr wrap="none" rtlCol="0">
            <a:spAutoFit/>
          </a:bodyPr>
          <a:lstStyle/>
          <a:p>
            <a:r>
              <a:rPr lang="en-AU" dirty="0" smtClean="0">
                <a:solidFill>
                  <a:srgbClr val="000000"/>
                </a:solidFill>
              </a:rPr>
              <a:t>alt names</a:t>
            </a:r>
          </a:p>
        </p:txBody>
      </p:sp>
      <p:cxnSp>
        <p:nvCxnSpPr>
          <p:cNvPr id="10" name="Straight Connector 9"/>
          <p:cNvCxnSpPr>
            <a:stCxn id="27" idx="2"/>
          </p:cNvCxnSpPr>
          <p:nvPr/>
        </p:nvCxnSpPr>
        <p:spPr>
          <a:xfrm>
            <a:off x="7236783" y="674135"/>
            <a:ext cx="660308" cy="145262"/>
          </a:xfrm>
          <a:prstGeom prst="line">
            <a:avLst/>
          </a:prstGeom>
          <a:ln w="38100">
            <a:solidFill>
              <a:schemeClr val="accent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a:stCxn id="6" idx="2"/>
          </p:cNvCxnSpPr>
          <p:nvPr/>
        </p:nvCxnSpPr>
        <p:spPr>
          <a:xfrm>
            <a:off x="8470286" y="666215"/>
            <a:ext cx="353080" cy="176933"/>
          </a:xfrm>
          <a:prstGeom prst="line">
            <a:avLst/>
          </a:prstGeom>
          <a:ln w="38100">
            <a:solidFill>
              <a:schemeClr val="accent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a:stCxn id="7" idx="2"/>
          </p:cNvCxnSpPr>
          <p:nvPr/>
        </p:nvCxnSpPr>
        <p:spPr>
          <a:xfrm>
            <a:off x="5638443" y="687989"/>
            <a:ext cx="726731" cy="178910"/>
          </a:xfrm>
          <a:prstGeom prst="line">
            <a:avLst/>
          </a:prstGeom>
          <a:ln w="38100">
            <a:solidFill>
              <a:schemeClr val="accent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a:stCxn id="7" idx="2"/>
          </p:cNvCxnSpPr>
          <p:nvPr/>
        </p:nvCxnSpPr>
        <p:spPr>
          <a:xfrm>
            <a:off x="5638443" y="687989"/>
            <a:ext cx="109208" cy="190785"/>
          </a:xfrm>
          <a:prstGeom prst="line">
            <a:avLst/>
          </a:prstGeom>
          <a:ln w="38100">
            <a:solidFill>
              <a:schemeClr val="accent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a:stCxn id="7" idx="2"/>
          </p:cNvCxnSpPr>
          <p:nvPr/>
        </p:nvCxnSpPr>
        <p:spPr>
          <a:xfrm flipH="1">
            <a:off x="4940135" y="687989"/>
            <a:ext cx="698308" cy="131408"/>
          </a:xfrm>
          <a:prstGeom prst="line">
            <a:avLst/>
          </a:prstGeom>
          <a:ln w="38100">
            <a:solidFill>
              <a:schemeClr val="accent1"/>
            </a:solidFill>
            <a:tailEnd type="arrow"/>
          </a:ln>
          <a:effectLst/>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6669961" y="304803"/>
            <a:ext cx="1133644" cy="369332"/>
          </a:xfrm>
          <a:prstGeom prst="rect">
            <a:avLst/>
          </a:prstGeom>
          <a:solidFill>
            <a:schemeClr val="accent1">
              <a:alpha val="50000"/>
            </a:schemeClr>
          </a:solidFill>
        </p:spPr>
        <p:txBody>
          <a:bodyPr wrap="none" rtlCol="0">
            <a:spAutoFit/>
          </a:bodyPr>
          <a:lstStyle/>
          <a:p>
            <a:r>
              <a:rPr lang="en-AU" dirty="0" smtClean="0">
                <a:solidFill>
                  <a:srgbClr val="000000"/>
                </a:solidFill>
              </a:rPr>
              <a:t>hierarchy</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itle 1"/>
          <p:cNvSpPr>
            <a:spLocks noGrp="1"/>
          </p:cNvSpPr>
          <p:nvPr>
            <p:ph type="title"/>
          </p:nvPr>
        </p:nvSpPr>
        <p:spPr/>
        <p:txBody>
          <a:bodyPr/>
          <a:lstStyle/>
          <a:p>
            <a:pPr eaLnBrk="1" hangingPunct="1"/>
            <a:r>
              <a:rPr lang="en-AU" smtClean="0"/>
              <a:t>Are these the same?</a:t>
            </a:r>
          </a:p>
        </p:txBody>
      </p:sp>
      <p:sp>
        <p:nvSpPr>
          <p:cNvPr id="122883" name="Footer Placeholder 3"/>
          <p:cNvSpPr>
            <a:spLocks noGrp="1"/>
          </p:cNvSpPr>
          <p:nvPr>
            <p:ph type="ftr" sz="quarter" idx="10"/>
          </p:nvPr>
        </p:nvSpPr>
        <p:spPr bwMode="auto">
          <a:noFill/>
          <a:ln>
            <a:miter lim="800000"/>
            <a:headEnd/>
            <a:tailEnd/>
          </a:ln>
        </p:spPr>
        <p:txBody>
          <a:bodyPr/>
          <a:lstStyle/>
          <a:p>
            <a:r>
              <a:rPr lang="en-AU" smtClean="0">
                <a:cs typeface="Arial" pitchFamily="34" charset="0"/>
              </a:rPr>
              <a:t>Cox, Simons, Yu | Observable property ontology</a:t>
            </a:r>
            <a:endParaRPr lang="en-AU" dirty="0" smtClean="0">
              <a:cs typeface="Arial" pitchFamily="34" charset="0"/>
            </a:endParaRPr>
          </a:p>
        </p:txBody>
      </p:sp>
      <p:sp>
        <p:nvSpPr>
          <p:cNvPr id="122885" name="Text Placeholder 2"/>
          <p:cNvSpPr>
            <a:spLocks noGrp="1"/>
          </p:cNvSpPr>
          <p:nvPr>
            <p:ph idx="1"/>
          </p:nvPr>
        </p:nvSpPr>
        <p:spPr>
          <a:ln w="38100">
            <a:noFill/>
          </a:ln>
        </p:spPr>
        <p:txBody>
          <a:bodyPr/>
          <a:lstStyle/>
          <a:p>
            <a:pPr marL="0" lvl="1" eaLnBrk="1" hangingPunct="1">
              <a:buFont typeface="Calibri" pitchFamily="34" charset="0"/>
              <a:buNone/>
            </a:pPr>
            <a:r>
              <a:rPr lang="en-AU" i="1" dirty="0" smtClean="0"/>
              <a:t>“nitrogen”</a:t>
            </a:r>
          </a:p>
          <a:p>
            <a:pPr marL="0" lvl="1" eaLnBrk="1" hangingPunct="1">
              <a:buFont typeface="Calibri" pitchFamily="34" charset="0"/>
              <a:buNone/>
            </a:pPr>
            <a:r>
              <a:rPr lang="en-AU" i="1" dirty="0" smtClean="0"/>
              <a:t>“dissolved nitrogen”</a:t>
            </a:r>
          </a:p>
          <a:p>
            <a:pPr marL="0" lvl="1" eaLnBrk="1" hangingPunct="1">
              <a:buFont typeface="Calibri" pitchFamily="34" charset="0"/>
              <a:buNone/>
            </a:pPr>
            <a:r>
              <a:rPr lang="en-AU" dirty="0" smtClean="0"/>
              <a:t>“</a:t>
            </a:r>
            <a:r>
              <a:rPr lang="en-US" i="1" dirty="0" smtClean="0"/>
              <a:t>Total nitrogen, water, filtered, milligrams per liter”</a:t>
            </a:r>
          </a:p>
          <a:p>
            <a:pPr marL="0" lvl="1" eaLnBrk="1" hangingPunct="1">
              <a:buFont typeface="Calibri" pitchFamily="34" charset="0"/>
              <a:buNone/>
            </a:pPr>
            <a:r>
              <a:rPr lang="en-US" i="1" dirty="0" smtClean="0"/>
              <a:t>“</a:t>
            </a:r>
            <a:r>
              <a:rPr lang="en-AU" i="1" dirty="0" smtClean="0"/>
              <a:t>Concentration of nitrogen (total) per unit volume of the water body [dissolved plus reactive particulate phase] by oxidation and colorimetric </a:t>
            </a:r>
            <a:r>
              <a:rPr lang="en-AU" i="1" dirty="0" err="1" smtClean="0"/>
              <a:t>autoanalysis</a:t>
            </a:r>
            <a:r>
              <a:rPr lang="en-AU" i="1" dirty="0" smtClean="0"/>
              <a:t>“</a:t>
            </a:r>
          </a:p>
          <a:p>
            <a:pPr marL="0" lvl="1" eaLnBrk="1" hangingPunct="1">
              <a:buFont typeface="Calibri" pitchFamily="34" charset="0"/>
              <a:buNone/>
            </a:pPr>
            <a:r>
              <a:rPr lang="en-AU" i="1" dirty="0" smtClean="0"/>
              <a:t>“Concentration of nitrogen (total) per unit mass of the water body [dissolved plus reactive particulate &lt;GF/F phase] by filtration and high temperature Pt catalytic oxidation”</a:t>
            </a:r>
          </a:p>
          <a:p>
            <a:pPr marL="0" lvl="1" eaLnBrk="1" hangingPunct="1">
              <a:buFont typeface="Calibri" pitchFamily="34" charset="0"/>
              <a:buNone/>
            </a:pPr>
            <a:r>
              <a:rPr lang="en-AU" i="1" dirty="0" smtClean="0"/>
              <a:t>“Concentration (moles or mass) of total nitrogen (i.e. nitrogen in all chemical forms) in suspended particulate material per unit volume of the water column.”</a:t>
            </a:r>
          </a:p>
          <a:p>
            <a:pPr marL="0" lvl="1" eaLnBrk="1" hangingPunct="1">
              <a:buFont typeface="Calibri" pitchFamily="34" charset="0"/>
              <a:buNone/>
            </a:pPr>
            <a:r>
              <a:rPr lang="en-AU" i="1" dirty="0" smtClean="0"/>
              <a:t>“Concentration of nitrogen (total) {'PON'} per unit volume of the water body [particulate 2-10um phase] by filtration, acidification and elemental analysis”</a:t>
            </a:r>
          </a:p>
          <a:p>
            <a:pPr marL="0" lvl="1" eaLnBrk="1" hangingPunct="1">
              <a:buFont typeface="Calibri" pitchFamily="34" charset="0"/>
              <a:buNone/>
            </a:pPr>
            <a:r>
              <a:rPr lang="en-AU" i="1" dirty="0" smtClean="0"/>
              <a:t>“Dissolved total and organic nitrogen concentrations in the water column”</a:t>
            </a:r>
          </a:p>
        </p:txBody>
      </p:sp>
      <p:pic>
        <p:nvPicPr>
          <p:cNvPr id="7" name="Picture 6" descr="Brueghel-tower-of-babel.jpg"/>
          <p:cNvPicPr>
            <a:picLocks noChangeAspect="1"/>
          </p:cNvPicPr>
          <p:nvPr/>
        </p:nvPicPr>
        <p:blipFill>
          <a:blip r:embed="rId2" cstate="print"/>
          <a:srcRect/>
          <a:stretch>
            <a:fillRect/>
          </a:stretch>
        </p:blipFill>
        <p:spPr bwMode="auto">
          <a:xfrm>
            <a:off x="1258888" y="1012825"/>
            <a:ext cx="6643687" cy="5008563"/>
          </a:xfrm>
          <a:prstGeom prst="rect">
            <a:avLst/>
          </a:prstGeom>
          <a:noFill/>
          <a:ln w="9525">
            <a:noFill/>
            <a:miter lim="800000"/>
            <a:headEnd/>
            <a:tailEnd/>
          </a:ln>
        </p:spPr>
      </p:pic>
      <p:sp>
        <p:nvSpPr>
          <p:cNvPr id="6" name="Slide Number Placeholder 5"/>
          <p:cNvSpPr>
            <a:spLocks noGrp="1"/>
          </p:cNvSpPr>
          <p:nvPr>
            <p:ph type="sldNum" sz="quarter" idx="11"/>
          </p:nvPr>
        </p:nvSpPr>
        <p:spPr/>
        <p:txBody>
          <a:bodyPr/>
          <a:lstStyle/>
          <a:p>
            <a:pPr>
              <a:defRPr/>
            </a:pPr>
            <a:fld id="{A111B642-03BA-413E-9BF3-A9DB15D631A2}" type="slidenum">
              <a:rPr lang="en-AU" smtClean="0"/>
              <a:pPr>
                <a:defRPr/>
              </a:pPr>
              <a:t>3</a:t>
            </a:fld>
            <a:r>
              <a:rPr lang="en-AU" smtClean="0"/>
              <a:t>  |</a:t>
            </a:r>
            <a:endParaRPr lang="en-AU"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2885">
                                            <p:txEl>
                                              <p:pRg st="0" end="0"/>
                                            </p:txEl>
                                          </p:spTgt>
                                        </p:tgtEl>
                                        <p:attrNameLst>
                                          <p:attrName>style.visibility</p:attrName>
                                        </p:attrNameLst>
                                      </p:cBhvr>
                                      <p:to>
                                        <p:strVal val="visible"/>
                                      </p:to>
                                    </p:set>
                                    <p:animEffect transition="in" filter="wipe(left)">
                                      <p:cBhvr>
                                        <p:cTn id="7" dur="500"/>
                                        <p:tgtEl>
                                          <p:spTgt spid="122885">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2885">
                                            <p:txEl>
                                              <p:pRg st="1" end="1"/>
                                            </p:txEl>
                                          </p:spTgt>
                                        </p:tgtEl>
                                        <p:attrNameLst>
                                          <p:attrName>style.visibility</p:attrName>
                                        </p:attrNameLst>
                                      </p:cBhvr>
                                      <p:to>
                                        <p:strVal val="visible"/>
                                      </p:to>
                                    </p:set>
                                    <p:animEffect transition="in" filter="wipe(left)">
                                      <p:cBhvr>
                                        <p:cTn id="11" dur="500"/>
                                        <p:tgtEl>
                                          <p:spTgt spid="122885">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22885">
                                            <p:txEl>
                                              <p:pRg st="2" end="2"/>
                                            </p:txEl>
                                          </p:spTgt>
                                        </p:tgtEl>
                                        <p:attrNameLst>
                                          <p:attrName>style.visibility</p:attrName>
                                        </p:attrNameLst>
                                      </p:cBhvr>
                                      <p:to>
                                        <p:strVal val="visible"/>
                                      </p:to>
                                    </p:set>
                                    <p:animEffect transition="in" filter="wipe(left)">
                                      <p:cBhvr>
                                        <p:cTn id="15" dur="500"/>
                                        <p:tgtEl>
                                          <p:spTgt spid="122885">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22885">
                                            <p:txEl>
                                              <p:pRg st="3" end="3"/>
                                            </p:txEl>
                                          </p:spTgt>
                                        </p:tgtEl>
                                        <p:attrNameLst>
                                          <p:attrName>style.visibility</p:attrName>
                                        </p:attrNameLst>
                                      </p:cBhvr>
                                      <p:to>
                                        <p:strVal val="visible"/>
                                      </p:to>
                                    </p:set>
                                    <p:animEffect transition="in" filter="wipe(left)">
                                      <p:cBhvr>
                                        <p:cTn id="19" dur="500"/>
                                        <p:tgtEl>
                                          <p:spTgt spid="122885">
                                            <p:txEl>
                                              <p:pRg st="3" end="3"/>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22885">
                                            <p:txEl>
                                              <p:pRg st="4" end="4"/>
                                            </p:txEl>
                                          </p:spTgt>
                                        </p:tgtEl>
                                        <p:attrNameLst>
                                          <p:attrName>style.visibility</p:attrName>
                                        </p:attrNameLst>
                                      </p:cBhvr>
                                      <p:to>
                                        <p:strVal val="visible"/>
                                      </p:to>
                                    </p:set>
                                    <p:animEffect transition="in" filter="wipe(left)">
                                      <p:cBhvr>
                                        <p:cTn id="23" dur="500"/>
                                        <p:tgtEl>
                                          <p:spTgt spid="122885">
                                            <p:txEl>
                                              <p:pRg st="4" end="4"/>
                                            </p:txEl>
                                          </p:spTgt>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22885">
                                            <p:txEl>
                                              <p:pRg st="5" end="5"/>
                                            </p:txEl>
                                          </p:spTgt>
                                        </p:tgtEl>
                                        <p:attrNameLst>
                                          <p:attrName>style.visibility</p:attrName>
                                        </p:attrNameLst>
                                      </p:cBhvr>
                                      <p:to>
                                        <p:strVal val="visible"/>
                                      </p:to>
                                    </p:set>
                                    <p:animEffect transition="in" filter="wipe(left)">
                                      <p:cBhvr>
                                        <p:cTn id="27" dur="500"/>
                                        <p:tgtEl>
                                          <p:spTgt spid="122885">
                                            <p:txEl>
                                              <p:pRg st="5" end="5"/>
                                            </p:txEl>
                                          </p:spTgt>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2885">
                                            <p:txEl>
                                              <p:pRg st="6" end="6"/>
                                            </p:txEl>
                                          </p:spTgt>
                                        </p:tgtEl>
                                        <p:attrNameLst>
                                          <p:attrName>style.visibility</p:attrName>
                                        </p:attrNameLst>
                                      </p:cBhvr>
                                      <p:to>
                                        <p:strVal val="visible"/>
                                      </p:to>
                                    </p:set>
                                    <p:animEffect transition="in" filter="wipe(left)">
                                      <p:cBhvr>
                                        <p:cTn id="31" dur="500"/>
                                        <p:tgtEl>
                                          <p:spTgt spid="122885">
                                            <p:txEl>
                                              <p:pRg st="6" end="6"/>
                                            </p:txEl>
                                          </p:spTgt>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22885">
                                            <p:txEl>
                                              <p:pRg st="7" end="7"/>
                                            </p:txEl>
                                          </p:spTgt>
                                        </p:tgtEl>
                                        <p:attrNameLst>
                                          <p:attrName>style.visibility</p:attrName>
                                        </p:attrNameLst>
                                      </p:cBhvr>
                                      <p:to>
                                        <p:strVal val="visible"/>
                                      </p:to>
                                    </p:set>
                                    <p:animEffect transition="in" filter="wipe(left)">
                                      <p:cBhvr>
                                        <p:cTn id="35" dur="500"/>
                                        <p:tgtEl>
                                          <p:spTgt spid="122885">
                                            <p:txEl>
                                              <p:pRg st="7" end="7"/>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3" presetClass="entr" presetSubtype="16" fill="hold" nodeType="click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5" grpId="0" build="p" bldLvl="2"/>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‘Parameters’ in an environmental science vocabulary (NVS)</a:t>
            </a:r>
            <a:endParaRPr lang="en-AU" dirty="0"/>
          </a:p>
        </p:txBody>
      </p:sp>
      <p:pic>
        <p:nvPicPr>
          <p:cNvPr id="3" name="Picture 2">
            <a:hlinkClick r:id="rId3"/>
          </p:cNvPr>
          <p:cNvPicPr>
            <a:picLocks noChangeAspect="1" noChangeArrowheads="1"/>
          </p:cNvPicPr>
          <p:nvPr/>
        </p:nvPicPr>
        <p:blipFill>
          <a:blip r:embed="rId4" cstate="print"/>
          <a:srcRect/>
          <a:stretch>
            <a:fillRect/>
          </a:stretch>
        </p:blipFill>
        <p:spPr bwMode="auto">
          <a:xfrm>
            <a:off x="3679254" y="764704"/>
            <a:ext cx="5429250" cy="7467600"/>
          </a:xfrm>
          <a:prstGeom prst="rect">
            <a:avLst/>
          </a:prstGeom>
          <a:noFill/>
          <a:ln w="9525">
            <a:noFill/>
            <a:miter lim="800000"/>
            <a:headEnd/>
            <a:tailEnd/>
          </a:ln>
        </p:spPr>
      </p:pic>
      <p:sp>
        <p:nvSpPr>
          <p:cNvPr id="4" name="Footer Placeholder 3"/>
          <p:cNvSpPr>
            <a:spLocks noGrp="1"/>
          </p:cNvSpPr>
          <p:nvPr>
            <p:ph type="ftr" sz="quarter" idx="10"/>
          </p:nvPr>
        </p:nvSpPr>
        <p:spPr/>
        <p:txBody>
          <a:bodyPr/>
          <a:lstStyle/>
          <a:p>
            <a:r>
              <a:rPr lang="en-AU" smtClean="0"/>
              <a:t>Cox, Simons, Yu | Observable property ontology</a:t>
            </a:r>
            <a:endParaRPr lang="en-AU" dirty="0"/>
          </a:p>
        </p:txBody>
      </p:sp>
      <p:sp>
        <p:nvSpPr>
          <p:cNvPr id="5" name="Slide Number Placeholder 4"/>
          <p:cNvSpPr>
            <a:spLocks noGrp="1"/>
          </p:cNvSpPr>
          <p:nvPr>
            <p:ph type="sldNum" sz="quarter" idx="11"/>
          </p:nvPr>
        </p:nvSpPr>
        <p:spPr/>
        <p:txBody>
          <a:bodyPr/>
          <a:lstStyle/>
          <a:p>
            <a:pPr>
              <a:defRPr/>
            </a:pPr>
            <a:fld id="{A111B642-03BA-413E-9BF3-A9DB15D631A2}" type="slidenum">
              <a:rPr lang="en-AU" smtClean="0"/>
              <a:pPr>
                <a:defRPr/>
              </a:pPr>
              <a:t>4</a:t>
            </a:fld>
            <a:r>
              <a:rPr lang="en-AU" smtClean="0"/>
              <a:t>  |</a:t>
            </a:r>
            <a:endParaRPr lang="en-AU" dirty="0"/>
          </a:p>
        </p:txBody>
      </p:sp>
      <p:pic>
        <p:nvPicPr>
          <p:cNvPr id="1026" name="Picture 2">
            <a:hlinkClick r:id="rId5"/>
          </p:cNvPr>
          <p:cNvPicPr>
            <a:picLocks noChangeAspect="1" noChangeArrowheads="1"/>
          </p:cNvPicPr>
          <p:nvPr/>
        </p:nvPicPr>
        <p:blipFill>
          <a:blip r:embed="rId6" cstate="print"/>
          <a:srcRect/>
          <a:stretch>
            <a:fillRect/>
          </a:stretch>
        </p:blipFill>
        <p:spPr bwMode="auto">
          <a:xfrm>
            <a:off x="323528" y="1412776"/>
            <a:ext cx="6010275" cy="3448050"/>
          </a:xfrm>
          <a:prstGeom prst="rect">
            <a:avLst/>
          </a:prstGeom>
          <a:noFill/>
          <a:ln w="9525">
            <a:noFill/>
            <a:miter lim="800000"/>
            <a:headEnd/>
            <a:tailEnd/>
          </a:ln>
        </p:spPr>
      </p:pic>
      <p:sp>
        <p:nvSpPr>
          <p:cNvPr id="9" name="TextBox 8"/>
          <p:cNvSpPr txBox="1"/>
          <p:nvPr/>
        </p:nvSpPr>
        <p:spPr>
          <a:xfrm>
            <a:off x="179512" y="4941168"/>
            <a:ext cx="4374916" cy="276999"/>
          </a:xfrm>
          <a:prstGeom prst="rect">
            <a:avLst/>
          </a:prstGeom>
          <a:solidFill>
            <a:schemeClr val="bg1"/>
          </a:solidFill>
        </p:spPr>
        <p:txBody>
          <a:bodyPr wrap="none" rtlCol="0">
            <a:spAutoFit/>
          </a:bodyPr>
          <a:lstStyle/>
          <a:p>
            <a:r>
              <a:rPr lang="en-AU" sz="1200" b="1" dirty="0" smtClean="0">
                <a:hlinkClick r:id="rId7"/>
              </a:rPr>
              <a:t>http://vocab.nerc.ac.uk/collection/P01/current/N601S20Z/</a:t>
            </a:r>
            <a:r>
              <a:rPr lang="en-AU" sz="1200" b="1" dirty="0" smtClean="0"/>
              <a:t> </a:t>
            </a:r>
            <a:endParaRPr lang="en-AU" sz="1200" b="1" dirty="0"/>
          </a:p>
        </p:txBody>
      </p:sp>
      <p:pic>
        <p:nvPicPr>
          <p:cNvPr id="1027" name="Picture 3">
            <a:hlinkClick r:id="rId8"/>
          </p:cNvPr>
          <p:cNvPicPr>
            <a:picLocks noChangeAspect="1" noChangeArrowheads="1"/>
          </p:cNvPicPr>
          <p:nvPr/>
        </p:nvPicPr>
        <p:blipFill>
          <a:blip r:embed="rId9" cstate="print"/>
          <a:srcRect/>
          <a:stretch>
            <a:fillRect/>
          </a:stretch>
        </p:blipFill>
        <p:spPr bwMode="auto">
          <a:xfrm>
            <a:off x="2603698" y="2564904"/>
            <a:ext cx="6000750" cy="3857625"/>
          </a:xfrm>
          <a:prstGeom prst="rect">
            <a:avLst/>
          </a:prstGeom>
          <a:noFill/>
          <a:ln w="9525">
            <a:noFill/>
            <a:miter lim="800000"/>
            <a:headEnd/>
            <a:tailEnd/>
          </a:ln>
        </p:spPr>
      </p:pic>
      <p:sp>
        <p:nvSpPr>
          <p:cNvPr id="10" name="TextBox 9"/>
          <p:cNvSpPr txBox="1"/>
          <p:nvPr/>
        </p:nvSpPr>
        <p:spPr>
          <a:xfrm>
            <a:off x="3635896" y="6453336"/>
            <a:ext cx="4581703" cy="276999"/>
          </a:xfrm>
          <a:prstGeom prst="rect">
            <a:avLst/>
          </a:prstGeom>
          <a:solidFill>
            <a:schemeClr val="bg1"/>
          </a:solidFill>
        </p:spPr>
        <p:txBody>
          <a:bodyPr wrap="none" rtlCol="0">
            <a:spAutoFit/>
          </a:bodyPr>
          <a:lstStyle/>
          <a:p>
            <a:r>
              <a:rPr lang="en-AU" sz="1200" b="1" dirty="0" smtClean="0">
                <a:hlinkClick r:id="rId7"/>
              </a:rPr>
              <a:t>http://vocab.nerc.ac.uk/collection/P01/current/BCMMCF07/ </a:t>
            </a:r>
            <a:r>
              <a:rPr lang="en-AU" sz="1200" b="1" dirty="0" smtClean="0"/>
              <a:t>  </a:t>
            </a:r>
            <a:endParaRPr lang="en-AU" sz="1200" b="1"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2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179"/>
          <p:cNvSpPr>
            <a:spLocks noGrp="1"/>
          </p:cNvSpPr>
          <p:nvPr>
            <p:ph type="title"/>
          </p:nvPr>
        </p:nvSpPr>
        <p:spPr/>
        <p:txBody>
          <a:bodyPr/>
          <a:lstStyle/>
          <a:p>
            <a:pPr eaLnBrk="1" hangingPunct="1"/>
            <a:r>
              <a:rPr lang="en-AU" smtClean="0"/>
              <a:t>O&amp;M</a:t>
            </a:r>
          </a:p>
        </p:txBody>
      </p:sp>
      <p:pic>
        <p:nvPicPr>
          <p:cNvPr id="121859" name="Picture 2"/>
          <p:cNvPicPr>
            <a:picLocks noChangeAspect="1" noChangeArrowheads="1"/>
          </p:cNvPicPr>
          <p:nvPr/>
        </p:nvPicPr>
        <p:blipFill>
          <a:blip r:embed="rId3" cstate="print"/>
          <a:srcRect l="19768" r="4651" b="19113"/>
          <a:stretch>
            <a:fillRect/>
          </a:stretch>
        </p:blipFill>
        <p:spPr bwMode="auto">
          <a:xfrm>
            <a:off x="34925" y="44450"/>
            <a:ext cx="4681538" cy="4392613"/>
          </a:xfrm>
          <a:prstGeom prst="rect">
            <a:avLst/>
          </a:prstGeom>
          <a:noFill/>
          <a:ln w="9525">
            <a:noFill/>
            <a:miter lim="800000"/>
            <a:headEnd/>
            <a:tailEnd/>
          </a:ln>
          <a:effectLst>
            <a:outerShdw blurRad="50800" dist="38100" dir="18900000" algn="bl" rotWithShape="0">
              <a:prstClr val="black">
                <a:alpha val="40000"/>
              </a:prstClr>
            </a:outerShdw>
          </a:effectLst>
        </p:spPr>
      </p:pic>
      <p:sp>
        <p:nvSpPr>
          <p:cNvPr id="177" name="Rectangle 176"/>
          <p:cNvSpPr/>
          <p:nvPr/>
        </p:nvSpPr>
        <p:spPr>
          <a:xfrm>
            <a:off x="6804025" y="1916113"/>
            <a:ext cx="1728788" cy="936625"/>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grpSp>
        <p:nvGrpSpPr>
          <p:cNvPr id="2" name="Group 271"/>
          <p:cNvGrpSpPr>
            <a:grpSpLocks/>
          </p:cNvGrpSpPr>
          <p:nvPr/>
        </p:nvGrpSpPr>
        <p:grpSpPr bwMode="auto">
          <a:xfrm>
            <a:off x="5114925" y="1989138"/>
            <a:ext cx="1574800" cy="1152525"/>
            <a:chOff x="3464" y="2111"/>
            <a:chExt cx="1074" cy="726"/>
          </a:xfrm>
        </p:grpSpPr>
        <p:sp>
          <p:nvSpPr>
            <p:cNvPr id="122003" name="Rectangle 12"/>
            <p:cNvSpPr>
              <a:spLocks noChangeArrowheads="1"/>
            </p:cNvSpPr>
            <p:nvPr/>
          </p:nvSpPr>
          <p:spPr bwMode="auto">
            <a:xfrm>
              <a:off x="3482" y="2129"/>
              <a:ext cx="1056" cy="708"/>
            </a:xfrm>
            <a:prstGeom prst="rect">
              <a:avLst/>
            </a:prstGeom>
            <a:solidFill>
              <a:srgbClr val="C0BFC0"/>
            </a:solidFill>
            <a:ln w="9525">
              <a:noFill/>
              <a:miter lim="800000"/>
              <a:headEnd/>
              <a:tailEnd/>
            </a:ln>
          </p:spPr>
          <p:txBody>
            <a:bodyPr/>
            <a:lstStyle/>
            <a:p>
              <a:endParaRPr lang="en-AU">
                <a:solidFill>
                  <a:srgbClr val="000000"/>
                </a:solidFill>
                <a:latin typeface="Arial" pitchFamily="34" charset="0"/>
              </a:endParaRPr>
            </a:p>
          </p:txBody>
        </p:sp>
        <p:sp>
          <p:nvSpPr>
            <p:cNvPr id="122004" name="Rectangle 13"/>
            <p:cNvSpPr>
              <a:spLocks noChangeArrowheads="1"/>
            </p:cNvSpPr>
            <p:nvPr/>
          </p:nvSpPr>
          <p:spPr bwMode="auto">
            <a:xfrm>
              <a:off x="3464" y="2111"/>
              <a:ext cx="36" cy="708"/>
            </a:xfrm>
            <a:prstGeom prst="rect">
              <a:avLst/>
            </a:prstGeom>
            <a:solidFill>
              <a:srgbClr val="E8CDCA"/>
            </a:solidFill>
            <a:ln w="9525">
              <a:noFill/>
              <a:miter lim="800000"/>
              <a:headEnd/>
              <a:tailEnd/>
            </a:ln>
          </p:spPr>
          <p:txBody>
            <a:bodyPr/>
            <a:lstStyle/>
            <a:p>
              <a:endParaRPr lang="en-AU">
                <a:solidFill>
                  <a:srgbClr val="000000"/>
                </a:solidFill>
                <a:latin typeface="Arial" pitchFamily="34" charset="0"/>
              </a:endParaRPr>
            </a:p>
          </p:txBody>
        </p:sp>
        <p:sp>
          <p:nvSpPr>
            <p:cNvPr id="122005" name="Rectangle 14"/>
            <p:cNvSpPr>
              <a:spLocks noChangeArrowheads="1"/>
            </p:cNvSpPr>
            <p:nvPr/>
          </p:nvSpPr>
          <p:spPr bwMode="auto">
            <a:xfrm>
              <a:off x="3500" y="2111"/>
              <a:ext cx="42" cy="708"/>
            </a:xfrm>
            <a:prstGeom prst="rect">
              <a:avLst/>
            </a:prstGeom>
            <a:solidFill>
              <a:srgbClr val="EACFCC"/>
            </a:solidFill>
            <a:ln w="9525">
              <a:noFill/>
              <a:miter lim="800000"/>
              <a:headEnd/>
              <a:tailEnd/>
            </a:ln>
          </p:spPr>
          <p:txBody>
            <a:bodyPr/>
            <a:lstStyle/>
            <a:p>
              <a:endParaRPr lang="en-AU">
                <a:solidFill>
                  <a:srgbClr val="000000"/>
                </a:solidFill>
                <a:latin typeface="Arial" pitchFamily="34" charset="0"/>
              </a:endParaRPr>
            </a:p>
          </p:txBody>
        </p:sp>
        <p:sp>
          <p:nvSpPr>
            <p:cNvPr id="122006" name="Rectangle 15"/>
            <p:cNvSpPr>
              <a:spLocks noChangeArrowheads="1"/>
            </p:cNvSpPr>
            <p:nvPr/>
          </p:nvSpPr>
          <p:spPr bwMode="auto">
            <a:xfrm>
              <a:off x="3542" y="2111"/>
              <a:ext cx="48" cy="708"/>
            </a:xfrm>
            <a:prstGeom prst="rect">
              <a:avLst/>
            </a:prstGeom>
            <a:solidFill>
              <a:srgbClr val="ECD1CE"/>
            </a:solidFill>
            <a:ln w="9525">
              <a:noFill/>
              <a:miter lim="800000"/>
              <a:headEnd/>
              <a:tailEnd/>
            </a:ln>
          </p:spPr>
          <p:txBody>
            <a:bodyPr/>
            <a:lstStyle/>
            <a:p>
              <a:endParaRPr lang="en-AU">
                <a:solidFill>
                  <a:srgbClr val="000000"/>
                </a:solidFill>
                <a:latin typeface="Arial" pitchFamily="34" charset="0"/>
              </a:endParaRPr>
            </a:p>
          </p:txBody>
        </p:sp>
        <p:sp>
          <p:nvSpPr>
            <p:cNvPr id="122007" name="Rectangle 16"/>
            <p:cNvSpPr>
              <a:spLocks noChangeArrowheads="1"/>
            </p:cNvSpPr>
            <p:nvPr/>
          </p:nvSpPr>
          <p:spPr bwMode="auto">
            <a:xfrm>
              <a:off x="3590" y="2111"/>
              <a:ext cx="42" cy="708"/>
            </a:xfrm>
            <a:prstGeom prst="rect">
              <a:avLst/>
            </a:prstGeom>
            <a:solidFill>
              <a:srgbClr val="EED3D0"/>
            </a:solidFill>
            <a:ln w="9525">
              <a:noFill/>
              <a:miter lim="800000"/>
              <a:headEnd/>
              <a:tailEnd/>
            </a:ln>
          </p:spPr>
          <p:txBody>
            <a:bodyPr/>
            <a:lstStyle/>
            <a:p>
              <a:endParaRPr lang="en-AU">
                <a:solidFill>
                  <a:srgbClr val="000000"/>
                </a:solidFill>
                <a:latin typeface="Arial" pitchFamily="34" charset="0"/>
              </a:endParaRPr>
            </a:p>
          </p:txBody>
        </p:sp>
        <p:sp>
          <p:nvSpPr>
            <p:cNvPr id="122008" name="Rectangle 17"/>
            <p:cNvSpPr>
              <a:spLocks noChangeArrowheads="1"/>
            </p:cNvSpPr>
            <p:nvPr/>
          </p:nvSpPr>
          <p:spPr bwMode="auto">
            <a:xfrm>
              <a:off x="3632" y="2111"/>
              <a:ext cx="42" cy="708"/>
            </a:xfrm>
            <a:prstGeom prst="rect">
              <a:avLst/>
            </a:prstGeom>
            <a:solidFill>
              <a:srgbClr val="F0D5D2"/>
            </a:solidFill>
            <a:ln w="9525">
              <a:noFill/>
              <a:miter lim="800000"/>
              <a:headEnd/>
              <a:tailEnd/>
            </a:ln>
          </p:spPr>
          <p:txBody>
            <a:bodyPr/>
            <a:lstStyle/>
            <a:p>
              <a:endParaRPr lang="en-AU">
                <a:solidFill>
                  <a:srgbClr val="000000"/>
                </a:solidFill>
                <a:latin typeface="Arial" pitchFamily="34" charset="0"/>
              </a:endParaRPr>
            </a:p>
          </p:txBody>
        </p:sp>
        <p:sp>
          <p:nvSpPr>
            <p:cNvPr id="122009" name="Rectangle 18"/>
            <p:cNvSpPr>
              <a:spLocks noChangeArrowheads="1"/>
            </p:cNvSpPr>
            <p:nvPr/>
          </p:nvSpPr>
          <p:spPr bwMode="auto">
            <a:xfrm>
              <a:off x="3674" y="2111"/>
              <a:ext cx="48" cy="708"/>
            </a:xfrm>
            <a:prstGeom prst="rect">
              <a:avLst/>
            </a:prstGeom>
            <a:solidFill>
              <a:srgbClr val="F2D7D4"/>
            </a:solidFill>
            <a:ln w="9525">
              <a:noFill/>
              <a:miter lim="800000"/>
              <a:headEnd/>
              <a:tailEnd/>
            </a:ln>
          </p:spPr>
          <p:txBody>
            <a:bodyPr/>
            <a:lstStyle/>
            <a:p>
              <a:endParaRPr lang="en-AU">
                <a:solidFill>
                  <a:srgbClr val="000000"/>
                </a:solidFill>
                <a:latin typeface="Arial" pitchFamily="34" charset="0"/>
              </a:endParaRPr>
            </a:p>
          </p:txBody>
        </p:sp>
        <p:sp>
          <p:nvSpPr>
            <p:cNvPr id="122010" name="Rectangle 19"/>
            <p:cNvSpPr>
              <a:spLocks noChangeArrowheads="1"/>
            </p:cNvSpPr>
            <p:nvPr/>
          </p:nvSpPr>
          <p:spPr bwMode="auto">
            <a:xfrm>
              <a:off x="3722" y="2111"/>
              <a:ext cx="60" cy="708"/>
            </a:xfrm>
            <a:prstGeom prst="rect">
              <a:avLst/>
            </a:prstGeom>
            <a:solidFill>
              <a:srgbClr val="F4D9D6"/>
            </a:solidFill>
            <a:ln w="9525">
              <a:noFill/>
              <a:miter lim="800000"/>
              <a:headEnd/>
              <a:tailEnd/>
            </a:ln>
          </p:spPr>
          <p:txBody>
            <a:bodyPr/>
            <a:lstStyle/>
            <a:p>
              <a:endParaRPr lang="en-AU">
                <a:solidFill>
                  <a:srgbClr val="000000"/>
                </a:solidFill>
                <a:latin typeface="Arial" pitchFamily="34" charset="0"/>
              </a:endParaRPr>
            </a:p>
          </p:txBody>
        </p:sp>
        <p:sp>
          <p:nvSpPr>
            <p:cNvPr id="122011" name="Rectangle 20"/>
            <p:cNvSpPr>
              <a:spLocks noChangeArrowheads="1"/>
            </p:cNvSpPr>
            <p:nvPr/>
          </p:nvSpPr>
          <p:spPr bwMode="auto">
            <a:xfrm>
              <a:off x="3782" y="2111"/>
              <a:ext cx="48" cy="708"/>
            </a:xfrm>
            <a:prstGeom prst="rect">
              <a:avLst/>
            </a:prstGeom>
            <a:solidFill>
              <a:srgbClr val="F6DBD8"/>
            </a:solidFill>
            <a:ln w="9525">
              <a:noFill/>
              <a:miter lim="800000"/>
              <a:headEnd/>
              <a:tailEnd/>
            </a:ln>
          </p:spPr>
          <p:txBody>
            <a:bodyPr/>
            <a:lstStyle/>
            <a:p>
              <a:endParaRPr lang="en-AU">
                <a:solidFill>
                  <a:srgbClr val="000000"/>
                </a:solidFill>
                <a:latin typeface="Arial" pitchFamily="34" charset="0"/>
              </a:endParaRPr>
            </a:p>
          </p:txBody>
        </p:sp>
        <p:sp>
          <p:nvSpPr>
            <p:cNvPr id="122012" name="Rectangle 21"/>
            <p:cNvSpPr>
              <a:spLocks noChangeArrowheads="1"/>
            </p:cNvSpPr>
            <p:nvPr/>
          </p:nvSpPr>
          <p:spPr bwMode="auto">
            <a:xfrm>
              <a:off x="3830" y="2111"/>
              <a:ext cx="42" cy="708"/>
            </a:xfrm>
            <a:prstGeom prst="rect">
              <a:avLst/>
            </a:prstGeom>
            <a:solidFill>
              <a:srgbClr val="F8DDDA"/>
            </a:solidFill>
            <a:ln w="9525">
              <a:noFill/>
              <a:miter lim="800000"/>
              <a:headEnd/>
              <a:tailEnd/>
            </a:ln>
          </p:spPr>
          <p:txBody>
            <a:bodyPr/>
            <a:lstStyle/>
            <a:p>
              <a:endParaRPr lang="en-AU">
                <a:solidFill>
                  <a:srgbClr val="000000"/>
                </a:solidFill>
                <a:latin typeface="Arial" pitchFamily="34" charset="0"/>
              </a:endParaRPr>
            </a:p>
          </p:txBody>
        </p:sp>
        <p:sp>
          <p:nvSpPr>
            <p:cNvPr id="122013" name="Rectangle 22"/>
            <p:cNvSpPr>
              <a:spLocks noChangeArrowheads="1"/>
            </p:cNvSpPr>
            <p:nvPr/>
          </p:nvSpPr>
          <p:spPr bwMode="auto">
            <a:xfrm>
              <a:off x="3872" y="2111"/>
              <a:ext cx="48" cy="708"/>
            </a:xfrm>
            <a:prstGeom prst="rect">
              <a:avLst/>
            </a:prstGeom>
            <a:solidFill>
              <a:srgbClr val="FADFDC"/>
            </a:solidFill>
            <a:ln w="9525">
              <a:noFill/>
              <a:miter lim="800000"/>
              <a:headEnd/>
              <a:tailEnd/>
            </a:ln>
          </p:spPr>
          <p:txBody>
            <a:bodyPr/>
            <a:lstStyle/>
            <a:p>
              <a:endParaRPr lang="en-AU">
                <a:solidFill>
                  <a:srgbClr val="000000"/>
                </a:solidFill>
                <a:latin typeface="Arial" pitchFamily="34" charset="0"/>
              </a:endParaRPr>
            </a:p>
          </p:txBody>
        </p:sp>
        <p:sp>
          <p:nvSpPr>
            <p:cNvPr id="122014" name="Rectangle 23"/>
            <p:cNvSpPr>
              <a:spLocks noChangeArrowheads="1"/>
            </p:cNvSpPr>
            <p:nvPr/>
          </p:nvSpPr>
          <p:spPr bwMode="auto">
            <a:xfrm>
              <a:off x="3920" y="2111"/>
              <a:ext cx="42" cy="708"/>
            </a:xfrm>
            <a:prstGeom prst="rect">
              <a:avLst/>
            </a:prstGeom>
            <a:solidFill>
              <a:srgbClr val="FCE1DE"/>
            </a:solidFill>
            <a:ln w="9525">
              <a:noFill/>
              <a:miter lim="800000"/>
              <a:headEnd/>
              <a:tailEnd/>
            </a:ln>
          </p:spPr>
          <p:txBody>
            <a:bodyPr/>
            <a:lstStyle/>
            <a:p>
              <a:endParaRPr lang="en-AU">
                <a:solidFill>
                  <a:srgbClr val="000000"/>
                </a:solidFill>
                <a:latin typeface="Arial" pitchFamily="34" charset="0"/>
              </a:endParaRPr>
            </a:p>
          </p:txBody>
        </p:sp>
        <p:sp>
          <p:nvSpPr>
            <p:cNvPr id="122015" name="Rectangle 24"/>
            <p:cNvSpPr>
              <a:spLocks noChangeArrowheads="1"/>
            </p:cNvSpPr>
            <p:nvPr/>
          </p:nvSpPr>
          <p:spPr bwMode="auto">
            <a:xfrm>
              <a:off x="3962" y="2111"/>
              <a:ext cx="558" cy="708"/>
            </a:xfrm>
            <a:prstGeom prst="rect">
              <a:avLst/>
            </a:prstGeom>
            <a:solidFill>
              <a:srgbClr val="FFE4E1"/>
            </a:solidFill>
            <a:ln w="9525">
              <a:noFill/>
              <a:miter lim="800000"/>
              <a:headEnd/>
              <a:tailEnd/>
            </a:ln>
          </p:spPr>
          <p:txBody>
            <a:bodyPr/>
            <a:lstStyle/>
            <a:p>
              <a:endParaRPr lang="en-AU">
                <a:solidFill>
                  <a:srgbClr val="000000"/>
                </a:solidFill>
                <a:latin typeface="Arial" pitchFamily="34" charset="0"/>
              </a:endParaRPr>
            </a:p>
          </p:txBody>
        </p:sp>
        <p:sp>
          <p:nvSpPr>
            <p:cNvPr id="122016" name="Rectangle 25"/>
            <p:cNvSpPr>
              <a:spLocks noChangeArrowheads="1"/>
            </p:cNvSpPr>
            <p:nvPr/>
          </p:nvSpPr>
          <p:spPr bwMode="auto">
            <a:xfrm>
              <a:off x="3464" y="2111"/>
              <a:ext cx="1056" cy="708"/>
            </a:xfrm>
            <a:prstGeom prst="rect">
              <a:avLst/>
            </a:prstGeom>
            <a:noFill/>
            <a:ln w="9525">
              <a:solidFill>
                <a:srgbClr val="000000"/>
              </a:solidFill>
              <a:miter lim="800000"/>
              <a:headEnd/>
              <a:tailEnd/>
            </a:ln>
          </p:spPr>
          <p:txBody>
            <a:bodyPr/>
            <a:lstStyle/>
            <a:p>
              <a:endParaRPr lang="en-AU">
                <a:solidFill>
                  <a:srgbClr val="000000"/>
                </a:solidFill>
                <a:latin typeface="Arial" pitchFamily="34" charset="0"/>
              </a:endParaRPr>
            </a:p>
          </p:txBody>
        </p:sp>
        <p:sp>
          <p:nvSpPr>
            <p:cNvPr id="122017" name="Rectangle 26"/>
            <p:cNvSpPr>
              <a:spLocks noChangeArrowheads="1"/>
            </p:cNvSpPr>
            <p:nvPr/>
          </p:nvSpPr>
          <p:spPr bwMode="auto">
            <a:xfrm>
              <a:off x="3704" y="2165"/>
              <a:ext cx="659" cy="97"/>
            </a:xfrm>
            <a:prstGeom prst="rect">
              <a:avLst/>
            </a:prstGeom>
            <a:noFill/>
            <a:ln w="9525">
              <a:noFill/>
              <a:miter lim="800000"/>
              <a:headEnd/>
              <a:tailEnd/>
            </a:ln>
          </p:spPr>
          <p:txBody>
            <a:bodyPr wrap="none" lIns="0" tIns="0" rIns="0" bIns="0">
              <a:spAutoFit/>
            </a:bodyPr>
            <a:lstStyle/>
            <a:p>
              <a:pPr marL="361950" indent="-361950" defTabSz="966788">
                <a:tabLst>
                  <a:tab pos="188913" algn="l"/>
                </a:tabLst>
              </a:pPr>
              <a:r>
                <a:rPr lang="en-US" sz="1000">
                  <a:solidFill>
                    <a:srgbClr val="000000"/>
                  </a:solidFill>
                  <a:latin typeface="Arial" pitchFamily="34" charset="0"/>
                </a:rPr>
                <a:t>OM_Observation</a:t>
              </a:r>
              <a:endParaRPr lang="en-US">
                <a:solidFill>
                  <a:srgbClr val="000000"/>
                </a:solidFill>
                <a:latin typeface="Arial" pitchFamily="34" charset="0"/>
              </a:endParaRPr>
            </a:p>
          </p:txBody>
        </p:sp>
        <p:sp>
          <p:nvSpPr>
            <p:cNvPr id="122018" name="Line 27"/>
            <p:cNvSpPr>
              <a:spLocks noChangeShapeType="1"/>
            </p:cNvSpPr>
            <p:nvPr/>
          </p:nvSpPr>
          <p:spPr bwMode="auto">
            <a:xfrm>
              <a:off x="3464" y="2291"/>
              <a:ext cx="1056" cy="0"/>
            </a:xfrm>
            <a:prstGeom prst="line">
              <a:avLst/>
            </a:prstGeom>
            <a:noFill/>
            <a:ln w="9525">
              <a:solidFill>
                <a:srgbClr val="000000"/>
              </a:solidFill>
              <a:miter lim="800000"/>
              <a:headEnd/>
              <a:tailEnd/>
            </a:ln>
          </p:spPr>
          <p:txBody>
            <a:bodyPr/>
            <a:lstStyle/>
            <a:p>
              <a:endParaRPr lang="en-AU"/>
            </a:p>
          </p:txBody>
        </p:sp>
        <p:sp>
          <p:nvSpPr>
            <p:cNvPr id="122019" name="Rectangle 28"/>
            <p:cNvSpPr>
              <a:spLocks noChangeArrowheads="1"/>
            </p:cNvSpPr>
            <p:nvPr/>
          </p:nvSpPr>
          <p:spPr bwMode="auto">
            <a:xfrm>
              <a:off x="3494" y="2315"/>
              <a:ext cx="75" cy="97"/>
            </a:xfrm>
            <a:prstGeom prst="rect">
              <a:avLst/>
            </a:prstGeom>
            <a:noFill/>
            <a:ln w="9525">
              <a:noFill/>
              <a:miter lim="800000"/>
              <a:headEnd/>
              <a:tailEnd/>
            </a:ln>
          </p:spPr>
          <p:txBody>
            <a:bodyPr wrap="none" lIns="0" tIns="0" rIns="0" bIns="0">
              <a:spAutoFit/>
            </a:bodyPr>
            <a:lstStyle/>
            <a:p>
              <a:pPr marL="361950" indent="-361950" defTabSz="966788">
                <a:tabLst>
                  <a:tab pos="188913" algn="l"/>
                </a:tabLst>
              </a:pPr>
              <a:r>
                <a:rPr lang="en-US" sz="1000">
                  <a:solidFill>
                    <a:srgbClr val="8B0000"/>
                  </a:solidFill>
                  <a:latin typeface="Arial" pitchFamily="34" charset="0"/>
                </a:rPr>
                <a:t>+ </a:t>
              </a:r>
              <a:endParaRPr lang="en-US">
                <a:solidFill>
                  <a:srgbClr val="000000"/>
                </a:solidFill>
                <a:latin typeface="Arial" pitchFamily="34" charset="0"/>
              </a:endParaRPr>
            </a:p>
          </p:txBody>
        </p:sp>
        <p:sp>
          <p:nvSpPr>
            <p:cNvPr id="122020" name="Rectangle 29"/>
            <p:cNvSpPr>
              <a:spLocks noChangeArrowheads="1"/>
            </p:cNvSpPr>
            <p:nvPr/>
          </p:nvSpPr>
          <p:spPr bwMode="auto">
            <a:xfrm>
              <a:off x="3620" y="2315"/>
              <a:ext cx="701" cy="97"/>
            </a:xfrm>
            <a:prstGeom prst="rect">
              <a:avLst/>
            </a:prstGeom>
            <a:noFill/>
            <a:ln w="9525">
              <a:noFill/>
              <a:miter lim="800000"/>
              <a:headEnd/>
              <a:tailEnd/>
            </a:ln>
          </p:spPr>
          <p:txBody>
            <a:bodyPr wrap="none" lIns="0" tIns="0" rIns="0" bIns="0">
              <a:spAutoFit/>
            </a:bodyPr>
            <a:lstStyle/>
            <a:p>
              <a:pPr marL="361950" indent="-361950" defTabSz="966788">
                <a:tabLst>
                  <a:tab pos="188913" algn="l"/>
                </a:tabLst>
              </a:pPr>
              <a:r>
                <a:rPr lang="en-US" sz="1000">
                  <a:solidFill>
                    <a:srgbClr val="8B0000"/>
                  </a:solidFill>
                  <a:latin typeface="Arial" pitchFamily="34" charset="0"/>
                </a:rPr>
                <a:t>phenomenonTime</a:t>
              </a:r>
              <a:endParaRPr lang="en-US">
                <a:solidFill>
                  <a:srgbClr val="000000"/>
                </a:solidFill>
                <a:latin typeface="Arial" pitchFamily="34" charset="0"/>
              </a:endParaRPr>
            </a:p>
          </p:txBody>
        </p:sp>
        <p:sp>
          <p:nvSpPr>
            <p:cNvPr id="122021" name="Rectangle 30"/>
            <p:cNvSpPr>
              <a:spLocks noChangeArrowheads="1"/>
            </p:cNvSpPr>
            <p:nvPr/>
          </p:nvSpPr>
          <p:spPr bwMode="auto">
            <a:xfrm>
              <a:off x="3494" y="2411"/>
              <a:ext cx="75" cy="97"/>
            </a:xfrm>
            <a:prstGeom prst="rect">
              <a:avLst/>
            </a:prstGeom>
            <a:noFill/>
            <a:ln w="9525">
              <a:noFill/>
              <a:miter lim="800000"/>
              <a:headEnd/>
              <a:tailEnd/>
            </a:ln>
          </p:spPr>
          <p:txBody>
            <a:bodyPr wrap="none" lIns="0" tIns="0" rIns="0" bIns="0">
              <a:spAutoFit/>
            </a:bodyPr>
            <a:lstStyle/>
            <a:p>
              <a:pPr marL="361950" indent="-361950" defTabSz="966788">
                <a:tabLst>
                  <a:tab pos="188913" algn="l"/>
                </a:tabLst>
              </a:pPr>
              <a:r>
                <a:rPr lang="en-US" sz="1000">
                  <a:solidFill>
                    <a:srgbClr val="8B0000"/>
                  </a:solidFill>
                  <a:latin typeface="Arial" pitchFamily="34" charset="0"/>
                </a:rPr>
                <a:t>+ </a:t>
              </a:r>
              <a:endParaRPr lang="en-US">
                <a:solidFill>
                  <a:srgbClr val="000000"/>
                </a:solidFill>
                <a:latin typeface="Arial" pitchFamily="34" charset="0"/>
              </a:endParaRPr>
            </a:p>
          </p:txBody>
        </p:sp>
        <p:sp>
          <p:nvSpPr>
            <p:cNvPr id="122022" name="Rectangle 31"/>
            <p:cNvSpPr>
              <a:spLocks noChangeArrowheads="1"/>
            </p:cNvSpPr>
            <p:nvPr/>
          </p:nvSpPr>
          <p:spPr bwMode="auto">
            <a:xfrm>
              <a:off x="3620" y="2411"/>
              <a:ext cx="408" cy="97"/>
            </a:xfrm>
            <a:prstGeom prst="rect">
              <a:avLst/>
            </a:prstGeom>
            <a:noFill/>
            <a:ln w="9525">
              <a:noFill/>
              <a:miter lim="800000"/>
              <a:headEnd/>
              <a:tailEnd/>
            </a:ln>
          </p:spPr>
          <p:txBody>
            <a:bodyPr wrap="none" lIns="0" tIns="0" rIns="0" bIns="0">
              <a:spAutoFit/>
            </a:bodyPr>
            <a:lstStyle/>
            <a:p>
              <a:pPr marL="361950" indent="-361950" defTabSz="966788">
                <a:tabLst>
                  <a:tab pos="188913" algn="l"/>
                </a:tabLst>
              </a:pPr>
              <a:r>
                <a:rPr lang="en-US" sz="1000">
                  <a:solidFill>
                    <a:srgbClr val="8B0000"/>
                  </a:solidFill>
                  <a:latin typeface="Arial" pitchFamily="34" charset="0"/>
                </a:rPr>
                <a:t>resultTime</a:t>
              </a:r>
              <a:endParaRPr lang="en-US">
                <a:solidFill>
                  <a:srgbClr val="000000"/>
                </a:solidFill>
                <a:latin typeface="Arial" pitchFamily="34" charset="0"/>
              </a:endParaRPr>
            </a:p>
          </p:txBody>
        </p:sp>
        <p:sp>
          <p:nvSpPr>
            <p:cNvPr id="122023" name="Rectangle 32"/>
            <p:cNvSpPr>
              <a:spLocks noChangeArrowheads="1"/>
            </p:cNvSpPr>
            <p:nvPr/>
          </p:nvSpPr>
          <p:spPr bwMode="auto">
            <a:xfrm>
              <a:off x="3494" y="2507"/>
              <a:ext cx="75" cy="97"/>
            </a:xfrm>
            <a:prstGeom prst="rect">
              <a:avLst/>
            </a:prstGeom>
            <a:noFill/>
            <a:ln w="9525">
              <a:noFill/>
              <a:miter lim="800000"/>
              <a:headEnd/>
              <a:tailEnd/>
            </a:ln>
          </p:spPr>
          <p:txBody>
            <a:bodyPr wrap="none" lIns="0" tIns="0" rIns="0" bIns="0">
              <a:spAutoFit/>
            </a:bodyPr>
            <a:lstStyle/>
            <a:p>
              <a:pPr marL="361950" indent="-361950" defTabSz="966788">
                <a:tabLst>
                  <a:tab pos="188913" algn="l"/>
                </a:tabLst>
              </a:pPr>
              <a:r>
                <a:rPr lang="en-US" sz="1000">
                  <a:solidFill>
                    <a:srgbClr val="8B0000"/>
                  </a:solidFill>
                  <a:latin typeface="Arial" pitchFamily="34" charset="0"/>
                </a:rPr>
                <a:t>+ </a:t>
              </a:r>
              <a:endParaRPr lang="en-US">
                <a:solidFill>
                  <a:srgbClr val="000000"/>
                </a:solidFill>
                <a:latin typeface="Arial" pitchFamily="34" charset="0"/>
              </a:endParaRPr>
            </a:p>
          </p:txBody>
        </p:sp>
        <p:sp>
          <p:nvSpPr>
            <p:cNvPr id="122024" name="Rectangle 33"/>
            <p:cNvSpPr>
              <a:spLocks noChangeArrowheads="1"/>
            </p:cNvSpPr>
            <p:nvPr/>
          </p:nvSpPr>
          <p:spPr bwMode="auto">
            <a:xfrm>
              <a:off x="3620" y="2507"/>
              <a:ext cx="591" cy="97"/>
            </a:xfrm>
            <a:prstGeom prst="rect">
              <a:avLst/>
            </a:prstGeom>
            <a:noFill/>
            <a:ln w="9525">
              <a:noFill/>
              <a:miter lim="800000"/>
              <a:headEnd/>
              <a:tailEnd/>
            </a:ln>
          </p:spPr>
          <p:txBody>
            <a:bodyPr wrap="none" lIns="0" tIns="0" rIns="0" bIns="0">
              <a:spAutoFit/>
            </a:bodyPr>
            <a:lstStyle/>
            <a:p>
              <a:pPr marL="361950" indent="-361950" defTabSz="966788">
                <a:tabLst>
                  <a:tab pos="188913" algn="l"/>
                </a:tabLst>
              </a:pPr>
              <a:r>
                <a:rPr lang="en-US" sz="1000">
                  <a:solidFill>
                    <a:srgbClr val="8B0000"/>
                  </a:solidFill>
                  <a:latin typeface="Arial" pitchFamily="34" charset="0"/>
                </a:rPr>
                <a:t>validTime [0..1]</a:t>
              </a:r>
              <a:endParaRPr lang="en-US">
                <a:solidFill>
                  <a:srgbClr val="000000"/>
                </a:solidFill>
                <a:latin typeface="Arial" pitchFamily="34" charset="0"/>
              </a:endParaRPr>
            </a:p>
          </p:txBody>
        </p:sp>
        <p:sp>
          <p:nvSpPr>
            <p:cNvPr id="122025" name="Rectangle 34"/>
            <p:cNvSpPr>
              <a:spLocks noChangeArrowheads="1"/>
            </p:cNvSpPr>
            <p:nvPr/>
          </p:nvSpPr>
          <p:spPr bwMode="auto">
            <a:xfrm>
              <a:off x="3494" y="2603"/>
              <a:ext cx="75" cy="97"/>
            </a:xfrm>
            <a:prstGeom prst="rect">
              <a:avLst/>
            </a:prstGeom>
            <a:noFill/>
            <a:ln w="9525">
              <a:noFill/>
              <a:miter lim="800000"/>
              <a:headEnd/>
              <a:tailEnd/>
            </a:ln>
          </p:spPr>
          <p:txBody>
            <a:bodyPr wrap="none" lIns="0" tIns="0" rIns="0" bIns="0">
              <a:spAutoFit/>
            </a:bodyPr>
            <a:lstStyle/>
            <a:p>
              <a:pPr marL="361950" indent="-361950" defTabSz="966788">
                <a:tabLst>
                  <a:tab pos="188913" algn="l"/>
                </a:tabLst>
              </a:pPr>
              <a:r>
                <a:rPr lang="en-US" sz="1000">
                  <a:solidFill>
                    <a:srgbClr val="8B0000"/>
                  </a:solidFill>
                  <a:latin typeface="Arial" pitchFamily="34" charset="0"/>
                </a:rPr>
                <a:t>+ </a:t>
              </a:r>
              <a:endParaRPr lang="en-US">
                <a:solidFill>
                  <a:srgbClr val="000000"/>
                </a:solidFill>
                <a:latin typeface="Arial" pitchFamily="34" charset="0"/>
              </a:endParaRPr>
            </a:p>
          </p:txBody>
        </p:sp>
        <p:sp>
          <p:nvSpPr>
            <p:cNvPr id="122026" name="Rectangle 35"/>
            <p:cNvSpPr>
              <a:spLocks noChangeArrowheads="1"/>
            </p:cNvSpPr>
            <p:nvPr/>
          </p:nvSpPr>
          <p:spPr bwMode="auto">
            <a:xfrm>
              <a:off x="3620" y="2603"/>
              <a:ext cx="687" cy="97"/>
            </a:xfrm>
            <a:prstGeom prst="rect">
              <a:avLst/>
            </a:prstGeom>
            <a:noFill/>
            <a:ln w="9525">
              <a:noFill/>
              <a:miter lim="800000"/>
              <a:headEnd/>
              <a:tailEnd/>
            </a:ln>
          </p:spPr>
          <p:txBody>
            <a:bodyPr wrap="none" lIns="0" tIns="0" rIns="0" bIns="0">
              <a:spAutoFit/>
            </a:bodyPr>
            <a:lstStyle/>
            <a:p>
              <a:pPr marL="361950" indent="-361950" defTabSz="966788">
                <a:tabLst>
                  <a:tab pos="188913" algn="l"/>
                </a:tabLst>
              </a:pPr>
              <a:r>
                <a:rPr lang="en-US" sz="1000">
                  <a:solidFill>
                    <a:srgbClr val="8B0000"/>
                  </a:solidFill>
                  <a:latin typeface="Arial" pitchFamily="34" charset="0"/>
                </a:rPr>
                <a:t>resultQuality [0..*]</a:t>
              </a:r>
              <a:endParaRPr lang="en-US">
                <a:solidFill>
                  <a:srgbClr val="000000"/>
                </a:solidFill>
                <a:latin typeface="Arial" pitchFamily="34" charset="0"/>
              </a:endParaRPr>
            </a:p>
          </p:txBody>
        </p:sp>
        <p:sp>
          <p:nvSpPr>
            <p:cNvPr id="122027" name="Rectangle 36"/>
            <p:cNvSpPr>
              <a:spLocks noChangeArrowheads="1"/>
            </p:cNvSpPr>
            <p:nvPr/>
          </p:nvSpPr>
          <p:spPr bwMode="auto">
            <a:xfrm>
              <a:off x="3494" y="2699"/>
              <a:ext cx="75" cy="97"/>
            </a:xfrm>
            <a:prstGeom prst="rect">
              <a:avLst/>
            </a:prstGeom>
            <a:noFill/>
            <a:ln w="9525">
              <a:noFill/>
              <a:miter lim="800000"/>
              <a:headEnd/>
              <a:tailEnd/>
            </a:ln>
          </p:spPr>
          <p:txBody>
            <a:bodyPr wrap="none" lIns="0" tIns="0" rIns="0" bIns="0">
              <a:spAutoFit/>
            </a:bodyPr>
            <a:lstStyle/>
            <a:p>
              <a:pPr marL="361950" indent="-361950" defTabSz="966788">
                <a:tabLst>
                  <a:tab pos="188913" algn="l"/>
                </a:tabLst>
              </a:pPr>
              <a:r>
                <a:rPr lang="en-US" sz="1000">
                  <a:solidFill>
                    <a:srgbClr val="8B0000"/>
                  </a:solidFill>
                  <a:latin typeface="Arial" pitchFamily="34" charset="0"/>
                </a:rPr>
                <a:t>+ </a:t>
              </a:r>
              <a:endParaRPr lang="en-US">
                <a:solidFill>
                  <a:srgbClr val="000000"/>
                </a:solidFill>
                <a:latin typeface="Arial" pitchFamily="34" charset="0"/>
              </a:endParaRPr>
            </a:p>
          </p:txBody>
        </p:sp>
        <p:sp>
          <p:nvSpPr>
            <p:cNvPr id="122028" name="Rectangle 37"/>
            <p:cNvSpPr>
              <a:spLocks noChangeArrowheads="1"/>
            </p:cNvSpPr>
            <p:nvPr/>
          </p:nvSpPr>
          <p:spPr bwMode="auto">
            <a:xfrm>
              <a:off x="3620" y="2699"/>
              <a:ext cx="599" cy="97"/>
            </a:xfrm>
            <a:prstGeom prst="rect">
              <a:avLst/>
            </a:prstGeom>
            <a:noFill/>
            <a:ln w="9525">
              <a:noFill/>
              <a:miter lim="800000"/>
              <a:headEnd/>
              <a:tailEnd/>
            </a:ln>
          </p:spPr>
          <p:txBody>
            <a:bodyPr wrap="none" lIns="0" tIns="0" rIns="0" bIns="0">
              <a:spAutoFit/>
            </a:bodyPr>
            <a:lstStyle/>
            <a:p>
              <a:pPr marL="361950" indent="-361950" defTabSz="966788">
                <a:tabLst>
                  <a:tab pos="188913" algn="l"/>
                </a:tabLst>
              </a:pPr>
              <a:r>
                <a:rPr lang="en-US" sz="1000">
                  <a:solidFill>
                    <a:srgbClr val="8B0000"/>
                  </a:solidFill>
                  <a:latin typeface="Arial" pitchFamily="34" charset="0"/>
                </a:rPr>
                <a:t>parameter [0..*]</a:t>
              </a:r>
              <a:endParaRPr lang="en-US">
                <a:solidFill>
                  <a:srgbClr val="000000"/>
                </a:solidFill>
                <a:latin typeface="Arial" pitchFamily="34" charset="0"/>
              </a:endParaRPr>
            </a:p>
          </p:txBody>
        </p:sp>
      </p:grpSp>
      <p:grpSp>
        <p:nvGrpSpPr>
          <p:cNvPr id="3" name="Group 269"/>
          <p:cNvGrpSpPr>
            <a:grpSpLocks/>
          </p:cNvGrpSpPr>
          <p:nvPr/>
        </p:nvGrpSpPr>
        <p:grpSpPr bwMode="auto">
          <a:xfrm>
            <a:off x="7015163" y="2027238"/>
            <a:ext cx="1373187" cy="542925"/>
            <a:chOff x="4760" y="2135"/>
            <a:chExt cx="759" cy="342"/>
          </a:xfrm>
        </p:grpSpPr>
        <p:sp>
          <p:nvSpPr>
            <p:cNvPr id="121975" name="Rectangle 38"/>
            <p:cNvSpPr>
              <a:spLocks noChangeArrowheads="1"/>
            </p:cNvSpPr>
            <p:nvPr/>
          </p:nvSpPr>
          <p:spPr bwMode="auto">
            <a:xfrm>
              <a:off x="4778" y="2153"/>
              <a:ext cx="708" cy="324"/>
            </a:xfrm>
            <a:prstGeom prst="rect">
              <a:avLst/>
            </a:prstGeom>
            <a:solidFill>
              <a:srgbClr val="C0BFC0"/>
            </a:solidFill>
            <a:ln w="9525">
              <a:noFill/>
              <a:miter lim="800000"/>
              <a:headEnd/>
              <a:tailEnd/>
            </a:ln>
          </p:spPr>
          <p:txBody>
            <a:bodyPr/>
            <a:lstStyle/>
            <a:p>
              <a:endParaRPr lang="en-AU">
                <a:solidFill>
                  <a:srgbClr val="000000"/>
                </a:solidFill>
                <a:latin typeface="Arial" pitchFamily="34" charset="0"/>
              </a:endParaRPr>
            </a:p>
          </p:txBody>
        </p:sp>
        <p:sp>
          <p:nvSpPr>
            <p:cNvPr id="121976" name="Rectangle 39"/>
            <p:cNvSpPr>
              <a:spLocks noChangeArrowheads="1"/>
            </p:cNvSpPr>
            <p:nvPr/>
          </p:nvSpPr>
          <p:spPr bwMode="auto">
            <a:xfrm>
              <a:off x="4760" y="2135"/>
              <a:ext cx="12" cy="324"/>
            </a:xfrm>
            <a:prstGeom prst="rect">
              <a:avLst/>
            </a:prstGeom>
            <a:solidFill>
              <a:srgbClr val="B5E8E8"/>
            </a:solidFill>
            <a:ln w="9525">
              <a:noFill/>
              <a:miter lim="800000"/>
              <a:headEnd/>
              <a:tailEnd/>
            </a:ln>
          </p:spPr>
          <p:txBody>
            <a:bodyPr/>
            <a:lstStyle/>
            <a:p>
              <a:endParaRPr lang="en-AU">
                <a:solidFill>
                  <a:srgbClr val="000000"/>
                </a:solidFill>
                <a:latin typeface="Arial" pitchFamily="34" charset="0"/>
              </a:endParaRPr>
            </a:p>
          </p:txBody>
        </p:sp>
        <p:sp>
          <p:nvSpPr>
            <p:cNvPr id="121977" name="Rectangle 40"/>
            <p:cNvSpPr>
              <a:spLocks noChangeArrowheads="1"/>
            </p:cNvSpPr>
            <p:nvPr/>
          </p:nvSpPr>
          <p:spPr bwMode="auto">
            <a:xfrm>
              <a:off x="4772" y="2135"/>
              <a:ext cx="12" cy="324"/>
            </a:xfrm>
            <a:prstGeom prst="rect">
              <a:avLst/>
            </a:prstGeom>
            <a:solidFill>
              <a:srgbClr val="B6E9E9"/>
            </a:solidFill>
            <a:ln w="9525">
              <a:noFill/>
              <a:miter lim="800000"/>
              <a:headEnd/>
              <a:tailEnd/>
            </a:ln>
          </p:spPr>
          <p:txBody>
            <a:bodyPr/>
            <a:lstStyle/>
            <a:p>
              <a:endParaRPr lang="en-AU">
                <a:solidFill>
                  <a:srgbClr val="000000"/>
                </a:solidFill>
                <a:latin typeface="Arial" pitchFamily="34" charset="0"/>
              </a:endParaRPr>
            </a:p>
          </p:txBody>
        </p:sp>
        <p:sp>
          <p:nvSpPr>
            <p:cNvPr id="121978" name="Rectangle 41"/>
            <p:cNvSpPr>
              <a:spLocks noChangeArrowheads="1"/>
            </p:cNvSpPr>
            <p:nvPr/>
          </p:nvSpPr>
          <p:spPr bwMode="auto">
            <a:xfrm>
              <a:off x="4784" y="2135"/>
              <a:ext cx="18" cy="324"/>
            </a:xfrm>
            <a:prstGeom prst="rect">
              <a:avLst/>
            </a:prstGeom>
            <a:solidFill>
              <a:srgbClr val="B7EAEA"/>
            </a:solidFill>
            <a:ln w="9525">
              <a:noFill/>
              <a:miter lim="800000"/>
              <a:headEnd/>
              <a:tailEnd/>
            </a:ln>
          </p:spPr>
          <p:txBody>
            <a:bodyPr/>
            <a:lstStyle/>
            <a:p>
              <a:endParaRPr lang="en-AU">
                <a:solidFill>
                  <a:srgbClr val="000000"/>
                </a:solidFill>
                <a:latin typeface="Arial" pitchFamily="34" charset="0"/>
              </a:endParaRPr>
            </a:p>
          </p:txBody>
        </p:sp>
        <p:sp>
          <p:nvSpPr>
            <p:cNvPr id="121979" name="Rectangle 42"/>
            <p:cNvSpPr>
              <a:spLocks noChangeArrowheads="1"/>
            </p:cNvSpPr>
            <p:nvPr/>
          </p:nvSpPr>
          <p:spPr bwMode="auto">
            <a:xfrm>
              <a:off x="4802" y="2135"/>
              <a:ext cx="12" cy="324"/>
            </a:xfrm>
            <a:prstGeom prst="rect">
              <a:avLst/>
            </a:prstGeom>
            <a:solidFill>
              <a:srgbClr val="B8EBEB"/>
            </a:solidFill>
            <a:ln w="9525">
              <a:noFill/>
              <a:miter lim="800000"/>
              <a:headEnd/>
              <a:tailEnd/>
            </a:ln>
          </p:spPr>
          <p:txBody>
            <a:bodyPr/>
            <a:lstStyle/>
            <a:p>
              <a:endParaRPr lang="en-AU">
                <a:solidFill>
                  <a:srgbClr val="000000"/>
                </a:solidFill>
                <a:latin typeface="Arial" pitchFamily="34" charset="0"/>
              </a:endParaRPr>
            </a:p>
          </p:txBody>
        </p:sp>
        <p:sp>
          <p:nvSpPr>
            <p:cNvPr id="121980" name="Rectangle 43"/>
            <p:cNvSpPr>
              <a:spLocks noChangeArrowheads="1"/>
            </p:cNvSpPr>
            <p:nvPr/>
          </p:nvSpPr>
          <p:spPr bwMode="auto">
            <a:xfrm>
              <a:off x="4814" y="2135"/>
              <a:ext cx="18" cy="324"/>
            </a:xfrm>
            <a:prstGeom prst="rect">
              <a:avLst/>
            </a:prstGeom>
            <a:solidFill>
              <a:srgbClr val="B9ECEC"/>
            </a:solidFill>
            <a:ln w="9525">
              <a:noFill/>
              <a:miter lim="800000"/>
              <a:headEnd/>
              <a:tailEnd/>
            </a:ln>
          </p:spPr>
          <p:txBody>
            <a:bodyPr/>
            <a:lstStyle/>
            <a:p>
              <a:endParaRPr lang="en-AU">
                <a:solidFill>
                  <a:srgbClr val="000000"/>
                </a:solidFill>
                <a:latin typeface="Arial" pitchFamily="34" charset="0"/>
              </a:endParaRPr>
            </a:p>
          </p:txBody>
        </p:sp>
        <p:sp>
          <p:nvSpPr>
            <p:cNvPr id="121981" name="Rectangle 44"/>
            <p:cNvSpPr>
              <a:spLocks noChangeArrowheads="1"/>
            </p:cNvSpPr>
            <p:nvPr/>
          </p:nvSpPr>
          <p:spPr bwMode="auto">
            <a:xfrm>
              <a:off x="4832" y="2135"/>
              <a:ext cx="12" cy="324"/>
            </a:xfrm>
            <a:prstGeom prst="rect">
              <a:avLst/>
            </a:prstGeom>
            <a:solidFill>
              <a:srgbClr val="BAEDED"/>
            </a:solidFill>
            <a:ln w="9525">
              <a:noFill/>
              <a:miter lim="800000"/>
              <a:headEnd/>
              <a:tailEnd/>
            </a:ln>
          </p:spPr>
          <p:txBody>
            <a:bodyPr/>
            <a:lstStyle/>
            <a:p>
              <a:endParaRPr lang="en-AU">
                <a:solidFill>
                  <a:srgbClr val="000000"/>
                </a:solidFill>
                <a:latin typeface="Arial" pitchFamily="34" charset="0"/>
              </a:endParaRPr>
            </a:p>
          </p:txBody>
        </p:sp>
        <p:sp>
          <p:nvSpPr>
            <p:cNvPr id="121982" name="Rectangle 45"/>
            <p:cNvSpPr>
              <a:spLocks noChangeArrowheads="1"/>
            </p:cNvSpPr>
            <p:nvPr/>
          </p:nvSpPr>
          <p:spPr bwMode="auto">
            <a:xfrm>
              <a:off x="4844" y="2135"/>
              <a:ext cx="12" cy="324"/>
            </a:xfrm>
            <a:prstGeom prst="rect">
              <a:avLst/>
            </a:prstGeom>
            <a:solidFill>
              <a:srgbClr val="BBEEEE"/>
            </a:solidFill>
            <a:ln w="9525">
              <a:noFill/>
              <a:miter lim="800000"/>
              <a:headEnd/>
              <a:tailEnd/>
            </a:ln>
          </p:spPr>
          <p:txBody>
            <a:bodyPr/>
            <a:lstStyle/>
            <a:p>
              <a:endParaRPr lang="en-AU">
                <a:solidFill>
                  <a:srgbClr val="000000"/>
                </a:solidFill>
                <a:latin typeface="Arial" pitchFamily="34" charset="0"/>
              </a:endParaRPr>
            </a:p>
          </p:txBody>
        </p:sp>
        <p:sp>
          <p:nvSpPr>
            <p:cNvPr id="121983" name="Rectangle 46"/>
            <p:cNvSpPr>
              <a:spLocks noChangeArrowheads="1"/>
            </p:cNvSpPr>
            <p:nvPr/>
          </p:nvSpPr>
          <p:spPr bwMode="auto">
            <a:xfrm>
              <a:off x="4856" y="2135"/>
              <a:ext cx="18" cy="324"/>
            </a:xfrm>
            <a:prstGeom prst="rect">
              <a:avLst/>
            </a:prstGeom>
            <a:solidFill>
              <a:srgbClr val="BCEFEF"/>
            </a:solidFill>
            <a:ln w="9525">
              <a:noFill/>
              <a:miter lim="800000"/>
              <a:headEnd/>
              <a:tailEnd/>
            </a:ln>
          </p:spPr>
          <p:txBody>
            <a:bodyPr/>
            <a:lstStyle/>
            <a:p>
              <a:endParaRPr lang="en-AU">
                <a:solidFill>
                  <a:srgbClr val="000000"/>
                </a:solidFill>
                <a:latin typeface="Arial" pitchFamily="34" charset="0"/>
              </a:endParaRPr>
            </a:p>
          </p:txBody>
        </p:sp>
        <p:sp>
          <p:nvSpPr>
            <p:cNvPr id="121984" name="Rectangle 47"/>
            <p:cNvSpPr>
              <a:spLocks noChangeArrowheads="1"/>
            </p:cNvSpPr>
            <p:nvPr/>
          </p:nvSpPr>
          <p:spPr bwMode="auto">
            <a:xfrm>
              <a:off x="4874" y="2135"/>
              <a:ext cx="12" cy="324"/>
            </a:xfrm>
            <a:prstGeom prst="rect">
              <a:avLst/>
            </a:prstGeom>
            <a:solidFill>
              <a:srgbClr val="BDF0F0"/>
            </a:solidFill>
            <a:ln w="9525">
              <a:noFill/>
              <a:miter lim="800000"/>
              <a:headEnd/>
              <a:tailEnd/>
            </a:ln>
          </p:spPr>
          <p:txBody>
            <a:bodyPr/>
            <a:lstStyle/>
            <a:p>
              <a:endParaRPr lang="en-AU">
                <a:solidFill>
                  <a:srgbClr val="000000"/>
                </a:solidFill>
                <a:latin typeface="Arial" pitchFamily="34" charset="0"/>
              </a:endParaRPr>
            </a:p>
          </p:txBody>
        </p:sp>
        <p:sp>
          <p:nvSpPr>
            <p:cNvPr id="121985" name="Rectangle 48"/>
            <p:cNvSpPr>
              <a:spLocks noChangeArrowheads="1"/>
            </p:cNvSpPr>
            <p:nvPr/>
          </p:nvSpPr>
          <p:spPr bwMode="auto">
            <a:xfrm>
              <a:off x="4886" y="2135"/>
              <a:ext cx="18" cy="324"/>
            </a:xfrm>
            <a:prstGeom prst="rect">
              <a:avLst/>
            </a:prstGeom>
            <a:solidFill>
              <a:srgbClr val="BEF1F1"/>
            </a:solidFill>
            <a:ln w="9525">
              <a:noFill/>
              <a:miter lim="800000"/>
              <a:headEnd/>
              <a:tailEnd/>
            </a:ln>
          </p:spPr>
          <p:txBody>
            <a:bodyPr/>
            <a:lstStyle/>
            <a:p>
              <a:endParaRPr lang="en-AU">
                <a:solidFill>
                  <a:srgbClr val="000000"/>
                </a:solidFill>
                <a:latin typeface="Arial" pitchFamily="34" charset="0"/>
              </a:endParaRPr>
            </a:p>
          </p:txBody>
        </p:sp>
        <p:sp>
          <p:nvSpPr>
            <p:cNvPr id="121986" name="Rectangle 49"/>
            <p:cNvSpPr>
              <a:spLocks noChangeArrowheads="1"/>
            </p:cNvSpPr>
            <p:nvPr/>
          </p:nvSpPr>
          <p:spPr bwMode="auto">
            <a:xfrm>
              <a:off x="4904" y="2135"/>
              <a:ext cx="12" cy="324"/>
            </a:xfrm>
            <a:prstGeom prst="rect">
              <a:avLst/>
            </a:prstGeom>
            <a:solidFill>
              <a:srgbClr val="BFF2F2"/>
            </a:solidFill>
            <a:ln w="9525">
              <a:noFill/>
              <a:miter lim="800000"/>
              <a:headEnd/>
              <a:tailEnd/>
            </a:ln>
          </p:spPr>
          <p:txBody>
            <a:bodyPr/>
            <a:lstStyle/>
            <a:p>
              <a:endParaRPr lang="en-AU">
                <a:solidFill>
                  <a:srgbClr val="000000"/>
                </a:solidFill>
                <a:latin typeface="Arial" pitchFamily="34" charset="0"/>
              </a:endParaRPr>
            </a:p>
          </p:txBody>
        </p:sp>
        <p:sp>
          <p:nvSpPr>
            <p:cNvPr id="121987" name="Rectangle 50"/>
            <p:cNvSpPr>
              <a:spLocks noChangeArrowheads="1"/>
            </p:cNvSpPr>
            <p:nvPr/>
          </p:nvSpPr>
          <p:spPr bwMode="auto">
            <a:xfrm>
              <a:off x="4916" y="2135"/>
              <a:ext cx="18" cy="324"/>
            </a:xfrm>
            <a:prstGeom prst="rect">
              <a:avLst/>
            </a:prstGeom>
            <a:solidFill>
              <a:srgbClr val="C0F3F3"/>
            </a:solidFill>
            <a:ln w="9525">
              <a:noFill/>
              <a:miter lim="800000"/>
              <a:headEnd/>
              <a:tailEnd/>
            </a:ln>
          </p:spPr>
          <p:txBody>
            <a:bodyPr/>
            <a:lstStyle/>
            <a:p>
              <a:endParaRPr lang="en-AU">
                <a:solidFill>
                  <a:srgbClr val="000000"/>
                </a:solidFill>
                <a:latin typeface="Arial" pitchFamily="34" charset="0"/>
              </a:endParaRPr>
            </a:p>
          </p:txBody>
        </p:sp>
        <p:sp>
          <p:nvSpPr>
            <p:cNvPr id="121988" name="Rectangle 51"/>
            <p:cNvSpPr>
              <a:spLocks noChangeArrowheads="1"/>
            </p:cNvSpPr>
            <p:nvPr/>
          </p:nvSpPr>
          <p:spPr bwMode="auto">
            <a:xfrm>
              <a:off x="4934" y="2135"/>
              <a:ext cx="18" cy="324"/>
            </a:xfrm>
            <a:prstGeom prst="rect">
              <a:avLst/>
            </a:prstGeom>
            <a:solidFill>
              <a:srgbClr val="C1F4F4"/>
            </a:solidFill>
            <a:ln w="9525">
              <a:noFill/>
              <a:miter lim="800000"/>
              <a:headEnd/>
              <a:tailEnd/>
            </a:ln>
          </p:spPr>
          <p:txBody>
            <a:bodyPr/>
            <a:lstStyle/>
            <a:p>
              <a:endParaRPr lang="en-AU">
                <a:solidFill>
                  <a:srgbClr val="000000"/>
                </a:solidFill>
                <a:latin typeface="Arial" pitchFamily="34" charset="0"/>
              </a:endParaRPr>
            </a:p>
          </p:txBody>
        </p:sp>
        <p:sp>
          <p:nvSpPr>
            <p:cNvPr id="121989" name="Rectangle 52"/>
            <p:cNvSpPr>
              <a:spLocks noChangeArrowheads="1"/>
            </p:cNvSpPr>
            <p:nvPr/>
          </p:nvSpPr>
          <p:spPr bwMode="auto">
            <a:xfrm>
              <a:off x="4952" y="2135"/>
              <a:ext cx="24" cy="324"/>
            </a:xfrm>
            <a:prstGeom prst="rect">
              <a:avLst/>
            </a:prstGeom>
            <a:solidFill>
              <a:srgbClr val="C2F5F5"/>
            </a:solidFill>
            <a:ln w="9525">
              <a:noFill/>
              <a:miter lim="800000"/>
              <a:headEnd/>
              <a:tailEnd/>
            </a:ln>
          </p:spPr>
          <p:txBody>
            <a:bodyPr/>
            <a:lstStyle/>
            <a:p>
              <a:endParaRPr lang="en-AU">
                <a:solidFill>
                  <a:srgbClr val="000000"/>
                </a:solidFill>
                <a:latin typeface="Arial" pitchFamily="34" charset="0"/>
              </a:endParaRPr>
            </a:p>
          </p:txBody>
        </p:sp>
        <p:sp>
          <p:nvSpPr>
            <p:cNvPr id="121990" name="Rectangle 53"/>
            <p:cNvSpPr>
              <a:spLocks noChangeArrowheads="1"/>
            </p:cNvSpPr>
            <p:nvPr/>
          </p:nvSpPr>
          <p:spPr bwMode="auto">
            <a:xfrm>
              <a:off x="4976" y="2135"/>
              <a:ext cx="18" cy="324"/>
            </a:xfrm>
            <a:prstGeom prst="rect">
              <a:avLst/>
            </a:prstGeom>
            <a:solidFill>
              <a:srgbClr val="C3F6F6"/>
            </a:solidFill>
            <a:ln w="9525">
              <a:noFill/>
              <a:miter lim="800000"/>
              <a:headEnd/>
              <a:tailEnd/>
            </a:ln>
          </p:spPr>
          <p:txBody>
            <a:bodyPr/>
            <a:lstStyle/>
            <a:p>
              <a:endParaRPr lang="en-AU">
                <a:solidFill>
                  <a:srgbClr val="000000"/>
                </a:solidFill>
                <a:latin typeface="Arial" pitchFamily="34" charset="0"/>
              </a:endParaRPr>
            </a:p>
          </p:txBody>
        </p:sp>
        <p:sp>
          <p:nvSpPr>
            <p:cNvPr id="121991" name="Rectangle 54"/>
            <p:cNvSpPr>
              <a:spLocks noChangeArrowheads="1"/>
            </p:cNvSpPr>
            <p:nvPr/>
          </p:nvSpPr>
          <p:spPr bwMode="auto">
            <a:xfrm>
              <a:off x="4994" y="2135"/>
              <a:ext cx="12" cy="324"/>
            </a:xfrm>
            <a:prstGeom prst="rect">
              <a:avLst/>
            </a:prstGeom>
            <a:solidFill>
              <a:srgbClr val="C4F7F7"/>
            </a:solidFill>
            <a:ln w="9525">
              <a:noFill/>
              <a:miter lim="800000"/>
              <a:headEnd/>
              <a:tailEnd/>
            </a:ln>
          </p:spPr>
          <p:txBody>
            <a:bodyPr/>
            <a:lstStyle/>
            <a:p>
              <a:endParaRPr lang="en-AU">
                <a:solidFill>
                  <a:srgbClr val="000000"/>
                </a:solidFill>
                <a:latin typeface="Arial" pitchFamily="34" charset="0"/>
              </a:endParaRPr>
            </a:p>
          </p:txBody>
        </p:sp>
        <p:sp>
          <p:nvSpPr>
            <p:cNvPr id="121992" name="Rectangle 55"/>
            <p:cNvSpPr>
              <a:spLocks noChangeArrowheads="1"/>
            </p:cNvSpPr>
            <p:nvPr/>
          </p:nvSpPr>
          <p:spPr bwMode="auto">
            <a:xfrm>
              <a:off x="5006" y="2135"/>
              <a:ext cx="18" cy="324"/>
            </a:xfrm>
            <a:prstGeom prst="rect">
              <a:avLst/>
            </a:prstGeom>
            <a:solidFill>
              <a:srgbClr val="C5F8F8"/>
            </a:solidFill>
            <a:ln w="9525">
              <a:noFill/>
              <a:miter lim="800000"/>
              <a:headEnd/>
              <a:tailEnd/>
            </a:ln>
          </p:spPr>
          <p:txBody>
            <a:bodyPr/>
            <a:lstStyle/>
            <a:p>
              <a:endParaRPr lang="en-AU">
                <a:solidFill>
                  <a:srgbClr val="000000"/>
                </a:solidFill>
                <a:latin typeface="Arial" pitchFamily="34" charset="0"/>
              </a:endParaRPr>
            </a:p>
          </p:txBody>
        </p:sp>
        <p:sp>
          <p:nvSpPr>
            <p:cNvPr id="121993" name="Rectangle 56"/>
            <p:cNvSpPr>
              <a:spLocks noChangeArrowheads="1"/>
            </p:cNvSpPr>
            <p:nvPr/>
          </p:nvSpPr>
          <p:spPr bwMode="auto">
            <a:xfrm>
              <a:off x="5024" y="2135"/>
              <a:ext cx="12" cy="324"/>
            </a:xfrm>
            <a:prstGeom prst="rect">
              <a:avLst/>
            </a:prstGeom>
            <a:solidFill>
              <a:srgbClr val="C6F9F9"/>
            </a:solidFill>
            <a:ln w="9525">
              <a:noFill/>
              <a:miter lim="800000"/>
              <a:headEnd/>
              <a:tailEnd/>
            </a:ln>
          </p:spPr>
          <p:txBody>
            <a:bodyPr/>
            <a:lstStyle/>
            <a:p>
              <a:endParaRPr lang="en-AU">
                <a:solidFill>
                  <a:srgbClr val="000000"/>
                </a:solidFill>
                <a:latin typeface="Arial" pitchFamily="34" charset="0"/>
              </a:endParaRPr>
            </a:p>
          </p:txBody>
        </p:sp>
        <p:sp>
          <p:nvSpPr>
            <p:cNvPr id="121994" name="Rectangle 57"/>
            <p:cNvSpPr>
              <a:spLocks noChangeArrowheads="1"/>
            </p:cNvSpPr>
            <p:nvPr/>
          </p:nvSpPr>
          <p:spPr bwMode="auto">
            <a:xfrm>
              <a:off x="5036" y="2135"/>
              <a:ext cx="12" cy="324"/>
            </a:xfrm>
            <a:prstGeom prst="rect">
              <a:avLst/>
            </a:prstGeom>
            <a:solidFill>
              <a:srgbClr val="C7FAFA"/>
            </a:solidFill>
            <a:ln w="9525">
              <a:noFill/>
              <a:miter lim="800000"/>
              <a:headEnd/>
              <a:tailEnd/>
            </a:ln>
          </p:spPr>
          <p:txBody>
            <a:bodyPr/>
            <a:lstStyle/>
            <a:p>
              <a:endParaRPr lang="en-AU">
                <a:solidFill>
                  <a:srgbClr val="000000"/>
                </a:solidFill>
                <a:latin typeface="Arial" pitchFamily="34" charset="0"/>
              </a:endParaRPr>
            </a:p>
          </p:txBody>
        </p:sp>
        <p:sp>
          <p:nvSpPr>
            <p:cNvPr id="121995" name="Rectangle 58"/>
            <p:cNvSpPr>
              <a:spLocks noChangeArrowheads="1"/>
            </p:cNvSpPr>
            <p:nvPr/>
          </p:nvSpPr>
          <p:spPr bwMode="auto">
            <a:xfrm>
              <a:off x="5048" y="2135"/>
              <a:ext cx="18" cy="324"/>
            </a:xfrm>
            <a:prstGeom prst="rect">
              <a:avLst/>
            </a:prstGeom>
            <a:solidFill>
              <a:srgbClr val="C8FBFB"/>
            </a:solidFill>
            <a:ln w="9525">
              <a:noFill/>
              <a:miter lim="800000"/>
              <a:headEnd/>
              <a:tailEnd/>
            </a:ln>
          </p:spPr>
          <p:txBody>
            <a:bodyPr/>
            <a:lstStyle/>
            <a:p>
              <a:endParaRPr lang="en-AU">
                <a:solidFill>
                  <a:srgbClr val="000000"/>
                </a:solidFill>
                <a:latin typeface="Arial" pitchFamily="34" charset="0"/>
              </a:endParaRPr>
            </a:p>
          </p:txBody>
        </p:sp>
        <p:sp>
          <p:nvSpPr>
            <p:cNvPr id="121996" name="Rectangle 59"/>
            <p:cNvSpPr>
              <a:spLocks noChangeArrowheads="1"/>
            </p:cNvSpPr>
            <p:nvPr/>
          </p:nvSpPr>
          <p:spPr bwMode="auto">
            <a:xfrm>
              <a:off x="5066" y="2135"/>
              <a:ext cx="12" cy="324"/>
            </a:xfrm>
            <a:prstGeom prst="rect">
              <a:avLst/>
            </a:prstGeom>
            <a:solidFill>
              <a:srgbClr val="C9FCFC"/>
            </a:solidFill>
            <a:ln w="9525">
              <a:noFill/>
              <a:miter lim="800000"/>
              <a:headEnd/>
              <a:tailEnd/>
            </a:ln>
          </p:spPr>
          <p:txBody>
            <a:bodyPr/>
            <a:lstStyle/>
            <a:p>
              <a:endParaRPr lang="en-AU">
                <a:solidFill>
                  <a:srgbClr val="000000"/>
                </a:solidFill>
                <a:latin typeface="Arial" pitchFamily="34" charset="0"/>
              </a:endParaRPr>
            </a:p>
          </p:txBody>
        </p:sp>
        <p:sp>
          <p:nvSpPr>
            <p:cNvPr id="121997" name="Rectangle 60"/>
            <p:cNvSpPr>
              <a:spLocks noChangeArrowheads="1"/>
            </p:cNvSpPr>
            <p:nvPr/>
          </p:nvSpPr>
          <p:spPr bwMode="auto">
            <a:xfrm>
              <a:off x="5078" y="2135"/>
              <a:ext cx="18" cy="324"/>
            </a:xfrm>
            <a:prstGeom prst="rect">
              <a:avLst/>
            </a:prstGeom>
            <a:solidFill>
              <a:srgbClr val="CAFDFD"/>
            </a:solidFill>
            <a:ln w="9525">
              <a:noFill/>
              <a:miter lim="800000"/>
              <a:headEnd/>
              <a:tailEnd/>
            </a:ln>
          </p:spPr>
          <p:txBody>
            <a:bodyPr/>
            <a:lstStyle/>
            <a:p>
              <a:endParaRPr lang="en-AU">
                <a:solidFill>
                  <a:srgbClr val="000000"/>
                </a:solidFill>
                <a:latin typeface="Arial" pitchFamily="34" charset="0"/>
              </a:endParaRPr>
            </a:p>
          </p:txBody>
        </p:sp>
        <p:sp>
          <p:nvSpPr>
            <p:cNvPr id="121998" name="Rectangle 61"/>
            <p:cNvSpPr>
              <a:spLocks noChangeArrowheads="1"/>
            </p:cNvSpPr>
            <p:nvPr/>
          </p:nvSpPr>
          <p:spPr bwMode="auto">
            <a:xfrm>
              <a:off x="5096" y="2135"/>
              <a:ext cx="12" cy="324"/>
            </a:xfrm>
            <a:prstGeom prst="rect">
              <a:avLst/>
            </a:prstGeom>
            <a:solidFill>
              <a:srgbClr val="CBFEFE"/>
            </a:solidFill>
            <a:ln w="9525">
              <a:noFill/>
              <a:miter lim="800000"/>
              <a:headEnd/>
              <a:tailEnd/>
            </a:ln>
          </p:spPr>
          <p:txBody>
            <a:bodyPr/>
            <a:lstStyle/>
            <a:p>
              <a:endParaRPr lang="en-AU">
                <a:solidFill>
                  <a:srgbClr val="000000"/>
                </a:solidFill>
                <a:latin typeface="Arial" pitchFamily="34" charset="0"/>
              </a:endParaRPr>
            </a:p>
          </p:txBody>
        </p:sp>
        <p:sp>
          <p:nvSpPr>
            <p:cNvPr id="121999" name="Rectangle 62"/>
            <p:cNvSpPr>
              <a:spLocks noChangeArrowheads="1"/>
            </p:cNvSpPr>
            <p:nvPr/>
          </p:nvSpPr>
          <p:spPr bwMode="auto">
            <a:xfrm>
              <a:off x="5108" y="2135"/>
              <a:ext cx="360" cy="324"/>
            </a:xfrm>
            <a:prstGeom prst="rect">
              <a:avLst/>
            </a:prstGeom>
            <a:solidFill>
              <a:srgbClr val="CCFFFF"/>
            </a:solidFill>
            <a:ln w="9525">
              <a:noFill/>
              <a:miter lim="800000"/>
              <a:headEnd/>
              <a:tailEnd/>
            </a:ln>
          </p:spPr>
          <p:txBody>
            <a:bodyPr/>
            <a:lstStyle/>
            <a:p>
              <a:endParaRPr lang="en-AU">
                <a:solidFill>
                  <a:srgbClr val="000000"/>
                </a:solidFill>
                <a:latin typeface="Arial" pitchFamily="34" charset="0"/>
              </a:endParaRPr>
            </a:p>
          </p:txBody>
        </p:sp>
        <p:sp>
          <p:nvSpPr>
            <p:cNvPr id="122000" name="Rectangle 63"/>
            <p:cNvSpPr>
              <a:spLocks noChangeArrowheads="1"/>
            </p:cNvSpPr>
            <p:nvPr/>
          </p:nvSpPr>
          <p:spPr bwMode="auto">
            <a:xfrm>
              <a:off x="4760" y="2135"/>
              <a:ext cx="708" cy="324"/>
            </a:xfrm>
            <a:prstGeom prst="rect">
              <a:avLst/>
            </a:prstGeom>
            <a:noFill/>
            <a:ln w="9525">
              <a:solidFill>
                <a:srgbClr val="000000"/>
              </a:solidFill>
              <a:miter lim="800000"/>
              <a:headEnd/>
              <a:tailEnd/>
            </a:ln>
          </p:spPr>
          <p:txBody>
            <a:bodyPr/>
            <a:lstStyle/>
            <a:p>
              <a:endParaRPr lang="en-AU">
                <a:solidFill>
                  <a:srgbClr val="000000"/>
                </a:solidFill>
                <a:latin typeface="Arial" pitchFamily="34" charset="0"/>
              </a:endParaRPr>
            </a:p>
          </p:txBody>
        </p:sp>
        <p:sp>
          <p:nvSpPr>
            <p:cNvPr id="122001" name="Rectangle 64"/>
            <p:cNvSpPr>
              <a:spLocks noChangeArrowheads="1"/>
            </p:cNvSpPr>
            <p:nvPr/>
          </p:nvSpPr>
          <p:spPr bwMode="auto">
            <a:xfrm>
              <a:off x="4802" y="2189"/>
              <a:ext cx="717" cy="97"/>
            </a:xfrm>
            <a:prstGeom prst="rect">
              <a:avLst/>
            </a:prstGeom>
            <a:noFill/>
            <a:ln w="9525">
              <a:noFill/>
              <a:miter lim="800000"/>
              <a:headEnd/>
              <a:tailEnd/>
            </a:ln>
          </p:spPr>
          <p:txBody>
            <a:bodyPr wrap="none" lIns="0" tIns="0" rIns="0" bIns="0">
              <a:spAutoFit/>
            </a:bodyPr>
            <a:lstStyle/>
            <a:p>
              <a:pPr marL="361950" indent="-361950" defTabSz="966788">
                <a:tabLst>
                  <a:tab pos="188913" algn="l"/>
                </a:tabLst>
              </a:pPr>
              <a:r>
                <a:rPr lang="en-US" sz="1000">
                  <a:solidFill>
                    <a:srgbClr val="000000"/>
                  </a:solidFill>
                  <a:latin typeface="Arial" pitchFamily="34" charset="0"/>
                </a:rPr>
                <a:t>GF_PropertyType</a:t>
              </a:r>
              <a:endParaRPr lang="en-US">
                <a:solidFill>
                  <a:srgbClr val="000000"/>
                </a:solidFill>
                <a:latin typeface="Arial" pitchFamily="34" charset="0"/>
              </a:endParaRPr>
            </a:p>
          </p:txBody>
        </p:sp>
        <p:sp>
          <p:nvSpPr>
            <p:cNvPr id="122002" name="Line 65"/>
            <p:cNvSpPr>
              <a:spLocks noChangeShapeType="1"/>
            </p:cNvSpPr>
            <p:nvPr/>
          </p:nvSpPr>
          <p:spPr bwMode="auto">
            <a:xfrm>
              <a:off x="4760" y="2315"/>
              <a:ext cx="708" cy="0"/>
            </a:xfrm>
            <a:prstGeom prst="line">
              <a:avLst/>
            </a:prstGeom>
            <a:noFill/>
            <a:ln w="9525">
              <a:solidFill>
                <a:srgbClr val="000000"/>
              </a:solidFill>
              <a:miter lim="800000"/>
              <a:headEnd/>
              <a:tailEnd/>
            </a:ln>
          </p:spPr>
          <p:txBody>
            <a:bodyPr/>
            <a:lstStyle/>
            <a:p>
              <a:endParaRPr lang="en-AU"/>
            </a:p>
          </p:txBody>
        </p:sp>
      </p:grpSp>
      <p:grpSp>
        <p:nvGrpSpPr>
          <p:cNvPr id="4" name="Group 264"/>
          <p:cNvGrpSpPr>
            <a:grpSpLocks/>
          </p:cNvGrpSpPr>
          <p:nvPr/>
        </p:nvGrpSpPr>
        <p:grpSpPr bwMode="auto">
          <a:xfrm>
            <a:off x="6875463" y="476250"/>
            <a:ext cx="1066800" cy="542925"/>
            <a:chOff x="1790" y="2225"/>
            <a:chExt cx="606" cy="342"/>
          </a:xfrm>
        </p:grpSpPr>
        <p:sp>
          <p:nvSpPr>
            <p:cNvPr id="121947" name="Rectangle 66"/>
            <p:cNvSpPr>
              <a:spLocks noChangeArrowheads="1"/>
            </p:cNvSpPr>
            <p:nvPr/>
          </p:nvSpPr>
          <p:spPr bwMode="auto">
            <a:xfrm>
              <a:off x="1808" y="2243"/>
              <a:ext cx="588" cy="324"/>
            </a:xfrm>
            <a:prstGeom prst="rect">
              <a:avLst/>
            </a:prstGeom>
            <a:solidFill>
              <a:srgbClr val="C0BFC0"/>
            </a:solidFill>
            <a:ln w="9525">
              <a:noFill/>
              <a:miter lim="800000"/>
              <a:headEnd/>
              <a:tailEnd/>
            </a:ln>
          </p:spPr>
          <p:txBody>
            <a:bodyPr/>
            <a:lstStyle/>
            <a:p>
              <a:endParaRPr lang="en-AU">
                <a:solidFill>
                  <a:srgbClr val="000000"/>
                </a:solidFill>
                <a:latin typeface="Arial" pitchFamily="34" charset="0"/>
              </a:endParaRPr>
            </a:p>
          </p:txBody>
        </p:sp>
        <p:sp>
          <p:nvSpPr>
            <p:cNvPr id="121948" name="Rectangle 67"/>
            <p:cNvSpPr>
              <a:spLocks noChangeArrowheads="1"/>
            </p:cNvSpPr>
            <p:nvPr/>
          </p:nvSpPr>
          <p:spPr bwMode="auto">
            <a:xfrm>
              <a:off x="1790" y="2225"/>
              <a:ext cx="12" cy="324"/>
            </a:xfrm>
            <a:prstGeom prst="rect">
              <a:avLst/>
            </a:prstGeom>
            <a:solidFill>
              <a:srgbClr val="E8E8C9"/>
            </a:solidFill>
            <a:ln w="9525">
              <a:noFill/>
              <a:miter lim="800000"/>
              <a:headEnd/>
              <a:tailEnd/>
            </a:ln>
          </p:spPr>
          <p:txBody>
            <a:bodyPr/>
            <a:lstStyle/>
            <a:p>
              <a:endParaRPr lang="en-AU">
                <a:solidFill>
                  <a:srgbClr val="000000"/>
                </a:solidFill>
                <a:latin typeface="Arial" pitchFamily="34" charset="0"/>
              </a:endParaRPr>
            </a:p>
          </p:txBody>
        </p:sp>
        <p:sp>
          <p:nvSpPr>
            <p:cNvPr id="121949" name="Rectangle 68"/>
            <p:cNvSpPr>
              <a:spLocks noChangeArrowheads="1"/>
            </p:cNvSpPr>
            <p:nvPr/>
          </p:nvSpPr>
          <p:spPr bwMode="auto">
            <a:xfrm>
              <a:off x="1802" y="2225"/>
              <a:ext cx="12" cy="324"/>
            </a:xfrm>
            <a:prstGeom prst="rect">
              <a:avLst/>
            </a:prstGeom>
            <a:solidFill>
              <a:srgbClr val="E9E9CA"/>
            </a:solidFill>
            <a:ln w="9525">
              <a:noFill/>
              <a:miter lim="800000"/>
              <a:headEnd/>
              <a:tailEnd/>
            </a:ln>
          </p:spPr>
          <p:txBody>
            <a:bodyPr/>
            <a:lstStyle/>
            <a:p>
              <a:endParaRPr lang="en-AU">
                <a:solidFill>
                  <a:srgbClr val="000000"/>
                </a:solidFill>
                <a:latin typeface="Arial" pitchFamily="34" charset="0"/>
              </a:endParaRPr>
            </a:p>
          </p:txBody>
        </p:sp>
        <p:sp>
          <p:nvSpPr>
            <p:cNvPr id="121950" name="Rectangle 69"/>
            <p:cNvSpPr>
              <a:spLocks noChangeArrowheads="1"/>
            </p:cNvSpPr>
            <p:nvPr/>
          </p:nvSpPr>
          <p:spPr bwMode="auto">
            <a:xfrm>
              <a:off x="1814" y="2225"/>
              <a:ext cx="12" cy="324"/>
            </a:xfrm>
            <a:prstGeom prst="rect">
              <a:avLst/>
            </a:prstGeom>
            <a:solidFill>
              <a:srgbClr val="EAEACB"/>
            </a:solidFill>
            <a:ln w="9525">
              <a:noFill/>
              <a:miter lim="800000"/>
              <a:headEnd/>
              <a:tailEnd/>
            </a:ln>
          </p:spPr>
          <p:txBody>
            <a:bodyPr/>
            <a:lstStyle/>
            <a:p>
              <a:endParaRPr lang="en-AU">
                <a:solidFill>
                  <a:srgbClr val="000000"/>
                </a:solidFill>
                <a:latin typeface="Arial" pitchFamily="34" charset="0"/>
              </a:endParaRPr>
            </a:p>
          </p:txBody>
        </p:sp>
        <p:sp>
          <p:nvSpPr>
            <p:cNvPr id="121951" name="Rectangle 70"/>
            <p:cNvSpPr>
              <a:spLocks noChangeArrowheads="1"/>
            </p:cNvSpPr>
            <p:nvPr/>
          </p:nvSpPr>
          <p:spPr bwMode="auto">
            <a:xfrm>
              <a:off x="1826" y="2225"/>
              <a:ext cx="12" cy="324"/>
            </a:xfrm>
            <a:prstGeom prst="rect">
              <a:avLst/>
            </a:prstGeom>
            <a:solidFill>
              <a:srgbClr val="EBEBCC"/>
            </a:solidFill>
            <a:ln w="9525">
              <a:noFill/>
              <a:miter lim="800000"/>
              <a:headEnd/>
              <a:tailEnd/>
            </a:ln>
          </p:spPr>
          <p:txBody>
            <a:bodyPr/>
            <a:lstStyle/>
            <a:p>
              <a:endParaRPr lang="en-AU">
                <a:solidFill>
                  <a:srgbClr val="000000"/>
                </a:solidFill>
                <a:latin typeface="Arial" pitchFamily="34" charset="0"/>
              </a:endParaRPr>
            </a:p>
          </p:txBody>
        </p:sp>
        <p:sp>
          <p:nvSpPr>
            <p:cNvPr id="121952" name="Rectangle 71"/>
            <p:cNvSpPr>
              <a:spLocks noChangeArrowheads="1"/>
            </p:cNvSpPr>
            <p:nvPr/>
          </p:nvSpPr>
          <p:spPr bwMode="auto">
            <a:xfrm>
              <a:off x="1838" y="2225"/>
              <a:ext cx="12" cy="324"/>
            </a:xfrm>
            <a:prstGeom prst="rect">
              <a:avLst/>
            </a:prstGeom>
            <a:solidFill>
              <a:srgbClr val="ECECCD"/>
            </a:solidFill>
            <a:ln w="9525">
              <a:noFill/>
              <a:miter lim="800000"/>
              <a:headEnd/>
              <a:tailEnd/>
            </a:ln>
          </p:spPr>
          <p:txBody>
            <a:bodyPr/>
            <a:lstStyle/>
            <a:p>
              <a:endParaRPr lang="en-AU">
                <a:solidFill>
                  <a:srgbClr val="000000"/>
                </a:solidFill>
                <a:latin typeface="Arial" pitchFamily="34" charset="0"/>
              </a:endParaRPr>
            </a:p>
          </p:txBody>
        </p:sp>
        <p:sp>
          <p:nvSpPr>
            <p:cNvPr id="121953" name="Rectangle 72"/>
            <p:cNvSpPr>
              <a:spLocks noChangeArrowheads="1"/>
            </p:cNvSpPr>
            <p:nvPr/>
          </p:nvSpPr>
          <p:spPr bwMode="auto">
            <a:xfrm>
              <a:off x="1850" y="2225"/>
              <a:ext cx="12" cy="324"/>
            </a:xfrm>
            <a:prstGeom prst="rect">
              <a:avLst/>
            </a:prstGeom>
            <a:solidFill>
              <a:srgbClr val="EDEDCE"/>
            </a:solidFill>
            <a:ln w="9525">
              <a:noFill/>
              <a:miter lim="800000"/>
              <a:headEnd/>
              <a:tailEnd/>
            </a:ln>
          </p:spPr>
          <p:txBody>
            <a:bodyPr/>
            <a:lstStyle/>
            <a:p>
              <a:endParaRPr lang="en-AU">
                <a:solidFill>
                  <a:srgbClr val="000000"/>
                </a:solidFill>
                <a:latin typeface="Arial" pitchFamily="34" charset="0"/>
              </a:endParaRPr>
            </a:p>
          </p:txBody>
        </p:sp>
        <p:sp>
          <p:nvSpPr>
            <p:cNvPr id="121954" name="Rectangle 73"/>
            <p:cNvSpPr>
              <a:spLocks noChangeArrowheads="1"/>
            </p:cNvSpPr>
            <p:nvPr/>
          </p:nvSpPr>
          <p:spPr bwMode="auto">
            <a:xfrm>
              <a:off x="1862" y="2225"/>
              <a:ext cx="12" cy="324"/>
            </a:xfrm>
            <a:prstGeom prst="rect">
              <a:avLst/>
            </a:prstGeom>
            <a:solidFill>
              <a:srgbClr val="EEEECF"/>
            </a:solidFill>
            <a:ln w="9525">
              <a:noFill/>
              <a:miter lim="800000"/>
              <a:headEnd/>
              <a:tailEnd/>
            </a:ln>
          </p:spPr>
          <p:txBody>
            <a:bodyPr/>
            <a:lstStyle/>
            <a:p>
              <a:endParaRPr lang="en-AU">
                <a:solidFill>
                  <a:srgbClr val="000000"/>
                </a:solidFill>
                <a:latin typeface="Arial" pitchFamily="34" charset="0"/>
              </a:endParaRPr>
            </a:p>
          </p:txBody>
        </p:sp>
        <p:sp>
          <p:nvSpPr>
            <p:cNvPr id="121955" name="Rectangle 74"/>
            <p:cNvSpPr>
              <a:spLocks noChangeArrowheads="1"/>
            </p:cNvSpPr>
            <p:nvPr/>
          </p:nvSpPr>
          <p:spPr bwMode="auto">
            <a:xfrm>
              <a:off x="1874" y="2225"/>
              <a:ext cx="12" cy="324"/>
            </a:xfrm>
            <a:prstGeom prst="rect">
              <a:avLst/>
            </a:prstGeom>
            <a:solidFill>
              <a:srgbClr val="EFEFD0"/>
            </a:solidFill>
            <a:ln w="9525">
              <a:noFill/>
              <a:miter lim="800000"/>
              <a:headEnd/>
              <a:tailEnd/>
            </a:ln>
          </p:spPr>
          <p:txBody>
            <a:bodyPr/>
            <a:lstStyle/>
            <a:p>
              <a:endParaRPr lang="en-AU">
                <a:solidFill>
                  <a:srgbClr val="000000"/>
                </a:solidFill>
                <a:latin typeface="Arial" pitchFamily="34" charset="0"/>
              </a:endParaRPr>
            </a:p>
          </p:txBody>
        </p:sp>
        <p:sp>
          <p:nvSpPr>
            <p:cNvPr id="121956" name="Rectangle 75"/>
            <p:cNvSpPr>
              <a:spLocks noChangeArrowheads="1"/>
            </p:cNvSpPr>
            <p:nvPr/>
          </p:nvSpPr>
          <p:spPr bwMode="auto">
            <a:xfrm>
              <a:off x="1886" y="2225"/>
              <a:ext cx="12" cy="324"/>
            </a:xfrm>
            <a:prstGeom prst="rect">
              <a:avLst/>
            </a:prstGeom>
            <a:solidFill>
              <a:srgbClr val="F0F0D1"/>
            </a:solidFill>
            <a:ln w="9525">
              <a:noFill/>
              <a:miter lim="800000"/>
              <a:headEnd/>
              <a:tailEnd/>
            </a:ln>
          </p:spPr>
          <p:txBody>
            <a:bodyPr/>
            <a:lstStyle/>
            <a:p>
              <a:endParaRPr lang="en-AU">
                <a:solidFill>
                  <a:srgbClr val="000000"/>
                </a:solidFill>
                <a:latin typeface="Arial" pitchFamily="34" charset="0"/>
              </a:endParaRPr>
            </a:p>
          </p:txBody>
        </p:sp>
        <p:sp>
          <p:nvSpPr>
            <p:cNvPr id="121957" name="Rectangle 76"/>
            <p:cNvSpPr>
              <a:spLocks noChangeArrowheads="1"/>
            </p:cNvSpPr>
            <p:nvPr/>
          </p:nvSpPr>
          <p:spPr bwMode="auto">
            <a:xfrm>
              <a:off x="1898" y="2225"/>
              <a:ext cx="12" cy="324"/>
            </a:xfrm>
            <a:prstGeom prst="rect">
              <a:avLst/>
            </a:prstGeom>
            <a:solidFill>
              <a:srgbClr val="F1F1D2"/>
            </a:solidFill>
            <a:ln w="9525">
              <a:noFill/>
              <a:miter lim="800000"/>
              <a:headEnd/>
              <a:tailEnd/>
            </a:ln>
          </p:spPr>
          <p:txBody>
            <a:bodyPr/>
            <a:lstStyle/>
            <a:p>
              <a:endParaRPr lang="en-AU">
                <a:solidFill>
                  <a:srgbClr val="000000"/>
                </a:solidFill>
                <a:latin typeface="Arial" pitchFamily="34" charset="0"/>
              </a:endParaRPr>
            </a:p>
          </p:txBody>
        </p:sp>
        <p:sp>
          <p:nvSpPr>
            <p:cNvPr id="121958" name="Rectangle 77"/>
            <p:cNvSpPr>
              <a:spLocks noChangeArrowheads="1"/>
            </p:cNvSpPr>
            <p:nvPr/>
          </p:nvSpPr>
          <p:spPr bwMode="auto">
            <a:xfrm>
              <a:off x="1910" y="2225"/>
              <a:ext cx="12" cy="324"/>
            </a:xfrm>
            <a:prstGeom prst="rect">
              <a:avLst/>
            </a:prstGeom>
            <a:solidFill>
              <a:srgbClr val="F2F2D3"/>
            </a:solidFill>
            <a:ln w="9525">
              <a:noFill/>
              <a:miter lim="800000"/>
              <a:headEnd/>
              <a:tailEnd/>
            </a:ln>
          </p:spPr>
          <p:txBody>
            <a:bodyPr/>
            <a:lstStyle/>
            <a:p>
              <a:endParaRPr lang="en-AU">
                <a:solidFill>
                  <a:srgbClr val="000000"/>
                </a:solidFill>
                <a:latin typeface="Arial" pitchFamily="34" charset="0"/>
              </a:endParaRPr>
            </a:p>
          </p:txBody>
        </p:sp>
        <p:sp>
          <p:nvSpPr>
            <p:cNvPr id="121959" name="Rectangle 78"/>
            <p:cNvSpPr>
              <a:spLocks noChangeArrowheads="1"/>
            </p:cNvSpPr>
            <p:nvPr/>
          </p:nvSpPr>
          <p:spPr bwMode="auto">
            <a:xfrm>
              <a:off x="1922" y="2225"/>
              <a:ext cx="12" cy="324"/>
            </a:xfrm>
            <a:prstGeom prst="rect">
              <a:avLst/>
            </a:prstGeom>
            <a:solidFill>
              <a:srgbClr val="F3F3D4"/>
            </a:solidFill>
            <a:ln w="9525">
              <a:noFill/>
              <a:miter lim="800000"/>
              <a:headEnd/>
              <a:tailEnd/>
            </a:ln>
          </p:spPr>
          <p:txBody>
            <a:bodyPr/>
            <a:lstStyle/>
            <a:p>
              <a:endParaRPr lang="en-AU">
                <a:solidFill>
                  <a:srgbClr val="000000"/>
                </a:solidFill>
                <a:latin typeface="Arial" pitchFamily="34" charset="0"/>
              </a:endParaRPr>
            </a:p>
          </p:txBody>
        </p:sp>
        <p:sp>
          <p:nvSpPr>
            <p:cNvPr id="121960" name="Rectangle 79"/>
            <p:cNvSpPr>
              <a:spLocks noChangeArrowheads="1"/>
            </p:cNvSpPr>
            <p:nvPr/>
          </p:nvSpPr>
          <p:spPr bwMode="auto">
            <a:xfrm>
              <a:off x="1934" y="2225"/>
              <a:ext cx="18" cy="324"/>
            </a:xfrm>
            <a:prstGeom prst="rect">
              <a:avLst/>
            </a:prstGeom>
            <a:solidFill>
              <a:srgbClr val="F4F4D5"/>
            </a:solidFill>
            <a:ln w="9525">
              <a:noFill/>
              <a:miter lim="800000"/>
              <a:headEnd/>
              <a:tailEnd/>
            </a:ln>
          </p:spPr>
          <p:txBody>
            <a:bodyPr/>
            <a:lstStyle/>
            <a:p>
              <a:endParaRPr lang="en-AU">
                <a:solidFill>
                  <a:srgbClr val="000000"/>
                </a:solidFill>
                <a:latin typeface="Arial" pitchFamily="34" charset="0"/>
              </a:endParaRPr>
            </a:p>
          </p:txBody>
        </p:sp>
        <p:sp>
          <p:nvSpPr>
            <p:cNvPr id="121961" name="Rectangle 80"/>
            <p:cNvSpPr>
              <a:spLocks noChangeArrowheads="1"/>
            </p:cNvSpPr>
            <p:nvPr/>
          </p:nvSpPr>
          <p:spPr bwMode="auto">
            <a:xfrm>
              <a:off x="1952" y="2225"/>
              <a:ext cx="18" cy="324"/>
            </a:xfrm>
            <a:prstGeom prst="rect">
              <a:avLst/>
            </a:prstGeom>
            <a:solidFill>
              <a:srgbClr val="F5F5D6"/>
            </a:solidFill>
            <a:ln w="9525">
              <a:noFill/>
              <a:miter lim="800000"/>
              <a:headEnd/>
              <a:tailEnd/>
            </a:ln>
          </p:spPr>
          <p:txBody>
            <a:bodyPr/>
            <a:lstStyle/>
            <a:p>
              <a:endParaRPr lang="en-AU">
                <a:solidFill>
                  <a:srgbClr val="000000"/>
                </a:solidFill>
                <a:latin typeface="Arial" pitchFamily="34" charset="0"/>
              </a:endParaRPr>
            </a:p>
          </p:txBody>
        </p:sp>
        <p:sp>
          <p:nvSpPr>
            <p:cNvPr id="121962" name="Rectangle 81"/>
            <p:cNvSpPr>
              <a:spLocks noChangeArrowheads="1"/>
            </p:cNvSpPr>
            <p:nvPr/>
          </p:nvSpPr>
          <p:spPr bwMode="auto">
            <a:xfrm>
              <a:off x="1970" y="2225"/>
              <a:ext cx="12" cy="324"/>
            </a:xfrm>
            <a:prstGeom prst="rect">
              <a:avLst/>
            </a:prstGeom>
            <a:solidFill>
              <a:srgbClr val="F6F6D7"/>
            </a:solidFill>
            <a:ln w="9525">
              <a:noFill/>
              <a:miter lim="800000"/>
              <a:headEnd/>
              <a:tailEnd/>
            </a:ln>
          </p:spPr>
          <p:txBody>
            <a:bodyPr/>
            <a:lstStyle/>
            <a:p>
              <a:endParaRPr lang="en-AU">
                <a:solidFill>
                  <a:srgbClr val="000000"/>
                </a:solidFill>
                <a:latin typeface="Arial" pitchFamily="34" charset="0"/>
              </a:endParaRPr>
            </a:p>
          </p:txBody>
        </p:sp>
        <p:sp>
          <p:nvSpPr>
            <p:cNvPr id="121963" name="Rectangle 82"/>
            <p:cNvSpPr>
              <a:spLocks noChangeArrowheads="1"/>
            </p:cNvSpPr>
            <p:nvPr/>
          </p:nvSpPr>
          <p:spPr bwMode="auto">
            <a:xfrm>
              <a:off x="1982" y="2225"/>
              <a:ext cx="12" cy="324"/>
            </a:xfrm>
            <a:prstGeom prst="rect">
              <a:avLst/>
            </a:prstGeom>
            <a:solidFill>
              <a:srgbClr val="F7F7D8"/>
            </a:solidFill>
            <a:ln w="9525">
              <a:noFill/>
              <a:miter lim="800000"/>
              <a:headEnd/>
              <a:tailEnd/>
            </a:ln>
          </p:spPr>
          <p:txBody>
            <a:bodyPr/>
            <a:lstStyle/>
            <a:p>
              <a:endParaRPr lang="en-AU">
                <a:solidFill>
                  <a:srgbClr val="000000"/>
                </a:solidFill>
                <a:latin typeface="Arial" pitchFamily="34" charset="0"/>
              </a:endParaRPr>
            </a:p>
          </p:txBody>
        </p:sp>
        <p:sp>
          <p:nvSpPr>
            <p:cNvPr id="121964" name="Rectangle 83"/>
            <p:cNvSpPr>
              <a:spLocks noChangeArrowheads="1"/>
            </p:cNvSpPr>
            <p:nvPr/>
          </p:nvSpPr>
          <p:spPr bwMode="auto">
            <a:xfrm>
              <a:off x="1994" y="2225"/>
              <a:ext cx="12" cy="324"/>
            </a:xfrm>
            <a:prstGeom prst="rect">
              <a:avLst/>
            </a:prstGeom>
            <a:solidFill>
              <a:srgbClr val="F8F8D9"/>
            </a:solidFill>
            <a:ln w="9525">
              <a:noFill/>
              <a:miter lim="800000"/>
              <a:headEnd/>
              <a:tailEnd/>
            </a:ln>
          </p:spPr>
          <p:txBody>
            <a:bodyPr/>
            <a:lstStyle/>
            <a:p>
              <a:endParaRPr lang="en-AU">
                <a:solidFill>
                  <a:srgbClr val="000000"/>
                </a:solidFill>
                <a:latin typeface="Arial" pitchFamily="34" charset="0"/>
              </a:endParaRPr>
            </a:p>
          </p:txBody>
        </p:sp>
        <p:sp>
          <p:nvSpPr>
            <p:cNvPr id="121965" name="Rectangle 84"/>
            <p:cNvSpPr>
              <a:spLocks noChangeArrowheads="1"/>
            </p:cNvSpPr>
            <p:nvPr/>
          </p:nvSpPr>
          <p:spPr bwMode="auto">
            <a:xfrm>
              <a:off x="2006" y="2225"/>
              <a:ext cx="12" cy="324"/>
            </a:xfrm>
            <a:prstGeom prst="rect">
              <a:avLst/>
            </a:prstGeom>
            <a:solidFill>
              <a:srgbClr val="F9F9DA"/>
            </a:solidFill>
            <a:ln w="9525">
              <a:noFill/>
              <a:miter lim="800000"/>
              <a:headEnd/>
              <a:tailEnd/>
            </a:ln>
          </p:spPr>
          <p:txBody>
            <a:bodyPr/>
            <a:lstStyle/>
            <a:p>
              <a:endParaRPr lang="en-AU">
                <a:solidFill>
                  <a:srgbClr val="000000"/>
                </a:solidFill>
                <a:latin typeface="Arial" pitchFamily="34" charset="0"/>
              </a:endParaRPr>
            </a:p>
          </p:txBody>
        </p:sp>
        <p:sp>
          <p:nvSpPr>
            <p:cNvPr id="121966" name="Rectangle 85"/>
            <p:cNvSpPr>
              <a:spLocks noChangeArrowheads="1"/>
            </p:cNvSpPr>
            <p:nvPr/>
          </p:nvSpPr>
          <p:spPr bwMode="auto">
            <a:xfrm>
              <a:off x="2018" y="2225"/>
              <a:ext cx="12" cy="324"/>
            </a:xfrm>
            <a:prstGeom prst="rect">
              <a:avLst/>
            </a:prstGeom>
            <a:solidFill>
              <a:srgbClr val="FAFADB"/>
            </a:solidFill>
            <a:ln w="9525">
              <a:noFill/>
              <a:miter lim="800000"/>
              <a:headEnd/>
              <a:tailEnd/>
            </a:ln>
          </p:spPr>
          <p:txBody>
            <a:bodyPr/>
            <a:lstStyle/>
            <a:p>
              <a:endParaRPr lang="en-AU">
                <a:solidFill>
                  <a:srgbClr val="000000"/>
                </a:solidFill>
                <a:latin typeface="Arial" pitchFamily="34" charset="0"/>
              </a:endParaRPr>
            </a:p>
          </p:txBody>
        </p:sp>
        <p:sp>
          <p:nvSpPr>
            <p:cNvPr id="121967" name="Rectangle 86"/>
            <p:cNvSpPr>
              <a:spLocks noChangeArrowheads="1"/>
            </p:cNvSpPr>
            <p:nvPr/>
          </p:nvSpPr>
          <p:spPr bwMode="auto">
            <a:xfrm>
              <a:off x="2030" y="2225"/>
              <a:ext cx="12" cy="324"/>
            </a:xfrm>
            <a:prstGeom prst="rect">
              <a:avLst/>
            </a:prstGeom>
            <a:solidFill>
              <a:srgbClr val="FBFBDC"/>
            </a:solidFill>
            <a:ln w="9525">
              <a:noFill/>
              <a:miter lim="800000"/>
              <a:headEnd/>
              <a:tailEnd/>
            </a:ln>
          </p:spPr>
          <p:txBody>
            <a:bodyPr/>
            <a:lstStyle/>
            <a:p>
              <a:endParaRPr lang="en-AU">
                <a:solidFill>
                  <a:srgbClr val="000000"/>
                </a:solidFill>
                <a:latin typeface="Arial" pitchFamily="34" charset="0"/>
              </a:endParaRPr>
            </a:p>
          </p:txBody>
        </p:sp>
        <p:sp>
          <p:nvSpPr>
            <p:cNvPr id="121968" name="Rectangle 87"/>
            <p:cNvSpPr>
              <a:spLocks noChangeArrowheads="1"/>
            </p:cNvSpPr>
            <p:nvPr/>
          </p:nvSpPr>
          <p:spPr bwMode="auto">
            <a:xfrm>
              <a:off x="2042" y="2225"/>
              <a:ext cx="12" cy="324"/>
            </a:xfrm>
            <a:prstGeom prst="rect">
              <a:avLst/>
            </a:prstGeom>
            <a:solidFill>
              <a:srgbClr val="FCFCDD"/>
            </a:solidFill>
            <a:ln w="9525">
              <a:noFill/>
              <a:miter lim="800000"/>
              <a:headEnd/>
              <a:tailEnd/>
            </a:ln>
          </p:spPr>
          <p:txBody>
            <a:bodyPr/>
            <a:lstStyle/>
            <a:p>
              <a:endParaRPr lang="en-AU">
                <a:solidFill>
                  <a:srgbClr val="000000"/>
                </a:solidFill>
                <a:latin typeface="Arial" pitchFamily="34" charset="0"/>
              </a:endParaRPr>
            </a:p>
          </p:txBody>
        </p:sp>
        <p:sp>
          <p:nvSpPr>
            <p:cNvPr id="121969" name="Rectangle 88"/>
            <p:cNvSpPr>
              <a:spLocks noChangeArrowheads="1"/>
            </p:cNvSpPr>
            <p:nvPr/>
          </p:nvSpPr>
          <p:spPr bwMode="auto">
            <a:xfrm>
              <a:off x="2054" y="2225"/>
              <a:ext cx="12" cy="324"/>
            </a:xfrm>
            <a:prstGeom prst="rect">
              <a:avLst/>
            </a:prstGeom>
            <a:solidFill>
              <a:srgbClr val="FDFDDE"/>
            </a:solidFill>
            <a:ln w="9525">
              <a:noFill/>
              <a:miter lim="800000"/>
              <a:headEnd/>
              <a:tailEnd/>
            </a:ln>
          </p:spPr>
          <p:txBody>
            <a:bodyPr/>
            <a:lstStyle/>
            <a:p>
              <a:endParaRPr lang="en-AU">
                <a:solidFill>
                  <a:srgbClr val="000000"/>
                </a:solidFill>
                <a:latin typeface="Arial" pitchFamily="34" charset="0"/>
              </a:endParaRPr>
            </a:p>
          </p:txBody>
        </p:sp>
        <p:sp>
          <p:nvSpPr>
            <p:cNvPr id="121970" name="Rectangle 89"/>
            <p:cNvSpPr>
              <a:spLocks noChangeArrowheads="1"/>
            </p:cNvSpPr>
            <p:nvPr/>
          </p:nvSpPr>
          <p:spPr bwMode="auto">
            <a:xfrm>
              <a:off x="2066" y="2225"/>
              <a:ext cx="12" cy="324"/>
            </a:xfrm>
            <a:prstGeom prst="rect">
              <a:avLst/>
            </a:prstGeom>
            <a:solidFill>
              <a:srgbClr val="FEFEDF"/>
            </a:solidFill>
            <a:ln w="9525">
              <a:noFill/>
              <a:miter lim="800000"/>
              <a:headEnd/>
              <a:tailEnd/>
            </a:ln>
          </p:spPr>
          <p:txBody>
            <a:bodyPr/>
            <a:lstStyle/>
            <a:p>
              <a:endParaRPr lang="en-AU">
                <a:solidFill>
                  <a:srgbClr val="000000"/>
                </a:solidFill>
                <a:latin typeface="Arial" pitchFamily="34" charset="0"/>
              </a:endParaRPr>
            </a:p>
          </p:txBody>
        </p:sp>
        <p:sp>
          <p:nvSpPr>
            <p:cNvPr id="121971" name="Rectangle 90"/>
            <p:cNvSpPr>
              <a:spLocks noChangeArrowheads="1"/>
            </p:cNvSpPr>
            <p:nvPr/>
          </p:nvSpPr>
          <p:spPr bwMode="auto">
            <a:xfrm>
              <a:off x="2078" y="2225"/>
              <a:ext cx="300" cy="324"/>
            </a:xfrm>
            <a:prstGeom prst="rect">
              <a:avLst/>
            </a:prstGeom>
            <a:solidFill>
              <a:srgbClr val="FFFFE0"/>
            </a:solidFill>
            <a:ln w="9525">
              <a:noFill/>
              <a:miter lim="800000"/>
              <a:headEnd/>
              <a:tailEnd/>
            </a:ln>
          </p:spPr>
          <p:txBody>
            <a:bodyPr/>
            <a:lstStyle/>
            <a:p>
              <a:endParaRPr lang="en-AU">
                <a:solidFill>
                  <a:srgbClr val="000000"/>
                </a:solidFill>
                <a:latin typeface="Arial" pitchFamily="34" charset="0"/>
              </a:endParaRPr>
            </a:p>
          </p:txBody>
        </p:sp>
        <p:sp>
          <p:nvSpPr>
            <p:cNvPr id="121972" name="Rectangle 91"/>
            <p:cNvSpPr>
              <a:spLocks noChangeArrowheads="1"/>
            </p:cNvSpPr>
            <p:nvPr/>
          </p:nvSpPr>
          <p:spPr bwMode="auto">
            <a:xfrm>
              <a:off x="1790" y="2225"/>
              <a:ext cx="588" cy="324"/>
            </a:xfrm>
            <a:prstGeom prst="rect">
              <a:avLst/>
            </a:prstGeom>
            <a:noFill/>
            <a:ln w="9525">
              <a:solidFill>
                <a:srgbClr val="000000"/>
              </a:solidFill>
              <a:miter lim="800000"/>
              <a:headEnd/>
              <a:tailEnd/>
            </a:ln>
          </p:spPr>
          <p:txBody>
            <a:bodyPr/>
            <a:lstStyle/>
            <a:p>
              <a:endParaRPr lang="en-AU">
                <a:solidFill>
                  <a:srgbClr val="000000"/>
                </a:solidFill>
                <a:latin typeface="Arial" pitchFamily="34" charset="0"/>
              </a:endParaRPr>
            </a:p>
          </p:txBody>
        </p:sp>
        <p:sp>
          <p:nvSpPr>
            <p:cNvPr id="121973" name="Rectangle 92"/>
            <p:cNvSpPr>
              <a:spLocks noChangeArrowheads="1"/>
            </p:cNvSpPr>
            <p:nvPr/>
          </p:nvSpPr>
          <p:spPr bwMode="auto">
            <a:xfrm>
              <a:off x="1868" y="2279"/>
              <a:ext cx="493" cy="97"/>
            </a:xfrm>
            <a:prstGeom prst="rect">
              <a:avLst/>
            </a:prstGeom>
            <a:noFill/>
            <a:ln w="9525">
              <a:noFill/>
              <a:miter lim="800000"/>
              <a:headEnd/>
              <a:tailEnd/>
            </a:ln>
          </p:spPr>
          <p:txBody>
            <a:bodyPr wrap="none" lIns="0" tIns="0" rIns="0" bIns="0">
              <a:spAutoFit/>
            </a:bodyPr>
            <a:lstStyle/>
            <a:p>
              <a:pPr marL="361950" indent="-361950" defTabSz="966788">
                <a:tabLst>
                  <a:tab pos="188913" algn="l"/>
                </a:tabLst>
              </a:pPr>
              <a:r>
                <a:rPr lang="en-US" sz="1000">
                  <a:solidFill>
                    <a:srgbClr val="000000"/>
                  </a:solidFill>
                  <a:latin typeface="Arial" pitchFamily="34" charset="0"/>
                </a:rPr>
                <a:t>GFI_Feature</a:t>
              </a:r>
              <a:endParaRPr lang="en-US">
                <a:solidFill>
                  <a:srgbClr val="000000"/>
                </a:solidFill>
                <a:latin typeface="Arial" pitchFamily="34" charset="0"/>
              </a:endParaRPr>
            </a:p>
          </p:txBody>
        </p:sp>
        <p:sp>
          <p:nvSpPr>
            <p:cNvPr id="121974" name="Line 93"/>
            <p:cNvSpPr>
              <a:spLocks noChangeShapeType="1"/>
            </p:cNvSpPr>
            <p:nvPr/>
          </p:nvSpPr>
          <p:spPr bwMode="auto">
            <a:xfrm>
              <a:off x="1790" y="2405"/>
              <a:ext cx="588" cy="0"/>
            </a:xfrm>
            <a:prstGeom prst="line">
              <a:avLst/>
            </a:prstGeom>
            <a:noFill/>
            <a:ln w="9525">
              <a:solidFill>
                <a:srgbClr val="000000"/>
              </a:solidFill>
              <a:miter lim="800000"/>
              <a:headEnd/>
              <a:tailEnd/>
            </a:ln>
          </p:spPr>
          <p:txBody>
            <a:bodyPr/>
            <a:lstStyle/>
            <a:p>
              <a:endParaRPr lang="en-AU"/>
            </a:p>
          </p:txBody>
        </p:sp>
      </p:grpSp>
      <p:grpSp>
        <p:nvGrpSpPr>
          <p:cNvPr id="5" name="Group 267"/>
          <p:cNvGrpSpPr>
            <a:grpSpLocks/>
          </p:cNvGrpSpPr>
          <p:nvPr/>
        </p:nvGrpSpPr>
        <p:grpSpPr bwMode="auto">
          <a:xfrm>
            <a:off x="5238750" y="3836988"/>
            <a:ext cx="1133475" cy="542925"/>
            <a:chOff x="3548" y="3275"/>
            <a:chExt cx="594" cy="342"/>
          </a:xfrm>
        </p:grpSpPr>
        <p:sp>
          <p:nvSpPr>
            <p:cNvPr id="121919" name="Rectangle 94"/>
            <p:cNvSpPr>
              <a:spLocks noChangeArrowheads="1"/>
            </p:cNvSpPr>
            <p:nvPr/>
          </p:nvSpPr>
          <p:spPr bwMode="auto">
            <a:xfrm>
              <a:off x="3566" y="3293"/>
              <a:ext cx="576" cy="324"/>
            </a:xfrm>
            <a:prstGeom prst="rect">
              <a:avLst/>
            </a:prstGeom>
            <a:solidFill>
              <a:srgbClr val="C0BFC0"/>
            </a:solidFill>
            <a:ln w="9525">
              <a:noFill/>
              <a:miter lim="800000"/>
              <a:headEnd/>
              <a:tailEnd/>
            </a:ln>
          </p:spPr>
          <p:txBody>
            <a:bodyPr/>
            <a:lstStyle/>
            <a:p>
              <a:endParaRPr lang="en-AU">
                <a:solidFill>
                  <a:srgbClr val="000000"/>
                </a:solidFill>
                <a:latin typeface="Arial" pitchFamily="34" charset="0"/>
              </a:endParaRPr>
            </a:p>
          </p:txBody>
        </p:sp>
        <p:sp>
          <p:nvSpPr>
            <p:cNvPr id="121920" name="Rectangle 95"/>
            <p:cNvSpPr>
              <a:spLocks noChangeArrowheads="1"/>
            </p:cNvSpPr>
            <p:nvPr/>
          </p:nvSpPr>
          <p:spPr bwMode="auto">
            <a:xfrm>
              <a:off x="3548" y="3275"/>
              <a:ext cx="12" cy="324"/>
            </a:xfrm>
            <a:prstGeom prst="rect">
              <a:avLst/>
            </a:prstGeom>
            <a:solidFill>
              <a:srgbClr val="B582E8"/>
            </a:solidFill>
            <a:ln w="9525">
              <a:noFill/>
              <a:miter lim="800000"/>
              <a:headEnd/>
              <a:tailEnd/>
            </a:ln>
          </p:spPr>
          <p:txBody>
            <a:bodyPr/>
            <a:lstStyle/>
            <a:p>
              <a:endParaRPr lang="en-AU">
                <a:solidFill>
                  <a:srgbClr val="000000"/>
                </a:solidFill>
                <a:latin typeface="Arial" pitchFamily="34" charset="0"/>
              </a:endParaRPr>
            </a:p>
          </p:txBody>
        </p:sp>
        <p:sp>
          <p:nvSpPr>
            <p:cNvPr id="121921" name="Rectangle 96"/>
            <p:cNvSpPr>
              <a:spLocks noChangeArrowheads="1"/>
            </p:cNvSpPr>
            <p:nvPr/>
          </p:nvSpPr>
          <p:spPr bwMode="auto">
            <a:xfrm>
              <a:off x="3560" y="3275"/>
              <a:ext cx="6" cy="324"/>
            </a:xfrm>
            <a:prstGeom prst="rect">
              <a:avLst/>
            </a:prstGeom>
            <a:solidFill>
              <a:srgbClr val="B683E9"/>
            </a:solidFill>
            <a:ln w="9525">
              <a:noFill/>
              <a:miter lim="800000"/>
              <a:headEnd/>
              <a:tailEnd/>
            </a:ln>
          </p:spPr>
          <p:txBody>
            <a:bodyPr/>
            <a:lstStyle/>
            <a:p>
              <a:endParaRPr lang="en-AU">
                <a:solidFill>
                  <a:srgbClr val="000000"/>
                </a:solidFill>
                <a:latin typeface="Arial" pitchFamily="34" charset="0"/>
              </a:endParaRPr>
            </a:p>
          </p:txBody>
        </p:sp>
        <p:sp>
          <p:nvSpPr>
            <p:cNvPr id="121922" name="Rectangle 97"/>
            <p:cNvSpPr>
              <a:spLocks noChangeArrowheads="1"/>
            </p:cNvSpPr>
            <p:nvPr/>
          </p:nvSpPr>
          <p:spPr bwMode="auto">
            <a:xfrm>
              <a:off x="3566" y="3275"/>
              <a:ext cx="18" cy="324"/>
            </a:xfrm>
            <a:prstGeom prst="rect">
              <a:avLst/>
            </a:prstGeom>
            <a:solidFill>
              <a:srgbClr val="B784EA"/>
            </a:solidFill>
            <a:ln w="9525">
              <a:noFill/>
              <a:miter lim="800000"/>
              <a:headEnd/>
              <a:tailEnd/>
            </a:ln>
          </p:spPr>
          <p:txBody>
            <a:bodyPr/>
            <a:lstStyle/>
            <a:p>
              <a:endParaRPr lang="en-AU">
                <a:solidFill>
                  <a:srgbClr val="000000"/>
                </a:solidFill>
                <a:latin typeface="Arial" pitchFamily="34" charset="0"/>
              </a:endParaRPr>
            </a:p>
          </p:txBody>
        </p:sp>
        <p:sp>
          <p:nvSpPr>
            <p:cNvPr id="121923" name="Rectangle 98"/>
            <p:cNvSpPr>
              <a:spLocks noChangeArrowheads="1"/>
            </p:cNvSpPr>
            <p:nvPr/>
          </p:nvSpPr>
          <p:spPr bwMode="auto">
            <a:xfrm>
              <a:off x="3584" y="3275"/>
              <a:ext cx="12" cy="324"/>
            </a:xfrm>
            <a:prstGeom prst="rect">
              <a:avLst/>
            </a:prstGeom>
            <a:solidFill>
              <a:srgbClr val="B885EB"/>
            </a:solidFill>
            <a:ln w="9525">
              <a:noFill/>
              <a:miter lim="800000"/>
              <a:headEnd/>
              <a:tailEnd/>
            </a:ln>
          </p:spPr>
          <p:txBody>
            <a:bodyPr/>
            <a:lstStyle/>
            <a:p>
              <a:endParaRPr lang="en-AU">
                <a:solidFill>
                  <a:srgbClr val="000000"/>
                </a:solidFill>
                <a:latin typeface="Arial" pitchFamily="34" charset="0"/>
              </a:endParaRPr>
            </a:p>
          </p:txBody>
        </p:sp>
        <p:sp>
          <p:nvSpPr>
            <p:cNvPr id="121924" name="Rectangle 99"/>
            <p:cNvSpPr>
              <a:spLocks noChangeArrowheads="1"/>
            </p:cNvSpPr>
            <p:nvPr/>
          </p:nvSpPr>
          <p:spPr bwMode="auto">
            <a:xfrm>
              <a:off x="3596" y="3275"/>
              <a:ext cx="6" cy="324"/>
            </a:xfrm>
            <a:prstGeom prst="rect">
              <a:avLst/>
            </a:prstGeom>
            <a:solidFill>
              <a:srgbClr val="B986EC"/>
            </a:solidFill>
            <a:ln w="9525">
              <a:noFill/>
              <a:miter lim="800000"/>
              <a:headEnd/>
              <a:tailEnd/>
            </a:ln>
          </p:spPr>
          <p:txBody>
            <a:bodyPr/>
            <a:lstStyle/>
            <a:p>
              <a:endParaRPr lang="en-AU">
                <a:solidFill>
                  <a:srgbClr val="000000"/>
                </a:solidFill>
                <a:latin typeface="Arial" pitchFamily="34" charset="0"/>
              </a:endParaRPr>
            </a:p>
          </p:txBody>
        </p:sp>
        <p:sp>
          <p:nvSpPr>
            <p:cNvPr id="121925" name="Rectangle 100"/>
            <p:cNvSpPr>
              <a:spLocks noChangeArrowheads="1"/>
            </p:cNvSpPr>
            <p:nvPr/>
          </p:nvSpPr>
          <p:spPr bwMode="auto">
            <a:xfrm>
              <a:off x="3602" y="3275"/>
              <a:ext cx="18" cy="324"/>
            </a:xfrm>
            <a:prstGeom prst="rect">
              <a:avLst/>
            </a:prstGeom>
            <a:solidFill>
              <a:srgbClr val="BA87ED"/>
            </a:solidFill>
            <a:ln w="9525">
              <a:noFill/>
              <a:miter lim="800000"/>
              <a:headEnd/>
              <a:tailEnd/>
            </a:ln>
          </p:spPr>
          <p:txBody>
            <a:bodyPr/>
            <a:lstStyle/>
            <a:p>
              <a:endParaRPr lang="en-AU">
                <a:solidFill>
                  <a:srgbClr val="000000"/>
                </a:solidFill>
                <a:latin typeface="Arial" pitchFamily="34" charset="0"/>
              </a:endParaRPr>
            </a:p>
          </p:txBody>
        </p:sp>
        <p:sp>
          <p:nvSpPr>
            <p:cNvPr id="121926" name="Rectangle 101"/>
            <p:cNvSpPr>
              <a:spLocks noChangeArrowheads="1"/>
            </p:cNvSpPr>
            <p:nvPr/>
          </p:nvSpPr>
          <p:spPr bwMode="auto">
            <a:xfrm>
              <a:off x="3620" y="3275"/>
              <a:ext cx="12" cy="324"/>
            </a:xfrm>
            <a:prstGeom prst="rect">
              <a:avLst/>
            </a:prstGeom>
            <a:solidFill>
              <a:srgbClr val="BB88EE"/>
            </a:solidFill>
            <a:ln w="9525">
              <a:noFill/>
              <a:miter lim="800000"/>
              <a:headEnd/>
              <a:tailEnd/>
            </a:ln>
          </p:spPr>
          <p:txBody>
            <a:bodyPr/>
            <a:lstStyle/>
            <a:p>
              <a:endParaRPr lang="en-AU">
                <a:solidFill>
                  <a:srgbClr val="000000"/>
                </a:solidFill>
                <a:latin typeface="Arial" pitchFamily="34" charset="0"/>
              </a:endParaRPr>
            </a:p>
          </p:txBody>
        </p:sp>
        <p:sp>
          <p:nvSpPr>
            <p:cNvPr id="121927" name="Rectangle 102"/>
            <p:cNvSpPr>
              <a:spLocks noChangeArrowheads="1"/>
            </p:cNvSpPr>
            <p:nvPr/>
          </p:nvSpPr>
          <p:spPr bwMode="auto">
            <a:xfrm>
              <a:off x="3632" y="3275"/>
              <a:ext cx="6" cy="324"/>
            </a:xfrm>
            <a:prstGeom prst="rect">
              <a:avLst/>
            </a:prstGeom>
            <a:solidFill>
              <a:srgbClr val="BC89EF"/>
            </a:solidFill>
            <a:ln w="9525">
              <a:noFill/>
              <a:miter lim="800000"/>
              <a:headEnd/>
              <a:tailEnd/>
            </a:ln>
          </p:spPr>
          <p:txBody>
            <a:bodyPr/>
            <a:lstStyle/>
            <a:p>
              <a:endParaRPr lang="en-AU">
                <a:solidFill>
                  <a:srgbClr val="000000"/>
                </a:solidFill>
                <a:latin typeface="Arial" pitchFamily="34" charset="0"/>
              </a:endParaRPr>
            </a:p>
          </p:txBody>
        </p:sp>
        <p:sp>
          <p:nvSpPr>
            <p:cNvPr id="121928" name="Rectangle 103"/>
            <p:cNvSpPr>
              <a:spLocks noChangeArrowheads="1"/>
            </p:cNvSpPr>
            <p:nvPr/>
          </p:nvSpPr>
          <p:spPr bwMode="auto">
            <a:xfrm>
              <a:off x="3638" y="3275"/>
              <a:ext cx="18" cy="324"/>
            </a:xfrm>
            <a:prstGeom prst="rect">
              <a:avLst/>
            </a:prstGeom>
            <a:solidFill>
              <a:srgbClr val="BD8AF0"/>
            </a:solidFill>
            <a:ln w="9525">
              <a:noFill/>
              <a:miter lim="800000"/>
              <a:headEnd/>
              <a:tailEnd/>
            </a:ln>
          </p:spPr>
          <p:txBody>
            <a:bodyPr/>
            <a:lstStyle/>
            <a:p>
              <a:endParaRPr lang="en-AU">
                <a:solidFill>
                  <a:srgbClr val="000000"/>
                </a:solidFill>
                <a:latin typeface="Arial" pitchFamily="34" charset="0"/>
              </a:endParaRPr>
            </a:p>
          </p:txBody>
        </p:sp>
        <p:sp>
          <p:nvSpPr>
            <p:cNvPr id="121929" name="Rectangle 104"/>
            <p:cNvSpPr>
              <a:spLocks noChangeArrowheads="1"/>
            </p:cNvSpPr>
            <p:nvPr/>
          </p:nvSpPr>
          <p:spPr bwMode="auto">
            <a:xfrm>
              <a:off x="3656" y="3275"/>
              <a:ext cx="12" cy="324"/>
            </a:xfrm>
            <a:prstGeom prst="rect">
              <a:avLst/>
            </a:prstGeom>
            <a:solidFill>
              <a:srgbClr val="BE8BF1"/>
            </a:solidFill>
            <a:ln w="9525">
              <a:noFill/>
              <a:miter lim="800000"/>
              <a:headEnd/>
              <a:tailEnd/>
            </a:ln>
          </p:spPr>
          <p:txBody>
            <a:bodyPr/>
            <a:lstStyle/>
            <a:p>
              <a:endParaRPr lang="en-AU">
                <a:solidFill>
                  <a:srgbClr val="000000"/>
                </a:solidFill>
                <a:latin typeface="Arial" pitchFamily="34" charset="0"/>
              </a:endParaRPr>
            </a:p>
          </p:txBody>
        </p:sp>
        <p:sp>
          <p:nvSpPr>
            <p:cNvPr id="121930" name="Rectangle 105"/>
            <p:cNvSpPr>
              <a:spLocks noChangeArrowheads="1"/>
            </p:cNvSpPr>
            <p:nvPr/>
          </p:nvSpPr>
          <p:spPr bwMode="auto">
            <a:xfrm>
              <a:off x="3668" y="3275"/>
              <a:ext cx="6" cy="324"/>
            </a:xfrm>
            <a:prstGeom prst="rect">
              <a:avLst/>
            </a:prstGeom>
            <a:solidFill>
              <a:srgbClr val="BF8CF2"/>
            </a:solidFill>
            <a:ln w="9525">
              <a:noFill/>
              <a:miter lim="800000"/>
              <a:headEnd/>
              <a:tailEnd/>
            </a:ln>
          </p:spPr>
          <p:txBody>
            <a:bodyPr/>
            <a:lstStyle/>
            <a:p>
              <a:endParaRPr lang="en-AU">
                <a:solidFill>
                  <a:srgbClr val="000000"/>
                </a:solidFill>
                <a:latin typeface="Arial" pitchFamily="34" charset="0"/>
              </a:endParaRPr>
            </a:p>
          </p:txBody>
        </p:sp>
        <p:sp>
          <p:nvSpPr>
            <p:cNvPr id="121931" name="Rectangle 106"/>
            <p:cNvSpPr>
              <a:spLocks noChangeArrowheads="1"/>
            </p:cNvSpPr>
            <p:nvPr/>
          </p:nvSpPr>
          <p:spPr bwMode="auto">
            <a:xfrm>
              <a:off x="3674" y="3275"/>
              <a:ext cx="18" cy="324"/>
            </a:xfrm>
            <a:prstGeom prst="rect">
              <a:avLst/>
            </a:prstGeom>
            <a:solidFill>
              <a:srgbClr val="C08DF3"/>
            </a:solidFill>
            <a:ln w="9525">
              <a:noFill/>
              <a:miter lim="800000"/>
              <a:headEnd/>
              <a:tailEnd/>
            </a:ln>
          </p:spPr>
          <p:txBody>
            <a:bodyPr/>
            <a:lstStyle/>
            <a:p>
              <a:endParaRPr lang="en-AU">
                <a:solidFill>
                  <a:srgbClr val="000000"/>
                </a:solidFill>
                <a:latin typeface="Arial" pitchFamily="34" charset="0"/>
              </a:endParaRPr>
            </a:p>
          </p:txBody>
        </p:sp>
        <p:sp>
          <p:nvSpPr>
            <p:cNvPr id="121932" name="Rectangle 107"/>
            <p:cNvSpPr>
              <a:spLocks noChangeArrowheads="1"/>
            </p:cNvSpPr>
            <p:nvPr/>
          </p:nvSpPr>
          <p:spPr bwMode="auto">
            <a:xfrm>
              <a:off x="3692" y="3275"/>
              <a:ext cx="12" cy="324"/>
            </a:xfrm>
            <a:prstGeom prst="rect">
              <a:avLst/>
            </a:prstGeom>
            <a:solidFill>
              <a:srgbClr val="C18EF4"/>
            </a:solidFill>
            <a:ln w="9525">
              <a:noFill/>
              <a:miter lim="800000"/>
              <a:headEnd/>
              <a:tailEnd/>
            </a:ln>
          </p:spPr>
          <p:txBody>
            <a:bodyPr/>
            <a:lstStyle/>
            <a:p>
              <a:endParaRPr lang="en-AU">
                <a:solidFill>
                  <a:srgbClr val="000000"/>
                </a:solidFill>
                <a:latin typeface="Arial" pitchFamily="34" charset="0"/>
              </a:endParaRPr>
            </a:p>
          </p:txBody>
        </p:sp>
        <p:sp>
          <p:nvSpPr>
            <p:cNvPr id="121933" name="Rectangle 108"/>
            <p:cNvSpPr>
              <a:spLocks noChangeArrowheads="1"/>
            </p:cNvSpPr>
            <p:nvPr/>
          </p:nvSpPr>
          <p:spPr bwMode="auto">
            <a:xfrm>
              <a:off x="3704" y="3275"/>
              <a:ext cx="18" cy="324"/>
            </a:xfrm>
            <a:prstGeom prst="rect">
              <a:avLst/>
            </a:prstGeom>
            <a:solidFill>
              <a:srgbClr val="C28FF5"/>
            </a:solidFill>
            <a:ln w="9525">
              <a:noFill/>
              <a:miter lim="800000"/>
              <a:headEnd/>
              <a:tailEnd/>
            </a:ln>
          </p:spPr>
          <p:txBody>
            <a:bodyPr/>
            <a:lstStyle/>
            <a:p>
              <a:endParaRPr lang="en-AU">
                <a:solidFill>
                  <a:srgbClr val="000000"/>
                </a:solidFill>
                <a:latin typeface="Arial" pitchFamily="34" charset="0"/>
              </a:endParaRPr>
            </a:p>
          </p:txBody>
        </p:sp>
        <p:sp>
          <p:nvSpPr>
            <p:cNvPr id="121934" name="Rectangle 109"/>
            <p:cNvSpPr>
              <a:spLocks noChangeArrowheads="1"/>
            </p:cNvSpPr>
            <p:nvPr/>
          </p:nvSpPr>
          <p:spPr bwMode="auto">
            <a:xfrm>
              <a:off x="3722" y="3275"/>
              <a:ext cx="18" cy="324"/>
            </a:xfrm>
            <a:prstGeom prst="rect">
              <a:avLst/>
            </a:prstGeom>
            <a:solidFill>
              <a:srgbClr val="C390F6"/>
            </a:solidFill>
            <a:ln w="9525">
              <a:noFill/>
              <a:miter lim="800000"/>
              <a:headEnd/>
              <a:tailEnd/>
            </a:ln>
          </p:spPr>
          <p:txBody>
            <a:bodyPr/>
            <a:lstStyle/>
            <a:p>
              <a:endParaRPr lang="en-AU">
                <a:solidFill>
                  <a:srgbClr val="000000"/>
                </a:solidFill>
                <a:latin typeface="Arial" pitchFamily="34" charset="0"/>
              </a:endParaRPr>
            </a:p>
          </p:txBody>
        </p:sp>
        <p:sp>
          <p:nvSpPr>
            <p:cNvPr id="121935" name="Rectangle 110"/>
            <p:cNvSpPr>
              <a:spLocks noChangeArrowheads="1"/>
            </p:cNvSpPr>
            <p:nvPr/>
          </p:nvSpPr>
          <p:spPr bwMode="auto">
            <a:xfrm>
              <a:off x="3740" y="3275"/>
              <a:ext cx="6" cy="324"/>
            </a:xfrm>
            <a:prstGeom prst="rect">
              <a:avLst/>
            </a:prstGeom>
            <a:solidFill>
              <a:srgbClr val="C491F7"/>
            </a:solidFill>
            <a:ln w="9525">
              <a:noFill/>
              <a:miter lim="800000"/>
              <a:headEnd/>
              <a:tailEnd/>
            </a:ln>
          </p:spPr>
          <p:txBody>
            <a:bodyPr/>
            <a:lstStyle/>
            <a:p>
              <a:endParaRPr lang="en-AU">
                <a:solidFill>
                  <a:srgbClr val="000000"/>
                </a:solidFill>
                <a:latin typeface="Arial" pitchFamily="34" charset="0"/>
              </a:endParaRPr>
            </a:p>
          </p:txBody>
        </p:sp>
        <p:sp>
          <p:nvSpPr>
            <p:cNvPr id="121936" name="Rectangle 111"/>
            <p:cNvSpPr>
              <a:spLocks noChangeArrowheads="1"/>
            </p:cNvSpPr>
            <p:nvPr/>
          </p:nvSpPr>
          <p:spPr bwMode="auto">
            <a:xfrm>
              <a:off x="3746" y="3275"/>
              <a:ext cx="18" cy="324"/>
            </a:xfrm>
            <a:prstGeom prst="rect">
              <a:avLst/>
            </a:prstGeom>
            <a:solidFill>
              <a:srgbClr val="C592F8"/>
            </a:solidFill>
            <a:ln w="9525">
              <a:noFill/>
              <a:miter lim="800000"/>
              <a:headEnd/>
              <a:tailEnd/>
            </a:ln>
          </p:spPr>
          <p:txBody>
            <a:bodyPr/>
            <a:lstStyle/>
            <a:p>
              <a:endParaRPr lang="en-AU">
                <a:solidFill>
                  <a:srgbClr val="000000"/>
                </a:solidFill>
                <a:latin typeface="Arial" pitchFamily="34" charset="0"/>
              </a:endParaRPr>
            </a:p>
          </p:txBody>
        </p:sp>
        <p:sp>
          <p:nvSpPr>
            <p:cNvPr id="121937" name="Rectangle 112"/>
            <p:cNvSpPr>
              <a:spLocks noChangeArrowheads="1"/>
            </p:cNvSpPr>
            <p:nvPr/>
          </p:nvSpPr>
          <p:spPr bwMode="auto">
            <a:xfrm>
              <a:off x="3764" y="3275"/>
              <a:ext cx="12" cy="324"/>
            </a:xfrm>
            <a:prstGeom prst="rect">
              <a:avLst/>
            </a:prstGeom>
            <a:solidFill>
              <a:srgbClr val="C693F9"/>
            </a:solidFill>
            <a:ln w="9525">
              <a:noFill/>
              <a:miter lim="800000"/>
              <a:headEnd/>
              <a:tailEnd/>
            </a:ln>
          </p:spPr>
          <p:txBody>
            <a:bodyPr/>
            <a:lstStyle/>
            <a:p>
              <a:endParaRPr lang="en-AU">
                <a:solidFill>
                  <a:srgbClr val="000000"/>
                </a:solidFill>
                <a:latin typeface="Arial" pitchFamily="34" charset="0"/>
              </a:endParaRPr>
            </a:p>
          </p:txBody>
        </p:sp>
        <p:sp>
          <p:nvSpPr>
            <p:cNvPr id="121938" name="Rectangle 113"/>
            <p:cNvSpPr>
              <a:spLocks noChangeArrowheads="1"/>
            </p:cNvSpPr>
            <p:nvPr/>
          </p:nvSpPr>
          <p:spPr bwMode="auto">
            <a:xfrm>
              <a:off x="3776" y="3275"/>
              <a:ext cx="6" cy="324"/>
            </a:xfrm>
            <a:prstGeom prst="rect">
              <a:avLst/>
            </a:prstGeom>
            <a:solidFill>
              <a:srgbClr val="C794FA"/>
            </a:solidFill>
            <a:ln w="9525">
              <a:noFill/>
              <a:miter lim="800000"/>
              <a:headEnd/>
              <a:tailEnd/>
            </a:ln>
          </p:spPr>
          <p:txBody>
            <a:bodyPr/>
            <a:lstStyle/>
            <a:p>
              <a:endParaRPr lang="en-AU">
                <a:solidFill>
                  <a:srgbClr val="000000"/>
                </a:solidFill>
                <a:latin typeface="Arial" pitchFamily="34" charset="0"/>
              </a:endParaRPr>
            </a:p>
          </p:txBody>
        </p:sp>
        <p:sp>
          <p:nvSpPr>
            <p:cNvPr id="121939" name="Rectangle 114"/>
            <p:cNvSpPr>
              <a:spLocks noChangeArrowheads="1"/>
            </p:cNvSpPr>
            <p:nvPr/>
          </p:nvSpPr>
          <p:spPr bwMode="auto">
            <a:xfrm>
              <a:off x="3782" y="3275"/>
              <a:ext cx="18" cy="324"/>
            </a:xfrm>
            <a:prstGeom prst="rect">
              <a:avLst/>
            </a:prstGeom>
            <a:solidFill>
              <a:srgbClr val="C895FB"/>
            </a:solidFill>
            <a:ln w="9525">
              <a:noFill/>
              <a:miter lim="800000"/>
              <a:headEnd/>
              <a:tailEnd/>
            </a:ln>
          </p:spPr>
          <p:txBody>
            <a:bodyPr/>
            <a:lstStyle/>
            <a:p>
              <a:endParaRPr lang="en-AU">
                <a:solidFill>
                  <a:srgbClr val="000000"/>
                </a:solidFill>
                <a:latin typeface="Arial" pitchFamily="34" charset="0"/>
              </a:endParaRPr>
            </a:p>
          </p:txBody>
        </p:sp>
        <p:sp>
          <p:nvSpPr>
            <p:cNvPr id="121940" name="Rectangle 115"/>
            <p:cNvSpPr>
              <a:spLocks noChangeArrowheads="1"/>
            </p:cNvSpPr>
            <p:nvPr/>
          </p:nvSpPr>
          <p:spPr bwMode="auto">
            <a:xfrm>
              <a:off x="3800" y="3275"/>
              <a:ext cx="12" cy="324"/>
            </a:xfrm>
            <a:prstGeom prst="rect">
              <a:avLst/>
            </a:prstGeom>
            <a:solidFill>
              <a:srgbClr val="C996FC"/>
            </a:solidFill>
            <a:ln w="9525">
              <a:noFill/>
              <a:miter lim="800000"/>
              <a:headEnd/>
              <a:tailEnd/>
            </a:ln>
          </p:spPr>
          <p:txBody>
            <a:bodyPr/>
            <a:lstStyle/>
            <a:p>
              <a:endParaRPr lang="en-AU">
                <a:solidFill>
                  <a:srgbClr val="000000"/>
                </a:solidFill>
                <a:latin typeface="Arial" pitchFamily="34" charset="0"/>
              </a:endParaRPr>
            </a:p>
          </p:txBody>
        </p:sp>
        <p:sp>
          <p:nvSpPr>
            <p:cNvPr id="121941" name="Rectangle 116"/>
            <p:cNvSpPr>
              <a:spLocks noChangeArrowheads="1"/>
            </p:cNvSpPr>
            <p:nvPr/>
          </p:nvSpPr>
          <p:spPr bwMode="auto">
            <a:xfrm>
              <a:off x="3812" y="3275"/>
              <a:ext cx="6" cy="324"/>
            </a:xfrm>
            <a:prstGeom prst="rect">
              <a:avLst/>
            </a:prstGeom>
            <a:solidFill>
              <a:srgbClr val="CA97FD"/>
            </a:solidFill>
            <a:ln w="9525">
              <a:noFill/>
              <a:miter lim="800000"/>
              <a:headEnd/>
              <a:tailEnd/>
            </a:ln>
          </p:spPr>
          <p:txBody>
            <a:bodyPr/>
            <a:lstStyle/>
            <a:p>
              <a:endParaRPr lang="en-AU">
                <a:solidFill>
                  <a:srgbClr val="000000"/>
                </a:solidFill>
                <a:latin typeface="Arial" pitchFamily="34" charset="0"/>
              </a:endParaRPr>
            </a:p>
          </p:txBody>
        </p:sp>
        <p:sp>
          <p:nvSpPr>
            <p:cNvPr id="121942" name="Rectangle 117"/>
            <p:cNvSpPr>
              <a:spLocks noChangeArrowheads="1"/>
            </p:cNvSpPr>
            <p:nvPr/>
          </p:nvSpPr>
          <p:spPr bwMode="auto">
            <a:xfrm>
              <a:off x="3818" y="3275"/>
              <a:ext cx="18" cy="324"/>
            </a:xfrm>
            <a:prstGeom prst="rect">
              <a:avLst/>
            </a:prstGeom>
            <a:solidFill>
              <a:srgbClr val="CB98FE"/>
            </a:solidFill>
            <a:ln w="9525">
              <a:noFill/>
              <a:miter lim="800000"/>
              <a:headEnd/>
              <a:tailEnd/>
            </a:ln>
          </p:spPr>
          <p:txBody>
            <a:bodyPr/>
            <a:lstStyle/>
            <a:p>
              <a:endParaRPr lang="en-AU">
                <a:solidFill>
                  <a:srgbClr val="000000"/>
                </a:solidFill>
                <a:latin typeface="Arial" pitchFamily="34" charset="0"/>
              </a:endParaRPr>
            </a:p>
          </p:txBody>
        </p:sp>
        <p:sp>
          <p:nvSpPr>
            <p:cNvPr id="121943" name="Rectangle 118"/>
            <p:cNvSpPr>
              <a:spLocks noChangeArrowheads="1"/>
            </p:cNvSpPr>
            <p:nvPr/>
          </p:nvSpPr>
          <p:spPr bwMode="auto">
            <a:xfrm>
              <a:off x="3836" y="3275"/>
              <a:ext cx="288" cy="324"/>
            </a:xfrm>
            <a:prstGeom prst="rect">
              <a:avLst/>
            </a:prstGeom>
            <a:solidFill>
              <a:srgbClr val="CC99FF"/>
            </a:solidFill>
            <a:ln w="9525">
              <a:noFill/>
              <a:miter lim="800000"/>
              <a:headEnd/>
              <a:tailEnd/>
            </a:ln>
          </p:spPr>
          <p:txBody>
            <a:bodyPr/>
            <a:lstStyle/>
            <a:p>
              <a:endParaRPr lang="en-AU">
                <a:solidFill>
                  <a:srgbClr val="000000"/>
                </a:solidFill>
                <a:latin typeface="Arial" pitchFamily="34" charset="0"/>
              </a:endParaRPr>
            </a:p>
          </p:txBody>
        </p:sp>
        <p:sp>
          <p:nvSpPr>
            <p:cNvPr id="121944" name="Rectangle 119"/>
            <p:cNvSpPr>
              <a:spLocks noChangeArrowheads="1"/>
            </p:cNvSpPr>
            <p:nvPr/>
          </p:nvSpPr>
          <p:spPr bwMode="auto">
            <a:xfrm>
              <a:off x="3548" y="3275"/>
              <a:ext cx="576" cy="324"/>
            </a:xfrm>
            <a:prstGeom prst="rect">
              <a:avLst/>
            </a:prstGeom>
            <a:noFill/>
            <a:ln w="9525">
              <a:solidFill>
                <a:srgbClr val="000000"/>
              </a:solidFill>
              <a:miter lim="800000"/>
              <a:headEnd/>
              <a:tailEnd/>
            </a:ln>
          </p:spPr>
          <p:txBody>
            <a:bodyPr/>
            <a:lstStyle/>
            <a:p>
              <a:endParaRPr lang="en-AU">
                <a:solidFill>
                  <a:srgbClr val="000000"/>
                </a:solidFill>
                <a:latin typeface="Arial" pitchFamily="34" charset="0"/>
              </a:endParaRPr>
            </a:p>
          </p:txBody>
        </p:sp>
        <p:sp>
          <p:nvSpPr>
            <p:cNvPr id="121945" name="Rectangle 120"/>
            <p:cNvSpPr>
              <a:spLocks noChangeArrowheads="1"/>
            </p:cNvSpPr>
            <p:nvPr/>
          </p:nvSpPr>
          <p:spPr bwMode="auto">
            <a:xfrm>
              <a:off x="3614" y="3329"/>
              <a:ext cx="504" cy="97"/>
            </a:xfrm>
            <a:prstGeom prst="rect">
              <a:avLst/>
            </a:prstGeom>
            <a:noFill/>
            <a:ln w="9525">
              <a:noFill/>
              <a:miter lim="800000"/>
              <a:headEnd/>
              <a:tailEnd/>
            </a:ln>
          </p:spPr>
          <p:txBody>
            <a:bodyPr wrap="none" lIns="0" tIns="0" rIns="0" bIns="0">
              <a:spAutoFit/>
            </a:bodyPr>
            <a:lstStyle/>
            <a:p>
              <a:pPr marL="361950" indent="-361950" defTabSz="966788">
                <a:tabLst>
                  <a:tab pos="188913" algn="l"/>
                </a:tabLst>
              </a:pPr>
              <a:r>
                <a:rPr lang="en-US" sz="1000">
                  <a:solidFill>
                    <a:srgbClr val="000000"/>
                  </a:solidFill>
                  <a:latin typeface="Arial" pitchFamily="34" charset="0"/>
                </a:rPr>
                <a:t>OM_Process</a:t>
              </a:r>
              <a:endParaRPr lang="en-US">
                <a:solidFill>
                  <a:srgbClr val="000000"/>
                </a:solidFill>
                <a:latin typeface="Arial" pitchFamily="34" charset="0"/>
              </a:endParaRPr>
            </a:p>
          </p:txBody>
        </p:sp>
        <p:sp>
          <p:nvSpPr>
            <p:cNvPr id="121946" name="Line 121"/>
            <p:cNvSpPr>
              <a:spLocks noChangeShapeType="1"/>
            </p:cNvSpPr>
            <p:nvPr/>
          </p:nvSpPr>
          <p:spPr bwMode="auto">
            <a:xfrm>
              <a:off x="3548" y="3455"/>
              <a:ext cx="576" cy="0"/>
            </a:xfrm>
            <a:prstGeom prst="line">
              <a:avLst/>
            </a:prstGeom>
            <a:noFill/>
            <a:ln w="9525">
              <a:solidFill>
                <a:srgbClr val="000000"/>
              </a:solidFill>
              <a:miter lim="800000"/>
              <a:headEnd/>
              <a:tailEnd/>
            </a:ln>
          </p:spPr>
          <p:txBody>
            <a:bodyPr/>
            <a:lstStyle/>
            <a:p>
              <a:endParaRPr lang="en-AU"/>
            </a:p>
          </p:txBody>
        </p:sp>
      </p:grpSp>
      <p:grpSp>
        <p:nvGrpSpPr>
          <p:cNvPr id="6" name="Group 268"/>
          <p:cNvGrpSpPr>
            <a:grpSpLocks/>
          </p:cNvGrpSpPr>
          <p:nvPr/>
        </p:nvGrpSpPr>
        <p:grpSpPr bwMode="auto">
          <a:xfrm>
            <a:off x="7119938" y="3846513"/>
            <a:ext cx="809625" cy="542925"/>
            <a:chOff x="4832" y="3281"/>
            <a:chExt cx="552" cy="342"/>
          </a:xfrm>
        </p:grpSpPr>
        <p:sp>
          <p:nvSpPr>
            <p:cNvPr id="121891" name="Rectangle 166"/>
            <p:cNvSpPr>
              <a:spLocks noChangeArrowheads="1"/>
            </p:cNvSpPr>
            <p:nvPr/>
          </p:nvSpPr>
          <p:spPr bwMode="auto">
            <a:xfrm>
              <a:off x="4850" y="3299"/>
              <a:ext cx="534" cy="324"/>
            </a:xfrm>
            <a:prstGeom prst="rect">
              <a:avLst/>
            </a:prstGeom>
            <a:solidFill>
              <a:srgbClr val="C0BFC0"/>
            </a:solidFill>
            <a:ln w="9525">
              <a:noFill/>
              <a:miter lim="800000"/>
              <a:headEnd/>
              <a:tailEnd/>
            </a:ln>
          </p:spPr>
          <p:txBody>
            <a:bodyPr/>
            <a:lstStyle/>
            <a:p>
              <a:endParaRPr lang="en-AU">
                <a:solidFill>
                  <a:srgbClr val="000000"/>
                </a:solidFill>
                <a:latin typeface="Arial" pitchFamily="34" charset="0"/>
              </a:endParaRPr>
            </a:p>
          </p:txBody>
        </p:sp>
        <p:sp>
          <p:nvSpPr>
            <p:cNvPr id="121892" name="Rectangle 167"/>
            <p:cNvSpPr>
              <a:spLocks noChangeArrowheads="1"/>
            </p:cNvSpPr>
            <p:nvPr/>
          </p:nvSpPr>
          <p:spPr bwMode="auto">
            <a:xfrm>
              <a:off x="4832" y="3281"/>
              <a:ext cx="6" cy="324"/>
            </a:xfrm>
            <a:prstGeom prst="rect">
              <a:avLst/>
            </a:prstGeom>
            <a:solidFill>
              <a:srgbClr val="B5E8B5"/>
            </a:solidFill>
            <a:ln w="9525">
              <a:noFill/>
              <a:miter lim="800000"/>
              <a:headEnd/>
              <a:tailEnd/>
            </a:ln>
          </p:spPr>
          <p:txBody>
            <a:bodyPr/>
            <a:lstStyle/>
            <a:p>
              <a:endParaRPr lang="en-AU">
                <a:solidFill>
                  <a:srgbClr val="000000"/>
                </a:solidFill>
                <a:latin typeface="Arial" pitchFamily="34" charset="0"/>
              </a:endParaRPr>
            </a:p>
          </p:txBody>
        </p:sp>
        <p:sp>
          <p:nvSpPr>
            <p:cNvPr id="121893" name="Rectangle 168"/>
            <p:cNvSpPr>
              <a:spLocks noChangeArrowheads="1"/>
            </p:cNvSpPr>
            <p:nvPr/>
          </p:nvSpPr>
          <p:spPr bwMode="auto">
            <a:xfrm>
              <a:off x="4838" y="3281"/>
              <a:ext cx="12" cy="324"/>
            </a:xfrm>
            <a:prstGeom prst="rect">
              <a:avLst/>
            </a:prstGeom>
            <a:solidFill>
              <a:srgbClr val="B6E9B6"/>
            </a:solidFill>
            <a:ln w="9525">
              <a:noFill/>
              <a:miter lim="800000"/>
              <a:headEnd/>
              <a:tailEnd/>
            </a:ln>
          </p:spPr>
          <p:txBody>
            <a:bodyPr/>
            <a:lstStyle/>
            <a:p>
              <a:endParaRPr lang="en-AU">
                <a:solidFill>
                  <a:srgbClr val="000000"/>
                </a:solidFill>
                <a:latin typeface="Arial" pitchFamily="34" charset="0"/>
              </a:endParaRPr>
            </a:p>
          </p:txBody>
        </p:sp>
        <p:sp>
          <p:nvSpPr>
            <p:cNvPr id="121894" name="Rectangle 169"/>
            <p:cNvSpPr>
              <a:spLocks noChangeArrowheads="1"/>
            </p:cNvSpPr>
            <p:nvPr/>
          </p:nvSpPr>
          <p:spPr bwMode="auto">
            <a:xfrm>
              <a:off x="4850" y="3281"/>
              <a:ext cx="12" cy="324"/>
            </a:xfrm>
            <a:prstGeom prst="rect">
              <a:avLst/>
            </a:prstGeom>
            <a:solidFill>
              <a:srgbClr val="B7EAB7"/>
            </a:solidFill>
            <a:ln w="9525">
              <a:noFill/>
              <a:miter lim="800000"/>
              <a:headEnd/>
              <a:tailEnd/>
            </a:ln>
          </p:spPr>
          <p:txBody>
            <a:bodyPr/>
            <a:lstStyle/>
            <a:p>
              <a:endParaRPr lang="en-AU">
                <a:solidFill>
                  <a:srgbClr val="000000"/>
                </a:solidFill>
                <a:latin typeface="Arial" pitchFamily="34" charset="0"/>
              </a:endParaRPr>
            </a:p>
          </p:txBody>
        </p:sp>
        <p:sp>
          <p:nvSpPr>
            <p:cNvPr id="121895" name="Rectangle 170"/>
            <p:cNvSpPr>
              <a:spLocks noChangeArrowheads="1"/>
            </p:cNvSpPr>
            <p:nvPr/>
          </p:nvSpPr>
          <p:spPr bwMode="auto">
            <a:xfrm>
              <a:off x="4862" y="3281"/>
              <a:ext cx="12" cy="324"/>
            </a:xfrm>
            <a:prstGeom prst="rect">
              <a:avLst/>
            </a:prstGeom>
            <a:solidFill>
              <a:srgbClr val="B8EBB8"/>
            </a:solidFill>
            <a:ln w="9525">
              <a:noFill/>
              <a:miter lim="800000"/>
              <a:headEnd/>
              <a:tailEnd/>
            </a:ln>
          </p:spPr>
          <p:txBody>
            <a:bodyPr/>
            <a:lstStyle/>
            <a:p>
              <a:endParaRPr lang="en-AU">
                <a:solidFill>
                  <a:srgbClr val="000000"/>
                </a:solidFill>
                <a:latin typeface="Arial" pitchFamily="34" charset="0"/>
              </a:endParaRPr>
            </a:p>
          </p:txBody>
        </p:sp>
        <p:sp>
          <p:nvSpPr>
            <p:cNvPr id="121896" name="Rectangle 171"/>
            <p:cNvSpPr>
              <a:spLocks noChangeArrowheads="1"/>
            </p:cNvSpPr>
            <p:nvPr/>
          </p:nvSpPr>
          <p:spPr bwMode="auto">
            <a:xfrm>
              <a:off x="4874" y="3281"/>
              <a:ext cx="12" cy="324"/>
            </a:xfrm>
            <a:prstGeom prst="rect">
              <a:avLst/>
            </a:prstGeom>
            <a:solidFill>
              <a:srgbClr val="B9ECB9"/>
            </a:solidFill>
            <a:ln w="9525">
              <a:noFill/>
              <a:miter lim="800000"/>
              <a:headEnd/>
              <a:tailEnd/>
            </a:ln>
          </p:spPr>
          <p:txBody>
            <a:bodyPr/>
            <a:lstStyle/>
            <a:p>
              <a:endParaRPr lang="en-AU">
                <a:solidFill>
                  <a:srgbClr val="000000"/>
                </a:solidFill>
                <a:latin typeface="Arial" pitchFamily="34" charset="0"/>
              </a:endParaRPr>
            </a:p>
          </p:txBody>
        </p:sp>
        <p:sp>
          <p:nvSpPr>
            <p:cNvPr id="121897" name="Rectangle 172"/>
            <p:cNvSpPr>
              <a:spLocks noChangeArrowheads="1"/>
            </p:cNvSpPr>
            <p:nvPr/>
          </p:nvSpPr>
          <p:spPr bwMode="auto">
            <a:xfrm>
              <a:off x="4886" y="3281"/>
              <a:ext cx="12" cy="324"/>
            </a:xfrm>
            <a:prstGeom prst="rect">
              <a:avLst/>
            </a:prstGeom>
            <a:solidFill>
              <a:srgbClr val="BAEDBA"/>
            </a:solidFill>
            <a:ln w="9525">
              <a:noFill/>
              <a:miter lim="800000"/>
              <a:headEnd/>
              <a:tailEnd/>
            </a:ln>
          </p:spPr>
          <p:txBody>
            <a:bodyPr/>
            <a:lstStyle/>
            <a:p>
              <a:endParaRPr lang="en-AU">
                <a:solidFill>
                  <a:srgbClr val="000000"/>
                </a:solidFill>
                <a:latin typeface="Arial" pitchFamily="34" charset="0"/>
              </a:endParaRPr>
            </a:p>
          </p:txBody>
        </p:sp>
        <p:sp>
          <p:nvSpPr>
            <p:cNvPr id="121898" name="Rectangle 173"/>
            <p:cNvSpPr>
              <a:spLocks noChangeArrowheads="1"/>
            </p:cNvSpPr>
            <p:nvPr/>
          </p:nvSpPr>
          <p:spPr bwMode="auto">
            <a:xfrm>
              <a:off x="4898" y="3281"/>
              <a:ext cx="12" cy="324"/>
            </a:xfrm>
            <a:prstGeom prst="rect">
              <a:avLst/>
            </a:prstGeom>
            <a:solidFill>
              <a:srgbClr val="BBEEBB"/>
            </a:solidFill>
            <a:ln w="9525">
              <a:noFill/>
              <a:miter lim="800000"/>
              <a:headEnd/>
              <a:tailEnd/>
            </a:ln>
          </p:spPr>
          <p:txBody>
            <a:bodyPr/>
            <a:lstStyle/>
            <a:p>
              <a:endParaRPr lang="en-AU">
                <a:solidFill>
                  <a:srgbClr val="000000"/>
                </a:solidFill>
                <a:latin typeface="Arial" pitchFamily="34" charset="0"/>
              </a:endParaRPr>
            </a:p>
          </p:txBody>
        </p:sp>
        <p:sp>
          <p:nvSpPr>
            <p:cNvPr id="121899" name="Rectangle 174"/>
            <p:cNvSpPr>
              <a:spLocks noChangeArrowheads="1"/>
            </p:cNvSpPr>
            <p:nvPr/>
          </p:nvSpPr>
          <p:spPr bwMode="auto">
            <a:xfrm>
              <a:off x="4910" y="3281"/>
              <a:ext cx="6" cy="324"/>
            </a:xfrm>
            <a:prstGeom prst="rect">
              <a:avLst/>
            </a:prstGeom>
            <a:solidFill>
              <a:srgbClr val="BCEFBC"/>
            </a:solidFill>
            <a:ln w="9525">
              <a:noFill/>
              <a:miter lim="800000"/>
              <a:headEnd/>
              <a:tailEnd/>
            </a:ln>
          </p:spPr>
          <p:txBody>
            <a:bodyPr/>
            <a:lstStyle/>
            <a:p>
              <a:endParaRPr lang="en-AU">
                <a:solidFill>
                  <a:srgbClr val="000000"/>
                </a:solidFill>
                <a:latin typeface="Arial" pitchFamily="34" charset="0"/>
              </a:endParaRPr>
            </a:p>
          </p:txBody>
        </p:sp>
        <p:sp>
          <p:nvSpPr>
            <p:cNvPr id="121900" name="Rectangle 175"/>
            <p:cNvSpPr>
              <a:spLocks noChangeArrowheads="1"/>
            </p:cNvSpPr>
            <p:nvPr/>
          </p:nvSpPr>
          <p:spPr bwMode="auto">
            <a:xfrm>
              <a:off x="4916" y="3281"/>
              <a:ext cx="12" cy="324"/>
            </a:xfrm>
            <a:prstGeom prst="rect">
              <a:avLst/>
            </a:prstGeom>
            <a:solidFill>
              <a:srgbClr val="BDF0BD"/>
            </a:solidFill>
            <a:ln w="9525">
              <a:noFill/>
              <a:miter lim="800000"/>
              <a:headEnd/>
              <a:tailEnd/>
            </a:ln>
          </p:spPr>
          <p:txBody>
            <a:bodyPr/>
            <a:lstStyle/>
            <a:p>
              <a:endParaRPr lang="en-AU">
                <a:solidFill>
                  <a:srgbClr val="000000"/>
                </a:solidFill>
                <a:latin typeface="Arial" pitchFamily="34" charset="0"/>
              </a:endParaRPr>
            </a:p>
          </p:txBody>
        </p:sp>
        <p:sp>
          <p:nvSpPr>
            <p:cNvPr id="121901" name="Rectangle 176"/>
            <p:cNvSpPr>
              <a:spLocks noChangeArrowheads="1"/>
            </p:cNvSpPr>
            <p:nvPr/>
          </p:nvSpPr>
          <p:spPr bwMode="auto">
            <a:xfrm>
              <a:off x="4928" y="3281"/>
              <a:ext cx="12" cy="324"/>
            </a:xfrm>
            <a:prstGeom prst="rect">
              <a:avLst/>
            </a:prstGeom>
            <a:solidFill>
              <a:srgbClr val="BEF1BE"/>
            </a:solidFill>
            <a:ln w="9525">
              <a:noFill/>
              <a:miter lim="800000"/>
              <a:headEnd/>
              <a:tailEnd/>
            </a:ln>
          </p:spPr>
          <p:txBody>
            <a:bodyPr/>
            <a:lstStyle/>
            <a:p>
              <a:endParaRPr lang="en-AU">
                <a:solidFill>
                  <a:srgbClr val="000000"/>
                </a:solidFill>
                <a:latin typeface="Arial" pitchFamily="34" charset="0"/>
              </a:endParaRPr>
            </a:p>
          </p:txBody>
        </p:sp>
        <p:sp>
          <p:nvSpPr>
            <p:cNvPr id="121902" name="Rectangle 177"/>
            <p:cNvSpPr>
              <a:spLocks noChangeArrowheads="1"/>
            </p:cNvSpPr>
            <p:nvPr/>
          </p:nvSpPr>
          <p:spPr bwMode="auto">
            <a:xfrm>
              <a:off x="4940" y="3281"/>
              <a:ext cx="12" cy="324"/>
            </a:xfrm>
            <a:prstGeom prst="rect">
              <a:avLst/>
            </a:prstGeom>
            <a:solidFill>
              <a:srgbClr val="BFF2BF"/>
            </a:solidFill>
            <a:ln w="9525">
              <a:noFill/>
              <a:miter lim="800000"/>
              <a:headEnd/>
              <a:tailEnd/>
            </a:ln>
          </p:spPr>
          <p:txBody>
            <a:bodyPr/>
            <a:lstStyle/>
            <a:p>
              <a:endParaRPr lang="en-AU">
                <a:solidFill>
                  <a:srgbClr val="000000"/>
                </a:solidFill>
                <a:latin typeface="Arial" pitchFamily="34" charset="0"/>
              </a:endParaRPr>
            </a:p>
          </p:txBody>
        </p:sp>
        <p:sp>
          <p:nvSpPr>
            <p:cNvPr id="121903" name="Rectangle 178"/>
            <p:cNvSpPr>
              <a:spLocks noChangeArrowheads="1"/>
            </p:cNvSpPr>
            <p:nvPr/>
          </p:nvSpPr>
          <p:spPr bwMode="auto">
            <a:xfrm>
              <a:off x="4952" y="3281"/>
              <a:ext cx="12" cy="324"/>
            </a:xfrm>
            <a:prstGeom prst="rect">
              <a:avLst/>
            </a:prstGeom>
            <a:solidFill>
              <a:srgbClr val="C0F3C0"/>
            </a:solidFill>
            <a:ln w="9525">
              <a:noFill/>
              <a:miter lim="800000"/>
              <a:headEnd/>
              <a:tailEnd/>
            </a:ln>
          </p:spPr>
          <p:txBody>
            <a:bodyPr/>
            <a:lstStyle/>
            <a:p>
              <a:endParaRPr lang="en-AU">
                <a:solidFill>
                  <a:srgbClr val="000000"/>
                </a:solidFill>
                <a:latin typeface="Arial" pitchFamily="34" charset="0"/>
              </a:endParaRPr>
            </a:p>
          </p:txBody>
        </p:sp>
        <p:sp>
          <p:nvSpPr>
            <p:cNvPr id="121904" name="Rectangle 179"/>
            <p:cNvSpPr>
              <a:spLocks noChangeArrowheads="1"/>
            </p:cNvSpPr>
            <p:nvPr/>
          </p:nvSpPr>
          <p:spPr bwMode="auto">
            <a:xfrm>
              <a:off x="4964" y="3281"/>
              <a:ext cx="12" cy="324"/>
            </a:xfrm>
            <a:prstGeom prst="rect">
              <a:avLst/>
            </a:prstGeom>
            <a:solidFill>
              <a:srgbClr val="C1F4C1"/>
            </a:solidFill>
            <a:ln w="9525">
              <a:noFill/>
              <a:miter lim="800000"/>
              <a:headEnd/>
              <a:tailEnd/>
            </a:ln>
          </p:spPr>
          <p:txBody>
            <a:bodyPr/>
            <a:lstStyle/>
            <a:p>
              <a:endParaRPr lang="en-AU">
                <a:solidFill>
                  <a:srgbClr val="000000"/>
                </a:solidFill>
                <a:latin typeface="Arial" pitchFamily="34" charset="0"/>
              </a:endParaRPr>
            </a:p>
          </p:txBody>
        </p:sp>
        <p:sp>
          <p:nvSpPr>
            <p:cNvPr id="121905" name="Rectangle 180"/>
            <p:cNvSpPr>
              <a:spLocks noChangeArrowheads="1"/>
            </p:cNvSpPr>
            <p:nvPr/>
          </p:nvSpPr>
          <p:spPr bwMode="auto">
            <a:xfrm>
              <a:off x="4976" y="3281"/>
              <a:ext cx="18" cy="324"/>
            </a:xfrm>
            <a:prstGeom prst="rect">
              <a:avLst/>
            </a:prstGeom>
            <a:solidFill>
              <a:srgbClr val="C2F5C2"/>
            </a:solidFill>
            <a:ln w="9525">
              <a:noFill/>
              <a:miter lim="800000"/>
              <a:headEnd/>
              <a:tailEnd/>
            </a:ln>
          </p:spPr>
          <p:txBody>
            <a:bodyPr/>
            <a:lstStyle/>
            <a:p>
              <a:endParaRPr lang="en-AU">
                <a:solidFill>
                  <a:srgbClr val="000000"/>
                </a:solidFill>
                <a:latin typeface="Arial" pitchFamily="34" charset="0"/>
              </a:endParaRPr>
            </a:p>
          </p:txBody>
        </p:sp>
        <p:sp>
          <p:nvSpPr>
            <p:cNvPr id="121906" name="Rectangle 181"/>
            <p:cNvSpPr>
              <a:spLocks noChangeArrowheads="1"/>
            </p:cNvSpPr>
            <p:nvPr/>
          </p:nvSpPr>
          <p:spPr bwMode="auto">
            <a:xfrm>
              <a:off x="4994" y="3281"/>
              <a:ext cx="12" cy="324"/>
            </a:xfrm>
            <a:prstGeom prst="rect">
              <a:avLst/>
            </a:prstGeom>
            <a:solidFill>
              <a:srgbClr val="C3F6C3"/>
            </a:solidFill>
            <a:ln w="9525">
              <a:noFill/>
              <a:miter lim="800000"/>
              <a:headEnd/>
              <a:tailEnd/>
            </a:ln>
          </p:spPr>
          <p:txBody>
            <a:bodyPr/>
            <a:lstStyle/>
            <a:p>
              <a:endParaRPr lang="en-AU">
                <a:solidFill>
                  <a:srgbClr val="000000"/>
                </a:solidFill>
                <a:latin typeface="Arial" pitchFamily="34" charset="0"/>
              </a:endParaRPr>
            </a:p>
          </p:txBody>
        </p:sp>
        <p:sp>
          <p:nvSpPr>
            <p:cNvPr id="121907" name="Rectangle 182"/>
            <p:cNvSpPr>
              <a:spLocks noChangeArrowheads="1"/>
            </p:cNvSpPr>
            <p:nvPr/>
          </p:nvSpPr>
          <p:spPr bwMode="auto">
            <a:xfrm>
              <a:off x="5006" y="3281"/>
              <a:ext cx="12" cy="324"/>
            </a:xfrm>
            <a:prstGeom prst="rect">
              <a:avLst/>
            </a:prstGeom>
            <a:solidFill>
              <a:srgbClr val="C4F7C4"/>
            </a:solidFill>
            <a:ln w="9525">
              <a:noFill/>
              <a:miter lim="800000"/>
              <a:headEnd/>
              <a:tailEnd/>
            </a:ln>
          </p:spPr>
          <p:txBody>
            <a:bodyPr/>
            <a:lstStyle/>
            <a:p>
              <a:endParaRPr lang="en-AU">
                <a:solidFill>
                  <a:srgbClr val="000000"/>
                </a:solidFill>
                <a:latin typeface="Arial" pitchFamily="34" charset="0"/>
              </a:endParaRPr>
            </a:p>
          </p:txBody>
        </p:sp>
        <p:sp>
          <p:nvSpPr>
            <p:cNvPr id="121908" name="Rectangle 183"/>
            <p:cNvSpPr>
              <a:spLocks noChangeArrowheads="1"/>
            </p:cNvSpPr>
            <p:nvPr/>
          </p:nvSpPr>
          <p:spPr bwMode="auto">
            <a:xfrm>
              <a:off x="5018" y="3281"/>
              <a:ext cx="12" cy="324"/>
            </a:xfrm>
            <a:prstGeom prst="rect">
              <a:avLst/>
            </a:prstGeom>
            <a:solidFill>
              <a:srgbClr val="C5F8C5"/>
            </a:solidFill>
            <a:ln w="9525">
              <a:noFill/>
              <a:miter lim="800000"/>
              <a:headEnd/>
              <a:tailEnd/>
            </a:ln>
          </p:spPr>
          <p:txBody>
            <a:bodyPr/>
            <a:lstStyle/>
            <a:p>
              <a:endParaRPr lang="en-AU">
                <a:solidFill>
                  <a:srgbClr val="000000"/>
                </a:solidFill>
                <a:latin typeface="Arial" pitchFamily="34" charset="0"/>
              </a:endParaRPr>
            </a:p>
          </p:txBody>
        </p:sp>
        <p:sp>
          <p:nvSpPr>
            <p:cNvPr id="121909" name="Rectangle 184"/>
            <p:cNvSpPr>
              <a:spLocks noChangeArrowheads="1"/>
            </p:cNvSpPr>
            <p:nvPr/>
          </p:nvSpPr>
          <p:spPr bwMode="auto">
            <a:xfrm>
              <a:off x="5030" y="3281"/>
              <a:ext cx="12" cy="324"/>
            </a:xfrm>
            <a:prstGeom prst="rect">
              <a:avLst/>
            </a:prstGeom>
            <a:solidFill>
              <a:srgbClr val="C6F9C6"/>
            </a:solidFill>
            <a:ln w="9525">
              <a:noFill/>
              <a:miter lim="800000"/>
              <a:headEnd/>
              <a:tailEnd/>
            </a:ln>
          </p:spPr>
          <p:txBody>
            <a:bodyPr/>
            <a:lstStyle/>
            <a:p>
              <a:endParaRPr lang="en-AU">
                <a:solidFill>
                  <a:srgbClr val="000000"/>
                </a:solidFill>
                <a:latin typeface="Arial" pitchFamily="34" charset="0"/>
              </a:endParaRPr>
            </a:p>
          </p:txBody>
        </p:sp>
        <p:sp>
          <p:nvSpPr>
            <p:cNvPr id="121910" name="Rectangle 185"/>
            <p:cNvSpPr>
              <a:spLocks noChangeArrowheads="1"/>
            </p:cNvSpPr>
            <p:nvPr/>
          </p:nvSpPr>
          <p:spPr bwMode="auto">
            <a:xfrm>
              <a:off x="5042" y="3281"/>
              <a:ext cx="12" cy="324"/>
            </a:xfrm>
            <a:prstGeom prst="rect">
              <a:avLst/>
            </a:prstGeom>
            <a:solidFill>
              <a:srgbClr val="C7FAC7"/>
            </a:solidFill>
            <a:ln w="9525">
              <a:noFill/>
              <a:miter lim="800000"/>
              <a:headEnd/>
              <a:tailEnd/>
            </a:ln>
          </p:spPr>
          <p:txBody>
            <a:bodyPr/>
            <a:lstStyle/>
            <a:p>
              <a:endParaRPr lang="en-AU">
                <a:solidFill>
                  <a:srgbClr val="000000"/>
                </a:solidFill>
                <a:latin typeface="Arial" pitchFamily="34" charset="0"/>
              </a:endParaRPr>
            </a:p>
          </p:txBody>
        </p:sp>
        <p:sp>
          <p:nvSpPr>
            <p:cNvPr id="121911" name="Rectangle 186"/>
            <p:cNvSpPr>
              <a:spLocks noChangeArrowheads="1"/>
            </p:cNvSpPr>
            <p:nvPr/>
          </p:nvSpPr>
          <p:spPr bwMode="auto">
            <a:xfrm>
              <a:off x="5054" y="3281"/>
              <a:ext cx="12" cy="324"/>
            </a:xfrm>
            <a:prstGeom prst="rect">
              <a:avLst/>
            </a:prstGeom>
            <a:solidFill>
              <a:srgbClr val="C8FBC8"/>
            </a:solidFill>
            <a:ln w="9525">
              <a:noFill/>
              <a:miter lim="800000"/>
              <a:headEnd/>
              <a:tailEnd/>
            </a:ln>
          </p:spPr>
          <p:txBody>
            <a:bodyPr/>
            <a:lstStyle/>
            <a:p>
              <a:endParaRPr lang="en-AU">
                <a:solidFill>
                  <a:srgbClr val="000000"/>
                </a:solidFill>
                <a:latin typeface="Arial" pitchFamily="34" charset="0"/>
              </a:endParaRPr>
            </a:p>
          </p:txBody>
        </p:sp>
        <p:sp>
          <p:nvSpPr>
            <p:cNvPr id="121912" name="Rectangle 187"/>
            <p:cNvSpPr>
              <a:spLocks noChangeArrowheads="1"/>
            </p:cNvSpPr>
            <p:nvPr/>
          </p:nvSpPr>
          <p:spPr bwMode="auto">
            <a:xfrm>
              <a:off x="5066" y="3281"/>
              <a:ext cx="6" cy="324"/>
            </a:xfrm>
            <a:prstGeom prst="rect">
              <a:avLst/>
            </a:prstGeom>
            <a:solidFill>
              <a:srgbClr val="C9FCC9"/>
            </a:solidFill>
            <a:ln w="9525">
              <a:noFill/>
              <a:miter lim="800000"/>
              <a:headEnd/>
              <a:tailEnd/>
            </a:ln>
          </p:spPr>
          <p:txBody>
            <a:bodyPr/>
            <a:lstStyle/>
            <a:p>
              <a:endParaRPr lang="en-AU">
                <a:solidFill>
                  <a:srgbClr val="000000"/>
                </a:solidFill>
                <a:latin typeface="Arial" pitchFamily="34" charset="0"/>
              </a:endParaRPr>
            </a:p>
          </p:txBody>
        </p:sp>
        <p:sp>
          <p:nvSpPr>
            <p:cNvPr id="121913" name="Rectangle 188"/>
            <p:cNvSpPr>
              <a:spLocks noChangeArrowheads="1"/>
            </p:cNvSpPr>
            <p:nvPr/>
          </p:nvSpPr>
          <p:spPr bwMode="auto">
            <a:xfrm>
              <a:off x="5072" y="3281"/>
              <a:ext cx="12" cy="324"/>
            </a:xfrm>
            <a:prstGeom prst="rect">
              <a:avLst/>
            </a:prstGeom>
            <a:solidFill>
              <a:srgbClr val="CAFDCA"/>
            </a:solidFill>
            <a:ln w="9525">
              <a:noFill/>
              <a:miter lim="800000"/>
              <a:headEnd/>
              <a:tailEnd/>
            </a:ln>
          </p:spPr>
          <p:txBody>
            <a:bodyPr/>
            <a:lstStyle/>
            <a:p>
              <a:endParaRPr lang="en-AU">
                <a:solidFill>
                  <a:srgbClr val="000000"/>
                </a:solidFill>
                <a:latin typeface="Arial" pitchFamily="34" charset="0"/>
              </a:endParaRPr>
            </a:p>
          </p:txBody>
        </p:sp>
        <p:sp>
          <p:nvSpPr>
            <p:cNvPr id="121914" name="Rectangle 189"/>
            <p:cNvSpPr>
              <a:spLocks noChangeArrowheads="1"/>
            </p:cNvSpPr>
            <p:nvPr/>
          </p:nvSpPr>
          <p:spPr bwMode="auto">
            <a:xfrm>
              <a:off x="5084" y="3281"/>
              <a:ext cx="12" cy="324"/>
            </a:xfrm>
            <a:prstGeom prst="rect">
              <a:avLst/>
            </a:prstGeom>
            <a:solidFill>
              <a:srgbClr val="CBFECB"/>
            </a:solidFill>
            <a:ln w="9525">
              <a:noFill/>
              <a:miter lim="800000"/>
              <a:headEnd/>
              <a:tailEnd/>
            </a:ln>
          </p:spPr>
          <p:txBody>
            <a:bodyPr/>
            <a:lstStyle/>
            <a:p>
              <a:endParaRPr lang="en-AU">
                <a:solidFill>
                  <a:srgbClr val="000000"/>
                </a:solidFill>
                <a:latin typeface="Arial" pitchFamily="34" charset="0"/>
              </a:endParaRPr>
            </a:p>
          </p:txBody>
        </p:sp>
        <p:sp>
          <p:nvSpPr>
            <p:cNvPr id="121915" name="Rectangle 190"/>
            <p:cNvSpPr>
              <a:spLocks noChangeArrowheads="1"/>
            </p:cNvSpPr>
            <p:nvPr/>
          </p:nvSpPr>
          <p:spPr bwMode="auto">
            <a:xfrm>
              <a:off x="5096" y="3281"/>
              <a:ext cx="270" cy="324"/>
            </a:xfrm>
            <a:prstGeom prst="rect">
              <a:avLst/>
            </a:prstGeom>
            <a:solidFill>
              <a:srgbClr val="CCFFCC"/>
            </a:solidFill>
            <a:ln w="9525">
              <a:noFill/>
              <a:miter lim="800000"/>
              <a:headEnd/>
              <a:tailEnd/>
            </a:ln>
          </p:spPr>
          <p:txBody>
            <a:bodyPr/>
            <a:lstStyle/>
            <a:p>
              <a:endParaRPr lang="en-AU">
                <a:solidFill>
                  <a:srgbClr val="000000"/>
                </a:solidFill>
                <a:latin typeface="Arial" pitchFamily="34" charset="0"/>
              </a:endParaRPr>
            </a:p>
          </p:txBody>
        </p:sp>
        <p:sp>
          <p:nvSpPr>
            <p:cNvPr id="121916" name="Rectangle 191"/>
            <p:cNvSpPr>
              <a:spLocks noChangeArrowheads="1"/>
            </p:cNvSpPr>
            <p:nvPr/>
          </p:nvSpPr>
          <p:spPr bwMode="auto">
            <a:xfrm>
              <a:off x="4832" y="3281"/>
              <a:ext cx="534" cy="324"/>
            </a:xfrm>
            <a:prstGeom prst="rect">
              <a:avLst/>
            </a:prstGeom>
            <a:noFill/>
            <a:ln w="9525">
              <a:solidFill>
                <a:srgbClr val="000000"/>
              </a:solidFill>
              <a:miter lim="800000"/>
              <a:headEnd/>
              <a:tailEnd/>
            </a:ln>
          </p:spPr>
          <p:txBody>
            <a:bodyPr/>
            <a:lstStyle/>
            <a:p>
              <a:endParaRPr lang="en-AU">
                <a:solidFill>
                  <a:srgbClr val="000000"/>
                </a:solidFill>
                <a:latin typeface="Arial" pitchFamily="34" charset="0"/>
              </a:endParaRPr>
            </a:p>
          </p:txBody>
        </p:sp>
        <p:sp>
          <p:nvSpPr>
            <p:cNvPr id="121917" name="Rectangle 192"/>
            <p:cNvSpPr>
              <a:spLocks noChangeArrowheads="1"/>
            </p:cNvSpPr>
            <p:nvPr/>
          </p:nvSpPr>
          <p:spPr bwMode="auto">
            <a:xfrm>
              <a:off x="5030" y="3335"/>
              <a:ext cx="150" cy="97"/>
            </a:xfrm>
            <a:prstGeom prst="rect">
              <a:avLst/>
            </a:prstGeom>
            <a:noFill/>
            <a:ln w="9525">
              <a:noFill/>
              <a:miter lim="800000"/>
              <a:headEnd/>
              <a:tailEnd/>
            </a:ln>
          </p:spPr>
          <p:txBody>
            <a:bodyPr wrap="none" lIns="0" tIns="0" rIns="0" bIns="0">
              <a:spAutoFit/>
            </a:bodyPr>
            <a:lstStyle/>
            <a:p>
              <a:pPr marL="361950" indent="-361950" defTabSz="966788">
                <a:tabLst>
                  <a:tab pos="188913" algn="l"/>
                </a:tabLst>
              </a:pPr>
              <a:r>
                <a:rPr lang="en-US" sz="1000">
                  <a:solidFill>
                    <a:srgbClr val="000000"/>
                  </a:solidFill>
                  <a:latin typeface="Arial" pitchFamily="34" charset="0"/>
                </a:rPr>
                <a:t>Any</a:t>
              </a:r>
              <a:endParaRPr lang="en-US">
                <a:solidFill>
                  <a:srgbClr val="000000"/>
                </a:solidFill>
                <a:latin typeface="Arial" pitchFamily="34" charset="0"/>
              </a:endParaRPr>
            </a:p>
          </p:txBody>
        </p:sp>
        <p:sp>
          <p:nvSpPr>
            <p:cNvPr id="121918" name="Line 193"/>
            <p:cNvSpPr>
              <a:spLocks noChangeShapeType="1"/>
            </p:cNvSpPr>
            <p:nvPr/>
          </p:nvSpPr>
          <p:spPr bwMode="auto">
            <a:xfrm>
              <a:off x="4832" y="3461"/>
              <a:ext cx="534" cy="0"/>
            </a:xfrm>
            <a:prstGeom prst="line">
              <a:avLst/>
            </a:prstGeom>
            <a:noFill/>
            <a:ln w="9525">
              <a:solidFill>
                <a:srgbClr val="000000"/>
              </a:solidFill>
              <a:miter lim="800000"/>
              <a:headEnd/>
              <a:tailEnd/>
            </a:ln>
          </p:spPr>
          <p:txBody>
            <a:bodyPr/>
            <a:lstStyle/>
            <a:p>
              <a:endParaRPr lang="en-AU"/>
            </a:p>
          </p:txBody>
        </p:sp>
      </p:grpSp>
      <p:grpSp>
        <p:nvGrpSpPr>
          <p:cNvPr id="7" name="Group 273"/>
          <p:cNvGrpSpPr>
            <a:grpSpLocks/>
          </p:cNvGrpSpPr>
          <p:nvPr/>
        </p:nvGrpSpPr>
        <p:grpSpPr bwMode="auto">
          <a:xfrm>
            <a:off x="6672263" y="2341563"/>
            <a:ext cx="1546225" cy="431800"/>
            <a:chOff x="4526" y="2333"/>
            <a:chExt cx="1055" cy="272"/>
          </a:xfrm>
        </p:grpSpPr>
        <p:sp>
          <p:nvSpPr>
            <p:cNvPr id="121887" name="Line 225"/>
            <p:cNvSpPr>
              <a:spLocks noChangeShapeType="1"/>
            </p:cNvSpPr>
            <p:nvPr/>
          </p:nvSpPr>
          <p:spPr bwMode="auto">
            <a:xfrm flipV="1">
              <a:off x="4526" y="2429"/>
              <a:ext cx="234" cy="30"/>
            </a:xfrm>
            <a:prstGeom prst="line">
              <a:avLst/>
            </a:prstGeom>
            <a:noFill/>
            <a:ln w="9525">
              <a:solidFill>
                <a:srgbClr val="000000"/>
              </a:solidFill>
              <a:miter lim="800000"/>
              <a:headEnd/>
              <a:tailEnd/>
            </a:ln>
          </p:spPr>
          <p:txBody>
            <a:bodyPr/>
            <a:lstStyle/>
            <a:p>
              <a:endParaRPr lang="en-AU"/>
            </a:p>
          </p:txBody>
        </p:sp>
        <p:sp>
          <p:nvSpPr>
            <p:cNvPr id="121888" name="Freeform 226"/>
            <p:cNvSpPr>
              <a:spLocks noEditPoints="1"/>
            </p:cNvSpPr>
            <p:nvPr/>
          </p:nvSpPr>
          <p:spPr bwMode="auto">
            <a:xfrm>
              <a:off x="4664" y="2405"/>
              <a:ext cx="96" cy="72"/>
            </a:xfrm>
            <a:custGeom>
              <a:avLst/>
              <a:gdLst>
                <a:gd name="T0" fmla="*/ 96 w 96"/>
                <a:gd name="T1" fmla="*/ 24 h 72"/>
                <a:gd name="T2" fmla="*/ 12 w 96"/>
                <a:gd name="T3" fmla="*/ 72 h 72"/>
                <a:gd name="T4" fmla="*/ 96 w 96"/>
                <a:gd name="T5" fmla="*/ 24 h 72"/>
                <a:gd name="T6" fmla="*/ 0 w 96"/>
                <a:gd name="T7" fmla="*/ 0 h 72"/>
                <a:gd name="T8" fmla="*/ 0 60000 65536"/>
                <a:gd name="T9" fmla="*/ 0 60000 65536"/>
                <a:gd name="T10" fmla="*/ 0 60000 65536"/>
                <a:gd name="T11" fmla="*/ 0 60000 65536"/>
                <a:gd name="T12" fmla="*/ 0 w 96"/>
                <a:gd name="T13" fmla="*/ 0 h 72"/>
                <a:gd name="T14" fmla="*/ 96 w 96"/>
                <a:gd name="T15" fmla="*/ 72 h 72"/>
              </a:gdLst>
              <a:ahLst/>
              <a:cxnLst>
                <a:cxn ang="T8">
                  <a:pos x="T0" y="T1"/>
                </a:cxn>
                <a:cxn ang="T9">
                  <a:pos x="T2" y="T3"/>
                </a:cxn>
                <a:cxn ang="T10">
                  <a:pos x="T4" y="T5"/>
                </a:cxn>
                <a:cxn ang="T11">
                  <a:pos x="T6" y="T7"/>
                </a:cxn>
              </a:cxnLst>
              <a:rect l="T12" t="T13" r="T14" b="T15"/>
              <a:pathLst>
                <a:path w="96" h="72">
                  <a:moveTo>
                    <a:pt x="96" y="24"/>
                  </a:moveTo>
                  <a:lnTo>
                    <a:pt x="12" y="72"/>
                  </a:lnTo>
                  <a:moveTo>
                    <a:pt x="96" y="24"/>
                  </a:moveTo>
                  <a:lnTo>
                    <a:pt x="0" y="0"/>
                  </a:lnTo>
                </a:path>
              </a:pathLst>
            </a:custGeom>
            <a:noFill/>
            <a:ln w="9525" cap="flat">
              <a:solidFill>
                <a:srgbClr val="000000"/>
              </a:solidFill>
              <a:prstDash val="solid"/>
              <a:miter lim="800000"/>
              <a:headEnd/>
              <a:tailEnd/>
            </a:ln>
          </p:spPr>
          <p:txBody>
            <a:bodyPr/>
            <a:lstStyle/>
            <a:p>
              <a:endParaRPr lang="en-AU"/>
            </a:p>
          </p:txBody>
        </p:sp>
        <p:sp>
          <p:nvSpPr>
            <p:cNvPr id="121889" name="Rectangle 227"/>
            <p:cNvSpPr>
              <a:spLocks noChangeArrowheads="1"/>
            </p:cNvSpPr>
            <p:nvPr/>
          </p:nvSpPr>
          <p:spPr bwMode="auto">
            <a:xfrm>
              <a:off x="4694" y="2489"/>
              <a:ext cx="887" cy="116"/>
            </a:xfrm>
            <a:prstGeom prst="rect">
              <a:avLst/>
            </a:prstGeom>
            <a:noFill/>
            <a:ln w="9525">
              <a:noFill/>
              <a:miter lim="800000"/>
              <a:headEnd/>
              <a:tailEnd/>
            </a:ln>
          </p:spPr>
          <p:txBody>
            <a:bodyPr wrap="none" lIns="0" tIns="0" rIns="0" bIns="0">
              <a:spAutoFit/>
            </a:bodyPr>
            <a:lstStyle/>
            <a:p>
              <a:pPr marL="361950" indent="-361950" defTabSz="966788">
                <a:tabLst>
                  <a:tab pos="188913" algn="l"/>
                </a:tabLst>
              </a:pPr>
              <a:r>
                <a:rPr lang="en-US" sz="1200">
                  <a:solidFill>
                    <a:srgbClr val="000000"/>
                  </a:solidFill>
                  <a:latin typeface="Arial" pitchFamily="34" charset="0"/>
                </a:rPr>
                <a:t>+observedProperty</a:t>
              </a:r>
              <a:endParaRPr lang="en-US" sz="3600">
                <a:solidFill>
                  <a:srgbClr val="000000"/>
                </a:solidFill>
                <a:latin typeface="Arial" pitchFamily="34" charset="0"/>
              </a:endParaRPr>
            </a:p>
          </p:txBody>
        </p:sp>
        <p:sp>
          <p:nvSpPr>
            <p:cNvPr id="121890" name="Rectangle 228"/>
            <p:cNvSpPr>
              <a:spLocks noChangeArrowheads="1"/>
            </p:cNvSpPr>
            <p:nvPr/>
          </p:nvSpPr>
          <p:spPr bwMode="auto">
            <a:xfrm>
              <a:off x="4694" y="2333"/>
              <a:ext cx="39" cy="78"/>
            </a:xfrm>
            <a:prstGeom prst="rect">
              <a:avLst/>
            </a:prstGeom>
            <a:noFill/>
            <a:ln w="9525">
              <a:noFill/>
              <a:miter lim="800000"/>
              <a:headEnd/>
              <a:tailEnd/>
            </a:ln>
          </p:spPr>
          <p:txBody>
            <a:bodyPr wrap="none" lIns="0" tIns="0" rIns="0" bIns="0">
              <a:spAutoFit/>
            </a:bodyPr>
            <a:lstStyle/>
            <a:p>
              <a:pPr marL="361950" indent="-361950" defTabSz="966788">
                <a:tabLst>
                  <a:tab pos="188913" algn="l"/>
                </a:tabLst>
              </a:pPr>
              <a:r>
                <a:rPr lang="en-US" sz="800">
                  <a:solidFill>
                    <a:srgbClr val="000000"/>
                  </a:solidFill>
                  <a:latin typeface="Arial" pitchFamily="34" charset="0"/>
                </a:rPr>
                <a:t>1</a:t>
              </a:r>
              <a:endParaRPr lang="en-US">
                <a:solidFill>
                  <a:srgbClr val="000000"/>
                </a:solidFill>
                <a:latin typeface="Arial" pitchFamily="34" charset="0"/>
              </a:endParaRPr>
            </a:p>
          </p:txBody>
        </p:sp>
      </p:grpSp>
      <p:grpSp>
        <p:nvGrpSpPr>
          <p:cNvPr id="8" name="Group 178"/>
          <p:cNvGrpSpPr>
            <a:grpSpLocks/>
          </p:cNvGrpSpPr>
          <p:nvPr/>
        </p:nvGrpSpPr>
        <p:grpSpPr bwMode="auto">
          <a:xfrm rot="7440675">
            <a:off x="6020595" y="1418431"/>
            <a:ext cx="1281112" cy="180975"/>
            <a:chOff x="3532889" y="2379360"/>
            <a:chExt cx="1582615" cy="190500"/>
          </a:xfrm>
        </p:grpSpPr>
        <p:sp>
          <p:nvSpPr>
            <p:cNvPr id="121885" name="Line 229"/>
            <p:cNvSpPr>
              <a:spLocks noChangeShapeType="1"/>
            </p:cNvSpPr>
            <p:nvPr/>
          </p:nvSpPr>
          <p:spPr bwMode="auto">
            <a:xfrm flipH="1" flipV="1">
              <a:off x="3532889" y="2426985"/>
              <a:ext cx="1582615" cy="142875"/>
            </a:xfrm>
            <a:prstGeom prst="line">
              <a:avLst/>
            </a:prstGeom>
            <a:noFill/>
            <a:ln w="9525">
              <a:solidFill>
                <a:srgbClr val="000000"/>
              </a:solidFill>
              <a:miter lim="800000"/>
              <a:headEnd/>
              <a:tailEnd/>
            </a:ln>
          </p:spPr>
          <p:txBody>
            <a:bodyPr/>
            <a:lstStyle/>
            <a:p>
              <a:endParaRPr lang="en-AU"/>
            </a:p>
          </p:txBody>
        </p:sp>
        <p:sp>
          <p:nvSpPr>
            <p:cNvPr id="121886" name="Freeform 230"/>
            <p:cNvSpPr>
              <a:spLocks noEditPoints="1"/>
            </p:cNvSpPr>
            <p:nvPr/>
          </p:nvSpPr>
          <p:spPr bwMode="auto">
            <a:xfrm>
              <a:off x="3532889" y="2379360"/>
              <a:ext cx="131885" cy="114300"/>
            </a:xfrm>
            <a:custGeom>
              <a:avLst/>
              <a:gdLst>
                <a:gd name="T0" fmla="*/ 0 w 90"/>
                <a:gd name="T1" fmla="*/ 75604680 h 72"/>
                <a:gd name="T2" fmla="*/ 193262840 w 90"/>
                <a:gd name="T3" fmla="*/ 0 h 72"/>
                <a:gd name="T4" fmla="*/ 0 w 90"/>
                <a:gd name="T5" fmla="*/ 75604680 h 72"/>
                <a:gd name="T6" fmla="*/ 180379099 w 90"/>
                <a:gd name="T7" fmla="*/ 181451223 h 72"/>
                <a:gd name="T8" fmla="*/ 0 60000 65536"/>
                <a:gd name="T9" fmla="*/ 0 60000 65536"/>
                <a:gd name="T10" fmla="*/ 0 60000 65536"/>
                <a:gd name="T11" fmla="*/ 0 60000 65536"/>
                <a:gd name="T12" fmla="*/ 0 w 90"/>
                <a:gd name="T13" fmla="*/ 0 h 72"/>
                <a:gd name="T14" fmla="*/ 90 w 90"/>
                <a:gd name="T15" fmla="*/ 72 h 72"/>
              </a:gdLst>
              <a:ahLst/>
              <a:cxnLst>
                <a:cxn ang="T8">
                  <a:pos x="T0" y="T1"/>
                </a:cxn>
                <a:cxn ang="T9">
                  <a:pos x="T2" y="T3"/>
                </a:cxn>
                <a:cxn ang="T10">
                  <a:pos x="T4" y="T5"/>
                </a:cxn>
                <a:cxn ang="T11">
                  <a:pos x="T6" y="T7"/>
                </a:cxn>
              </a:cxnLst>
              <a:rect l="T12" t="T13" r="T14" b="T15"/>
              <a:pathLst>
                <a:path w="90" h="72">
                  <a:moveTo>
                    <a:pt x="0" y="30"/>
                  </a:moveTo>
                  <a:lnTo>
                    <a:pt x="90" y="0"/>
                  </a:lnTo>
                  <a:moveTo>
                    <a:pt x="0" y="30"/>
                  </a:moveTo>
                  <a:lnTo>
                    <a:pt x="84" y="72"/>
                  </a:lnTo>
                </a:path>
              </a:pathLst>
            </a:custGeom>
            <a:noFill/>
            <a:ln w="9525" cap="flat">
              <a:solidFill>
                <a:srgbClr val="000000"/>
              </a:solidFill>
              <a:prstDash val="solid"/>
              <a:miter lim="800000"/>
              <a:headEnd/>
              <a:tailEnd/>
            </a:ln>
          </p:spPr>
          <p:txBody>
            <a:bodyPr/>
            <a:lstStyle/>
            <a:p>
              <a:endParaRPr lang="en-AU"/>
            </a:p>
          </p:txBody>
        </p:sp>
      </p:grpSp>
      <p:sp>
        <p:nvSpPr>
          <p:cNvPr id="121868" name="Rectangle 232"/>
          <p:cNvSpPr>
            <a:spLocks noChangeArrowheads="1"/>
          </p:cNvSpPr>
          <p:nvPr/>
        </p:nvSpPr>
        <p:spPr bwMode="auto">
          <a:xfrm>
            <a:off x="6084888" y="1773238"/>
            <a:ext cx="153987" cy="123825"/>
          </a:xfrm>
          <a:prstGeom prst="rect">
            <a:avLst/>
          </a:prstGeom>
          <a:noFill/>
          <a:ln w="9525">
            <a:noFill/>
            <a:miter lim="800000"/>
            <a:headEnd/>
            <a:tailEnd/>
          </a:ln>
        </p:spPr>
        <p:txBody>
          <a:bodyPr wrap="none" lIns="0" tIns="0" rIns="0" bIns="0">
            <a:spAutoFit/>
          </a:bodyPr>
          <a:lstStyle/>
          <a:p>
            <a:pPr marL="361950" indent="-361950" defTabSz="966788">
              <a:tabLst>
                <a:tab pos="188913" algn="l"/>
              </a:tabLst>
            </a:pPr>
            <a:r>
              <a:rPr lang="en-US" sz="800">
                <a:solidFill>
                  <a:srgbClr val="000000"/>
                </a:solidFill>
                <a:latin typeface="Arial" pitchFamily="34" charset="0"/>
              </a:rPr>
              <a:t>0..*</a:t>
            </a:r>
            <a:endParaRPr lang="en-US">
              <a:solidFill>
                <a:srgbClr val="000000"/>
              </a:solidFill>
              <a:latin typeface="Arial" pitchFamily="34" charset="0"/>
            </a:endParaRPr>
          </a:p>
        </p:txBody>
      </p:sp>
      <p:sp>
        <p:nvSpPr>
          <p:cNvPr id="121869" name="Rectangle 233"/>
          <p:cNvSpPr>
            <a:spLocks noChangeArrowheads="1"/>
          </p:cNvSpPr>
          <p:nvPr/>
        </p:nvSpPr>
        <p:spPr bwMode="auto">
          <a:xfrm>
            <a:off x="5580063" y="1052513"/>
            <a:ext cx="1244600" cy="184150"/>
          </a:xfrm>
          <a:prstGeom prst="rect">
            <a:avLst/>
          </a:prstGeom>
          <a:noFill/>
          <a:ln w="9525">
            <a:noFill/>
            <a:miter lim="800000"/>
            <a:headEnd/>
            <a:tailEnd/>
          </a:ln>
        </p:spPr>
        <p:txBody>
          <a:bodyPr wrap="none" lIns="0" tIns="0" rIns="0" bIns="0">
            <a:spAutoFit/>
          </a:bodyPr>
          <a:lstStyle/>
          <a:p>
            <a:pPr marL="361950" indent="-361950" defTabSz="966788">
              <a:tabLst>
                <a:tab pos="188913" algn="l"/>
              </a:tabLst>
            </a:pPr>
            <a:r>
              <a:rPr lang="en-US" sz="1200">
                <a:solidFill>
                  <a:srgbClr val="000000"/>
                </a:solidFill>
                <a:latin typeface="Arial" pitchFamily="34" charset="0"/>
              </a:rPr>
              <a:t>+featureOfInterest</a:t>
            </a:r>
            <a:endParaRPr lang="en-US" sz="3600">
              <a:solidFill>
                <a:srgbClr val="000000"/>
              </a:solidFill>
              <a:latin typeface="Arial" pitchFamily="34" charset="0"/>
            </a:endParaRPr>
          </a:p>
        </p:txBody>
      </p:sp>
      <p:sp>
        <p:nvSpPr>
          <p:cNvPr id="121870" name="Rectangle 234"/>
          <p:cNvSpPr>
            <a:spLocks noChangeArrowheads="1"/>
          </p:cNvSpPr>
          <p:nvPr/>
        </p:nvSpPr>
        <p:spPr bwMode="auto">
          <a:xfrm>
            <a:off x="7164388" y="1052513"/>
            <a:ext cx="46037" cy="123825"/>
          </a:xfrm>
          <a:prstGeom prst="rect">
            <a:avLst/>
          </a:prstGeom>
          <a:noFill/>
          <a:ln w="9525">
            <a:noFill/>
            <a:miter lim="800000"/>
            <a:headEnd/>
            <a:tailEnd/>
          </a:ln>
        </p:spPr>
        <p:txBody>
          <a:bodyPr lIns="0" tIns="0" rIns="0" bIns="0">
            <a:spAutoFit/>
          </a:bodyPr>
          <a:lstStyle/>
          <a:p>
            <a:pPr marL="361950" indent="-361950" defTabSz="966788">
              <a:tabLst>
                <a:tab pos="188913" algn="l"/>
              </a:tabLst>
            </a:pPr>
            <a:r>
              <a:rPr lang="en-US" sz="800">
                <a:solidFill>
                  <a:srgbClr val="000000"/>
                </a:solidFill>
                <a:latin typeface="Arial" pitchFamily="34" charset="0"/>
              </a:rPr>
              <a:t>1</a:t>
            </a:r>
            <a:endParaRPr lang="en-US">
              <a:solidFill>
                <a:srgbClr val="000000"/>
              </a:solidFill>
              <a:latin typeface="Arial" pitchFamily="34" charset="0"/>
            </a:endParaRPr>
          </a:p>
        </p:txBody>
      </p:sp>
      <p:sp>
        <p:nvSpPr>
          <p:cNvPr id="121871" name="Line 241"/>
          <p:cNvSpPr>
            <a:spLocks noChangeShapeType="1"/>
          </p:cNvSpPr>
          <p:nvPr/>
        </p:nvSpPr>
        <p:spPr bwMode="auto">
          <a:xfrm flipH="1">
            <a:off x="5546725" y="3122613"/>
            <a:ext cx="280988" cy="714375"/>
          </a:xfrm>
          <a:prstGeom prst="line">
            <a:avLst/>
          </a:prstGeom>
          <a:noFill/>
          <a:ln w="9525">
            <a:solidFill>
              <a:srgbClr val="000000"/>
            </a:solidFill>
            <a:miter lim="800000"/>
            <a:headEnd/>
            <a:tailEnd/>
          </a:ln>
        </p:spPr>
        <p:txBody>
          <a:bodyPr/>
          <a:lstStyle/>
          <a:p>
            <a:endParaRPr lang="en-AU"/>
          </a:p>
        </p:txBody>
      </p:sp>
      <p:sp>
        <p:nvSpPr>
          <p:cNvPr id="121872" name="Freeform 242"/>
          <p:cNvSpPr>
            <a:spLocks noEditPoints="1"/>
          </p:cNvSpPr>
          <p:nvPr/>
        </p:nvSpPr>
        <p:spPr bwMode="auto">
          <a:xfrm>
            <a:off x="5546725" y="3684588"/>
            <a:ext cx="96838" cy="152400"/>
          </a:xfrm>
          <a:custGeom>
            <a:avLst/>
            <a:gdLst>
              <a:gd name="T0" fmla="*/ 0 w 66"/>
              <a:gd name="T1" fmla="*/ 241935022 h 96"/>
              <a:gd name="T2" fmla="*/ 0 w 66"/>
              <a:gd name="T3" fmla="*/ 0 h 96"/>
              <a:gd name="T4" fmla="*/ 0 w 66"/>
              <a:gd name="T5" fmla="*/ 241935022 h 96"/>
              <a:gd name="T6" fmla="*/ 142084802 w 66"/>
              <a:gd name="T7" fmla="*/ 75604688 h 96"/>
              <a:gd name="T8" fmla="*/ 0 60000 65536"/>
              <a:gd name="T9" fmla="*/ 0 60000 65536"/>
              <a:gd name="T10" fmla="*/ 0 60000 65536"/>
              <a:gd name="T11" fmla="*/ 0 60000 65536"/>
              <a:gd name="T12" fmla="*/ 0 w 66"/>
              <a:gd name="T13" fmla="*/ 0 h 96"/>
              <a:gd name="T14" fmla="*/ 66 w 66"/>
              <a:gd name="T15" fmla="*/ 96 h 96"/>
            </a:gdLst>
            <a:ahLst/>
            <a:cxnLst>
              <a:cxn ang="T8">
                <a:pos x="T0" y="T1"/>
              </a:cxn>
              <a:cxn ang="T9">
                <a:pos x="T2" y="T3"/>
              </a:cxn>
              <a:cxn ang="T10">
                <a:pos x="T4" y="T5"/>
              </a:cxn>
              <a:cxn ang="T11">
                <a:pos x="T6" y="T7"/>
              </a:cxn>
            </a:cxnLst>
            <a:rect l="T12" t="T13" r="T14" b="T15"/>
            <a:pathLst>
              <a:path w="66" h="96">
                <a:moveTo>
                  <a:pt x="0" y="96"/>
                </a:moveTo>
                <a:lnTo>
                  <a:pt x="0" y="0"/>
                </a:lnTo>
                <a:moveTo>
                  <a:pt x="0" y="96"/>
                </a:moveTo>
                <a:lnTo>
                  <a:pt x="66" y="30"/>
                </a:lnTo>
              </a:path>
            </a:pathLst>
          </a:custGeom>
          <a:noFill/>
          <a:ln w="9525" cap="flat">
            <a:solidFill>
              <a:srgbClr val="000000"/>
            </a:solidFill>
            <a:prstDash val="solid"/>
            <a:miter lim="800000"/>
            <a:headEnd/>
            <a:tailEnd/>
          </a:ln>
        </p:spPr>
        <p:txBody>
          <a:bodyPr/>
          <a:lstStyle/>
          <a:p>
            <a:endParaRPr lang="en-AU"/>
          </a:p>
        </p:txBody>
      </p:sp>
      <p:sp>
        <p:nvSpPr>
          <p:cNvPr id="121873" name="Rectangle 244"/>
          <p:cNvSpPr>
            <a:spLocks noChangeArrowheads="1"/>
          </p:cNvSpPr>
          <p:nvPr/>
        </p:nvSpPr>
        <p:spPr bwMode="auto">
          <a:xfrm>
            <a:off x="5818188" y="3294063"/>
            <a:ext cx="155575" cy="123825"/>
          </a:xfrm>
          <a:prstGeom prst="rect">
            <a:avLst/>
          </a:prstGeom>
          <a:noFill/>
          <a:ln w="9525">
            <a:noFill/>
            <a:miter lim="800000"/>
            <a:headEnd/>
            <a:tailEnd/>
          </a:ln>
        </p:spPr>
        <p:txBody>
          <a:bodyPr wrap="none" lIns="0" tIns="0" rIns="0" bIns="0">
            <a:spAutoFit/>
          </a:bodyPr>
          <a:lstStyle/>
          <a:p>
            <a:pPr marL="361950" indent="-361950" defTabSz="966788">
              <a:tabLst>
                <a:tab pos="188913" algn="l"/>
              </a:tabLst>
            </a:pPr>
            <a:r>
              <a:rPr lang="en-US" sz="800">
                <a:solidFill>
                  <a:srgbClr val="000000"/>
                </a:solidFill>
                <a:latin typeface="Arial" pitchFamily="34" charset="0"/>
              </a:rPr>
              <a:t>0..*</a:t>
            </a:r>
            <a:endParaRPr lang="en-US">
              <a:solidFill>
                <a:srgbClr val="000000"/>
              </a:solidFill>
              <a:latin typeface="Arial" pitchFamily="34" charset="0"/>
            </a:endParaRPr>
          </a:p>
        </p:txBody>
      </p:sp>
      <p:sp>
        <p:nvSpPr>
          <p:cNvPr id="121874" name="Rectangle 245"/>
          <p:cNvSpPr>
            <a:spLocks noChangeArrowheads="1"/>
          </p:cNvSpPr>
          <p:nvPr/>
        </p:nvSpPr>
        <p:spPr bwMode="auto">
          <a:xfrm>
            <a:off x="5724525" y="3573463"/>
            <a:ext cx="777875" cy="184150"/>
          </a:xfrm>
          <a:prstGeom prst="rect">
            <a:avLst/>
          </a:prstGeom>
          <a:noFill/>
          <a:ln w="9525">
            <a:noFill/>
            <a:miter lim="800000"/>
            <a:headEnd/>
            <a:tailEnd/>
          </a:ln>
        </p:spPr>
        <p:txBody>
          <a:bodyPr wrap="none" lIns="0" tIns="0" rIns="0" bIns="0">
            <a:spAutoFit/>
          </a:bodyPr>
          <a:lstStyle/>
          <a:p>
            <a:pPr marL="361950" indent="-361950" defTabSz="966788">
              <a:tabLst>
                <a:tab pos="188913" algn="l"/>
              </a:tabLst>
            </a:pPr>
            <a:r>
              <a:rPr lang="en-US" sz="1200">
                <a:solidFill>
                  <a:srgbClr val="000000"/>
                </a:solidFill>
                <a:latin typeface="Arial" pitchFamily="34" charset="0"/>
              </a:rPr>
              <a:t>+procedure</a:t>
            </a:r>
            <a:endParaRPr lang="en-US" sz="3600">
              <a:solidFill>
                <a:srgbClr val="000000"/>
              </a:solidFill>
              <a:latin typeface="Arial" pitchFamily="34" charset="0"/>
            </a:endParaRPr>
          </a:p>
        </p:txBody>
      </p:sp>
      <p:sp>
        <p:nvSpPr>
          <p:cNvPr id="121875" name="Rectangle 246"/>
          <p:cNvSpPr>
            <a:spLocks noChangeArrowheads="1"/>
          </p:cNvSpPr>
          <p:nvPr/>
        </p:nvSpPr>
        <p:spPr bwMode="auto">
          <a:xfrm>
            <a:off x="5370513" y="3627438"/>
            <a:ext cx="57150" cy="123825"/>
          </a:xfrm>
          <a:prstGeom prst="rect">
            <a:avLst/>
          </a:prstGeom>
          <a:noFill/>
          <a:ln w="9525">
            <a:noFill/>
            <a:miter lim="800000"/>
            <a:headEnd/>
            <a:tailEnd/>
          </a:ln>
        </p:spPr>
        <p:txBody>
          <a:bodyPr wrap="none" lIns="0" tIns="0" rIns="0" bIns="0">
            <a:spAutoFit/>
          </a:bodyPr>
          <a:lstStyle/>
          <a:p>
            <a:pPr marL="361950" indent="-361950" defTabSz="966788">
              <a:tabLst>
                <a:tab pos="188913" algn="l"/>
              </a:tabLst>
            </a:pPr>
            <a:r>
              <a:rPr lang="en-US" sz="800">
                <a:solidFill>
                  <a:srgbClr val="000000"/>
                </a:solidFill>
                <a:latin typeface="Arial" pitchFamily="34" charset="0"/>
              </a:rPr>
              <a:t>1</a:t>
            </a:r>
            <a:endParaRPr lang="en-US">
              <a:solidFill>
                <a:srgbClr val="000000"/>
              </a:solidFill>
              <a:latin typeface="Arial" pitchFamily="34" charset="0"/>
            </a:endParaRPr>
          </a:p>
        </p:txBody>
      </p:sp>
      <p:sp>
        <p:nvSpPr>
          <p:cNvPr id="121876" name="Line 258"/>
          <p:cNvSpPr>
            <a:spLocks noChangeShapeType="1"/>
          </p:cNvSpPr>
          <p:nvPr/>
        </p:nvSpPr>
        <p:spPr bwMode="auto">
          <a:xfrm flipH="1" flipV="1">
            <a:off x="6672263" y="3094038"/>
            <a:ext cx="782637" cy="752475"/>
          </a:xfrm>
          <a:prstGeom prst="line">
            <a:avLst/>
          </a:prstGeom>
          <a:noFill/>
          <a:ln w="9525">
            <a:solidFill>
              <a:srgbClr val="000000"/>
            </a:solidFill>
            <a:miter lim="800000"/>
            <a:headEnd/>
            <a:tailEnd/>
          </a:ln>
        </p:spPr>
        <p:txBody>
          <a:bodyPr/>
          <a:lstStyle/>
          <a:p>
            <a:endParaRPr lang="en-AU"/>
          </a:p>
        </p:txBody>
      </p:sp>
      <p:sp>
        <p:nvSpPr>
          <p:cNvPr id="121877" name="Freeform 259"/>
          <p:cNvSpPr>
            <a:spLocks/>
          </p:cNvSpPr>
          <p:nvPr/>
        </p:nvSpPr>
        <p:spPr bwMode="auto">
          <a:xfrm>
            <a:off x="6672263" y="3094038"/>
            <a:ext cx="131762" cy="123825"/>
          </a:xfrm>
          <a:custGeom>
            <a:avLst/>
            <a:gdLst>
              <a:gd name="T0" fmla="*/ 141461145 w 90"/>
              <a:gd name="T1" fmla="*/ 45362807 h 78"/>
              <a:gd name="T2" fmla="*/ 0 w 90"/>
              <a:gd name="T3" fmla="*/ 0 h 78"/>
              <a:gd name="T4" fmla="*/ 51441354 w 90"/>
              <a:gd name="T5" fmla="*/ 151209365 h 78"/>
              <a:gd name="T6" fmla="*/ 192902522 w 90"/>
              <a:gd name="T7" fmla="*/ 196572160 h 78"/>
              <a:gd name="T8" fmla="*/ 141461145 w 90"/>
              <a:gd name="T9" fmla="*/ 45362807 h 78"/>
              <a:gd name="T10" fmla="*/ 0 60000 65536"/>
              <a:gd name="T11" fmla="*/ 0 60000 65536"/>
              <a:gd name="T12" fmla="*/ 0 60000 65536"/>
              <a:gd name="T13" fmla="*/ 0 60000 65536"/>
              <a:gd name="T14" fmla="*/ 0 60000 65536"/>
              <a:gd name="T15" fmla="*/ 0 w 90"/>
              <a:gd name="T16" fmla="*/ 0 h 78"/>
              <a:gd name="T17" fmla="*/ 90 w 90"/>
              <a:gd name="T18" fmla="*/ 78 h 78"/>
            </a:gdLst>
            <a:ahLst/>
            <a:cxnLst>
              <a:cxn ang="T10">
                <a:pos x="T0" y="T1"/>
              </a:cxn>
              <a:cxn ang="T11">
                <a:pos x="T2" y="T3"/>
              </a:cxn>
              <a:cxn ang="T12">
                <a:pos x="T4" y="T5"/>
              </a:cxn>
              <a:cxn ang="T13">
                <a:pos x="T6" y="T7"/>
              </a:cxn>
              <a:cxn ang="T14">
                <a:pos x="T8" y="T9"/>
              </a:cxn>
            </a:cxnLst>
            <a:rect l="T15" t="T16" r="T17" b="T18"/>
            <a:pathLst>
              <a:path w="90" h="78">
                <a:moveTo>
                  <a:pt x="66" y="18"/>
                </a:moveTo>
                <a:lnTo>
                  <a:pt x="0" y="0"/>
                </a:lnTo>
                <a:lnTo>
                  <a:pt x="24" y="60"/>
                </a:lnTo>
                <a:lnTo>
                  <a:pt x="90" y="78"/>
                </a:lnTo>
                <a:lnTo>
                  <a:pt x="66" y="18"/>
                </a:lnTo>
                <a:close/>
              </a:path>
            </a:pathLst>
          </a:custGeom>
          <a:solidFill>
            <a:srgbClr val="000000"/>
          </a:solidFill>
          <a:ln w="9525">
            <a:noFill/>
            <a:round/>
            <a:headEnd/>
            <a:tailEnd/>
          </a:ln>
        </p:spPr>
        <p:txBody>
          <a:bodyPr/>
          <a:lstStyle/>
          <a:p>
            <a:endParaRPr lang="en-AU"/>
          </a:p>
        </p:txBody>
      </p:sp>
      <p:sp>
        <p:nvSpPr>
          <p:cNvPr id="121878" name="Freeform 260"/>
          <p:cNvSpPr>
            <a:spLocks/>
          </p:cNvSpPr>
          <p:nvPr/>
        </p:nvSpPr>
        <p:spPr bwMode="auto">
          <a:xfrm>
            <a:off x="6672263" y="3094038"/>
            <a:ext cx="131762" cy="123825"/>
          </a:xfrm>
          <a:custGeom>
            <a:avLst/>
            <a:gdLst>
              <a:gd name="T0" fmla="*/ 141461145 w 90"/>
              <a:gd name="T1" fmla="*/ 45362807 h 78"/>
              <a:gd name="T2" fmla="*/ 0 w 90"/>
              <a:gd name="T3" fmla="*/ 0 h 78"/>
              <a:gd name="T4" fmla="*/ 51441354 w 90"/>
              <a:gd name="T5" fmla="*/ 151209365 h 78"/>
              <a:gd name="T6" fmla="*/ 192902522 w 90"/>
              <a:gd name="T7" fmla="*/ 196572160 h 78"/>
              <a:gd name="T8" fmla="*/ 141461145 w 90"/>
              <a:gd name="T9" fmla="*/ 45362807 h 78"/>
              <a:gd name="T10" fmla="*/ 0 60000 65536"/>
              <a:gd name="T11" fmla="*/ 0 60000 65536"/>
              <a:gd name="T12" fmla="*/ 0 60000 65536"/>
              <a:gd name="T13" fmla="*/ 0 60000 65536"/>
              <a:gd name="T14" fmla="*/ 0 60000 65536"/>
              <a:gd name="T15" fmla="*/ 0 w 90"/>
              <a:gd name="T16" fmla="*/ 0 h 78"/>
              <a:gd name="T17" fmla="*/ 90 w 90"/>
              <a:gd name="T18" fmla="*/ 78 h 78"/>
            </a:gdLst>
            <a:ahLst/>
            <a:cxnLst>
              <a:cxn ang="T10">
                <a:pos x="T0" y="T1"/>
              </a:cxn>
              <a:cxn ang="T11">
                <a:pos x="T2" y="T3"/>
              </a:cxn>
              <a:cxn ang="T12">
                <a:pos x="T4" y="T5"/>
              </a:cxn>
              <a:cxn ang="T13">
                <a:pos x="T6" y="T7"/>
              </a:cxn>
              <a:cxn ang="T14">
                <a:pos x="T8" y="T9"/>
              </a:cxn>
            </a:cxnLst>
            <a:rect l="T15" t="T16" r="T17" b="T18"/>
            <a:pathLst>
              <a:path w="90" h="78">
                <a:moveTo>
                  <a:pt x="66" y="18"/>
                </a:moveTo>
                <a:lnTo>
                  <a:pt x="0" y="0"/>
                </a:lnTo>
                <a:lnTo>
                  <a:pt x="24" y="60"/>
                </a:lnTo>
                <a:lnTo>
                  <a:pt x="90" y="78"/>
                </a:lnTo>
                <a:lnTo>
                  <a:pt x="66" y="18"/>
                </a:lnTo>
                <a:close/>
              </a:path>
            </a:pathLst>
          </a:custGeom>
          <a:noFill/>
          <a:ln w="9525" cap="flat">
            <a:solidFill>
              <a:srgbClr val="000000"/>
            </a:solidFill>
            <a:prstDash val="solid"/>
            <a:miter lim="800000"/>
            <a:headEnd/>
            <a:tailEnd/>
          </a:ln>
        </p:spPr>
        <p:txBody>
          <a:bodyPr/>
          <a:lstStyle/>
          <a:p>
            <a:endParaRPr lang="en-AU"/>
          </a:p>
        </p:txBody>
      </p:sp>
      <p:sp>
        <p:nvSpPr>
          <p:cNvPr id="121879" name="Freeform 261"/>
          <p:cNvSpPr>
            <a:spLocks noEditPoints="1"/>
          </p:cNvSpPr>
          <p:nvPr/>
        </p:nvSpPr>
        <p:spPr bwMode="auto">
          <a:xfrm>
            <a:off x="7323138" y="3713163"/>
            <a:ext cx="131762" cy="133350"/>
          </a:xfrm>
          <a:custGeom>
            <a:avLst/>
            <a:gdLst>
              <a:gd name="T0" fmla="*/ 192902522 w 90"/>
              <a:gd name="T1" fmla="*/ 211693147 h 84"/>
              <a:gd name="T2" fmla="*/ 102881244 w 90"/>
              <a:gd name="T3" fmla="*/ 0 h 84"/>
              <a:gd name="T4" fmla="*/ 192902522 w 90"/>
              <a:gd name="T5" fmla="*/ 211693147 h 84"/>
              <a:gd name="T6" fmla="*/ 0 w 90"/>
              <a:gd name="T7" fmla="*/ 136088438 h 84"/>
              <a:gd name="T8" fmla="*/ 0 60000 65536"/>
              <a:gd name="T9" fmla="*/ 0 60000 65536"/>
              <a:gd name="T10" fmla="*/ 0 60000 65536"/>
              <a:gd name="T11" fmla="*/ 0 60000 65536"/>
              <a:gd name="T12" fmla="*/ 0 w 90"/>
              <a:gd name="T13" fmla="*/ 0 h 84"/>
              <a:gd name="T14" fmla="*/ 90 w 90"/>
              <a:gd name="T15" fmla="*/ 84 h 84"/>
            </a:gdLst>
            <a:ahLst/>
            <a:cxnLst>
              <a:cxn ang="T8">
                <a:pos x="T0" y="T1"/>
              </a:cxn>
              <a:cxn ang="T9">
                <a:pos x="T2" y="T3"/>
              </a:cxn>
              <a:cxn ang="T10">
                <a:pos x="T4" y="T5"/>
              </a:cxn>
              <a:cxn ang="T11">
                <a:pos x="T6" y="T7"/>
              </a:cxn>
            </a:cxnLst>
            <a:rect l="T12" t="T13" r="T14" b="T15"/>
            <a:pathLst>
              <a:path w="90" h="84">
                <a:moveTo>
                  <a:pt x="90" y="84"/>
                </a:moveTo>
                <a:lnTo>
                  <a:pt x="48" y="0"/>
                </a:lnTo>
                <a:moveTo>
                  <a:pt x="90" y="84"/>
                </a:moveTo>
                <a:lnTo>
                  <a:pt x="0" y="54"/>
                </a:lnTo>
              </a:path>
            </a:pathLst>
          </a:custGeom>
          <a:noFill/>
          <a:ln w="9525" cap="flat">
            <a:solidFill>
              <a:srgbClr val="000000"/>
            </a:solidFill>
            <a:prstDash val="solid"/>
            <a:miter lim="800000"/>
            <a:headEnd/>
            <a:tailEnd/>
          </a:ln>
        </p:spPr>
        <p:txBody>
          <a:bodyPr/>
          <a:lstStyle/>
          <a:p>
            <a:endParaRPr lang="en-AU"/>
          </a:p>
        </p:txBody>
      </p:sp>
      <p:sp>
        <p:nvSpPr>
          <p:cNvPr id="121880" name="Rectangle 262"/>
          <p:cNvSpPr>
            <a:spLocks noChangeArrowheads="1"/>
          </p:cNvSpPr>
          <p:nvPr/>
        </p:nvSpPr>
        <p:spPr bwMode="auto">
          <a:xfrm>
            <a:off x="7524750" y="3603625"/>
            <a:ext cx="465138" cy="185738"/>
          </a:xfrm>
          <a:prstGeom prst="rect">
            <a:avLst/>
          </a:prstGeom>
          <a:noFill/>
          <a:ln w="9525">
            <a:noFill/>
            <a:miter lim="800000"/>
            <a:headEnd/>
            <a:tailEnd/>
          </a:ln>
        </p:spPr>
        <p:txBody>
          <a:bodyPr wrap="none" lIns="0" tIns="0" rIns="0" bIns="0">
            <a:spAutoFit/>
          </a:bodyPr>
          <a:lstStyle/>
          <a:p>
            <a:pPr marL="361950" indent="-361950" defTabSz="966788">
              <a:tabLst>
                <a:tab pos="188913" algn="l"/>
              </a:tabLst>
            </a:pPr>
            <a:r>
              <a:rPr lang="en-US" sz="1200">
                <a:solidFill>
                  <a:srgbClr val="000000"/>
                </a:solidFill>
                <a:latin typeface="Arial" pitchFamily="34" charset="0"/>
              </a:rPr>
              <a:t>+result</a:t>
            </a:r>
            <a:endParaRPr lang="en-US" sz="3600">
              <a:solidFill>
                <a:srgbClr val="000000"/>
              </a:solidFill>
              <a:latin typeface="Arial" pitchFamily="34" charset="0"/>
            </a:endParaRPr>
          </a:p>
        </p:txBody>
      </p:sp>
      <p:sp>
        <p:nvSpPr>
          <p:cNvPr id="905497" name="Rectangle 281"/>
          <p:cNvSpPr>
            <a:spLocks noChangeArrowheads="1"/>
          </p:cNvSpPr>
          <p:nvPr/>
        </p:nvSpPr>
        <p:spPr bwMode="auto">
          <a:xfrm>
            <a:off x="34925" y="5122863"/>
            <a:ext cx="8776762" cy="923330"/>
          </a:xfrm>
          <a:prstGeom prst="rect">
            <a:avLst/>
          </a:prstGeom>
          <a:noFill/>
          <a:ln w="9525">
            <a:noFill/>
            <a:miter lim="800000"/>
            <a:headEnd/>
            <a:tailEnd/>
          </a:ln>
        </p:spPr>
        <p:txBody>
          <a:bodyPr wrap="none">
            <a:spAutoFit/>
          </a:bodyPr>
          <a:lstStyle/>
          <a:p>
            <a:pPr marL="342900" indent="-342900"/>
            <a:r>
              <a:rPr lang="en-AU" dirty="0">
                <a:solidFill>
                  <a:srgbClr val="0F3277"/>
                </a:solidFill>
                <a:latin typeface="Arial" pitchFamily="34" charset="0"/>
              </a:rPr>
              <a:t>An </a:t>
            </a:r>
            <a:r>
              <a:rPr lang="en-AU" dirty="0">
                <a:solidFill>
                  <a:srgbClr val="FF0066"/>
                </a:solidFill>
                <a:latin typeface="Arial" pitchFamily="34" charset="0"/>
              </a:rPr>
              <a:t>Observation</a:t>
            </a:r>
            <a:r>
              <a:rPr lang="en-AU" dirty="0">
                <a:solidFill>
                  <a:srgbClr val="0F3277"/>
                </a:solidFill>
                <a:latin typeface="Arial" pitchFamily="34" charset="0"/>
              </a:rPr>
              <a:t> is an action whose </a:t>
            </a:r>
            <a:r>
              <a:rPr lang="en-AU" dirty="0">
                <a:solidFill>
                  <a:srgbClr val="006600"/>
                </a:solidFill>
                <a:latin typeface="Arial" pitchFamily="34" charset="0"/>
              </a:rPr>
              <a:t>result</a:t>
            </a:r>
            <a:r>
              <a:rPr lang="en-AU" dirty="0">
                <a:solidFill>
                  <a:srgbClr val="0F3277"/>
                </a:solidFill>
                <a:latin typeface="Arial" pitchFamily="34" charset="0"/>
              </a:rPr>
              <a:t> is an estimate of the value </a:t>
            </a:r>
            <a:br>
              <a:rPr lang="en-AU" dirty="0">
                <a:solidFill>
                  <a:srgbClr val="0F3277"/>
                </a:solidFill>
                <a:latin typeface="Arial" pitchFamily="34" charset="0"/>
              </a:rPr>
            </a:br>
            <a:r>
              <a:rPr lang="en-AU" dirty="0">
                <a:solidFill>
                  <a:srgbClr val="0F3277"/>
                </a:solidFill>
                <a:latin typeface="Arial" pitchFamily="34" charset="0"/>
              </a:rPr>
              <a:t>of some </a:t>
            </a:r>
            <a:r>
              <a:rPr lang="en-AU" b="1" dirty="0">
                <a:solidFill>
                  <a:srgbClr val="78BE20"/>
                </a:solidFill>
                <a:latin typeface="Arial" pitchFamily="34" charset="0"/>
              </a:rPr>
              <a:t>property</a:t>
            </a:r>
            <a:r>
              <a:rPr lang="en-AU" dirty="0">
                <a:solidFill>
                  <a:srgbClr val="0F3277"/>
                </a:solidFill>
                <a:latin typeface="Arial" pitchFamily="34" charset="0"/>
              </a:rPr>
              <a:t> of the </a:t>
            </a:r>
            <a:r>
              <a:rPr lang="en-AU" dirty="0">
                <a:solidFill>
                  <a:srgbClr val="FF9933"/>
                </a:solidFill>
                <a:latin typeface="Arial" pitchFamily="34" charset="0"/>
              </a:rPr>
              <a:t>feature-of-interest</a:t>
            </a:r>
            <a:r>
              <a:rPr lang="en-AU" dirty="0">
                <a:solidFill>
                  <a:srgbClr val="0F3277"/>
                </a:solidFill>
                <a:latin typeface="Arial" pitchFamily="34" charset="0"/>
              </a:rPr>
              <a:t>, obtained using a specified </a:t>
            </a:r>
            <a:r>
              <a:rPr lang="en-AU" dirty="0">
                <a:solidFill>
                  <a:srgbClr val="660066"/>
                </a:solidFill>
                <a:latin typeface="Arial" pitchFamily="34" charset="0"/>
              </a:rPr>
              <a:t>procedure</a:t>
            </a:r>
          </a:p>
          <a:p>
            <a:pPr marL="342900" indent="-342900"/>
            <a:endParaRPr lang="en-AU" dirty="0">
              <a:solidFill>
                <a:srgbClr val="660066"/>
              </a:solidFill>
              <a:latin typeface="Arial" pitchFamily="34" charset="0"/>
            </a:endParaRPr>
          </a:p>
        </p:txBody>
      </p:sp>
      <p:sp>
        <p:nvSpPr>
          <p:cNvPr id="121883" name="Footer Placeholder 174"/>
          <p:cNvSpPr>
            <a:spLocks noGrp="1"/>
          </p:cNvSpPr>
          <p:nvPr>
            <p:ph type="ftr" sz="quarter" idx="10"/>
          </p:nvPr>
        </p:nvSpPr>
        <p:spPr bwMode="auto">
          <a:noFill/>
          <a:ln>
            <a:miter lim="800000"/>
            <a:headEnd/>
            <a:tailEnd/>
          </a:ln>
        </p:spPr>
        <p:txBody>
          <a:bodyPr/>
          <a:lstStyle/>
          <a:p>
            <a:r>
              <a:rPr lang="en-AU" smtClean="0">
                <a:cs typeface="Arial" pitchFamily="34" charset="0"/>
              </a:rPr>
              <a:t>Cox, Simons, Yu | Observable property ontology</a:t>
            </a:r>
          </a:p>
        </p:txBody>
      </p:sp>
      <p:sp>
        <p:nvSpPr>
          <p:cNvPr id="121884" name="TextBox 175"/>
          <p:cNvSpPr txBox="1">
            <a:spLocks noChangeArrowheads="1"/>
          </p:cNvSpPr>
          <p:nvPr/>
        </p:nvSpPr>
        <p:spPr bwMode="auto">
          <a:xfrm>
            <a:off x="403490" y="6084004"/>
            <a:ext cx="4384534" cy="369332"/>
          </a:xfrm>
          <a:prstGeom prst="rect">
            <a:avLst/>
          </a:prstGeom>
          <a:noFill/>
          <a:ln w="9525">
            <a:noFill/>
            <a:miter lim="800000"/>
            <a:headEnd/>
            <a:tailEnd/>
          </a:ln>
        </p:spPr>
        <p:txBody>
          <a:bodyPr wrap="none">
            <a:spAutoFit/>
          </a:bodyPr>
          <a:lstStyle/>
          <a:p>
            <a:r>
              <a:rPr lang="en-AU" sz="900" i="1" dirty="0">
                <a:solidFill>
                  <a:srgbClr val="FFFFFF"/>
                </a:solidFill>
                <a:latin typeface="Arial" pitchFamily="34" charset="0"/>
              </a:rPr>
              <a:t>Cox, OGC Abstract Specification – Topic 20: Observations and Measurements 2.0</a:t>
            </a:r>
            <a:br>
              <a:rPr lang="en-AU" sz="900" i="1" dirty="0">
                <a:solidFill>
                  <a:srgbClr val="FFFFFF"/>
                </a:solidFill>
                <a:latin typeface="Arial" pitchFamily="34" charset="0"/>
              </a:rPr>
            </a:br>
            <a:r>
              <a:rPr lang="en-AU" sz="900" i="1" dirty="0">
                <a:solidFill>
                  <a:srgbClr val="FFFFFF"/>
                </a:solidFill>
                <a:latin typeface="Arial" pitchFamily="34" charset="0"/>
              </a:rPr>
              <a:t>I</a:t>
            </a:r>
            <a:r>
              <a:rPr lang="en-AU" sz="900" i="1" dirty="0" smtClean="0">
                <a:solidFill>
                  <a:srgbClr val="FFFFFF"/>
                </a:solidFill>
                <a:latin typeface="Arial" pitchFamily="34" charset="0"/>
              </a:rPr>
              <a:t>SO </a:t>
            </a:r>
            <a:r>
              <a:rPr lang="en-AU" sz="900" i="1" dirty="0">
                <a:solidFill>
                  <a:srgbClr val="FFFFFF"/>
                </a:solidFill>
                <a:latin typeface="Arial" pitchFamily="34" charset="0"/>
              </a:rPr>
              <a:t>19156:2011 Geographic Information – Observations and measurements</a:t>
            </a:r>
          </a:p>
        </p:txBody>
      </p:sp>
      <p:sp>
        <p:nvSpPr>
          <p:cNvPr id="172" name="Slide Number Placeholder 171"/>
          <p:cNvSpPr>
            <a:spLocks noGrp="1"/>
          </p:cNvSpPr>
          <p:nvPr>
            <p:ph type="sldNum" sz="quarter" idx="11"/>
          </p:nvPr>
        </p:nvSpPr>
        <p:spPr/>
        <p:txBody>
          <a:bodyPr/>
          <a:lstStyle/>
          <a:p>
            <a:pPr>
              <a:defRPr/>
            </a:pPr>
            <a:fld id="{A111B642-03BA-413E-9BF3-A9DB15D631A2}" type="slidenum">
              <a:rPr lang="en-AU" smtClean="0"/>
              <a:pPr>
                <a:defRPr/>
              </a:pPr>
              <a:t>5</a:t>
            </a:fld>
            <a:r>
              <a:rPr lang="en-AU" smtClean="0"/>
              <a:t>  |</a:t>
            </a:r>
            <a:endParaRPr lang="en-AU"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05497">
                                            <p:txEl>
                                              <p:pRg st="0" end="0"/>
                                            </p:txEl>
                                          </p:spTgt>
                                        </p:tgtEl>
                                        <p:attrNameLst>
                                          <p:attrName>style.visibility</p:attrName>
                                        </p:attrNameLst>
                                      </p:cBhvr>
                                      <p:to>
                                        <p:strVal val="visible"/>
                                      </p:to>
                                    </p:set>
                                    <p:animEffect transition="in" filter="wipe(left)">
                                      <p:cBhvr>
                                        <p:cTn id="7" dur="500"/>
                                        <p:tgtEl>
                                          <p:spTgt spid="90549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77"/>
                                        </p:tgtEl>
                                        <p:attrNameLst>
                                          <p:attrName>style.visibility</p:attrName>
                                        </p:attrNameLst>
                                      </p:cBhvr>
                                      <p:to>
                                        <p:strVal val="visible"/>
                                      </p:to>
                                    </p:set>
                                    <p:animEffect transition="in" filter="blinds(horizontal)">
                                      <p:cBhvr>
                                        <p:cTn id="12" dur="500"/>
                                        <p:tgtEl>
                                          <p:spTgt spid="1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Requirements</a:t>
            </a:r>
            <a:endParaRPr lang="en-AU" dirty="0"/>
          </a:p>
        </p:txBody>
      </p:sp>
      <p:sp>
        <p:nvSpPr>
          <p:cNvPr id="3" name="Content Placeholder 2"/>
          <p:cNvSpPr>
            <a:spLocks noGrp="1"/>
          </p:cNvSpPr>
          <p:nvPr>
            <p:ph idx="1"/>
          </p:nvPr>
        </p:nvSpPr>
        <p:spPr/>
        <p:txBody>
          <a:bodyPr/>
          <a:lstStyle/>
          <a:p>
            <a:r>
              <a:rPr lang="en-AU" dirty="0" smtClean="0"/>
              <a:t>Simple properties</a:t>
            </a:r>
          </a:p>
          <a:p>
            <a:r>
              <a:rPr lang="en-AU" dirty="0" smtClean="0"/>
              <a:t>Constrained properties</a:t>
            </a:r>
          </a:p>
          <a:p>
            <a:r>
              <a:rPr lang="en-AU" dirty="0" smtClean="0"/>
              <a:t>Compound properties</a:t>
            </a:r>
          </a:p>
          <a:p>
            <a:r>
              <a:rPr lang="en-AU" dirty="0" smtClean="0"/>
              <a:t>Property series</a:t>
            </a:r>
          </a:p>
          <a:p>
            <a:r>
              <a:rPr lang="en-AU" dirty="0" smtClean="0"/>
              <a:t>Composite properties</a:t>
            </a:r>
          </a:p>
          <a:p>
            <a:endParaRPr lang="en-AU" dirty="0"/>
          </a:p>
        </p:txBody>
      </p:sp>
      <p:sp>
        <p:nvSpPr>
          <p:cNvPr id="4" name="Footer Placeholder 3"/>
          <p:cNvSpPr>
            <a:spLocks noGrp="1"/>
          </p:cNvSpPr>
          <p:nvPr>
            <p:ph type="ftr" sz="quarter" idx="10"/>
          </p:nvPr>
        </p:nvSpPr>
        <p:spPr/>
        <p:txBody>
          <a:bodyPr/>
          <a:lstStyle/>
          <a:p>
            <a:r>
              <a:rPr lang="en-AU" smtClean="0"/>
              <a:t>Cox, Simons, Yu | Observable property ontology</a:t>
            </a:r>
            <a:endParaRPr lang="en-AU" dirty="0"/>
          </a:p>
        </p:txBody>
      </p:sp>
      <p:sp>
        <p:nvSpPr>
          <p:cNvPr id="5" name="Slide Number Placeholder 4"/>
          <p:cNvSpPr>
            <a:spLocks noGrp="1"/>
          </p:cNvSpPr>
          <p:nvPr>
            <p:ph type="sldNum" sz="quarter" idx="11"/>
          </p:nvPr>
        </p:nvSpPr>
        <p:spPr/>
        <p:txBody>
          <a:bodyPr/>
          <a:lstStyle/>
          <a:p>
            <a:pPr>
              <a:defRPr/>
            </a:pPr>
            <a:fld id="{A111B642-03BA-413E-9BF3-A9DB15D631A2}" type="slidenum">
              <a:rPr lang="en-AU" smtClean="0"/>
              <a:pPr>
                <a:defRPr/>
              </a:pPr>
              <a:t>6</a:t>
            </a:fld>
            <a:r>
              <a:rPr lang="en-AU" smtClean="0"/>
              <a:t>  |</a:t>
            </a:r>
            <a:endParaRPr lang="en-AU" dirty="0"/>
          </a:p>
        </p:txBody>
      </p:sp>
      <p:pic>
        <p:nvPicPr>
          <p:cNvPr id="6" name="Picture 2" descr="C:\Users\cox075\Documents\standards\Ogc\OM\OM_2007\Figure phenomenon.emf"/>
          <p:cNvPicPr>
            <a:picLocks noChangeAspect="1" noChangeArrowheads="1"/>
          </p:cNvPicPr>
          <p:nvPr/>
        </p:nvPicPr>
        <p:blipFill>
          <a:blip r:embed="rId2" cstate="print"/>
          <a:srcRect/>
          <a:stretch>
            <a:fillRect/>
          </a:stretch>
        </p:blipFill>
        <p:spPr bwMode="auto">
          <a:xfrm>
            <a:off x="2972899" y="1388417"/>
            <a:ext cx="5919581" cy="4198268"/>
          </a:xfrm>
          <a:prstGeom prst="rect">
            <a:avLst/>
          </a:prstGeom>
          <a:noFill/>
        </p:spPr>
      </p:pic>
      <p:sp>
        <p:nvSpPr>
          <p:cNvPr id="7" name="TextBox 175"/>
          <p:cNvSpPr txBox="1">
            <a:spLocks noChangeArrowheads="1"/>
          </p:cNvSpPr>
          <p:nvPr/>
        </p:nvSpPr>
        <p:spPr bwMode="auto">
          <a:xfrm>
            <a:off x="395536" y="6150496"/>
            <a:ext cx="6768752" cy="230832"/>
          </a:xfrm>
          <a:prstGeom prst="rect">
            <a:avLst/>
          </a:prstGeom>
          <a:noFill/>
          <a:ln w="9525">
            <a:noFill/>
            <a:miter lim="800000"/>
            <a:headEnd/>
            <a:tailEnd/>
          </a:ln>
        </p:spPr>
        <p:txBody>
          <a:bodyPr wrap="square">
            <a:spAutoFit/>
          </a:bodyPr>
          <a:lstStyle/>
          <a:p>
            <a:r>
              <a:rPr lang="en-AU" sz="900" i="1" dirty="0">
                <a:solidFill>
                  <a:srgbClr val="FFFFFF"/>
                </a:solidFill>
                <a:latin typeface="Arial" pitchFamily="34" charset="0"/>
              </a:rPr>
              <a:t>Cox, OGC </a:t>
            </a:r>
            <a:r>
              <a:rPr lang="en-AU" sz="900" i="1" dirty="0" smtClean="0">
                <a:solidFill>
                  <a:srgbClr val="FFFFFF"/>
                </a:solidFill>
                <a:latin typeface="Arial" pitchFamily="34" charset="0"/>
              </a:rPr>
              <a:t>Implementation Specification – Observations </a:t>
            </a:r>
            <a:r>
              <a:rPr lang="en-AU" sz="900" i="1" dirty="0">
                <a:solidFill>
                  <a:srgbClr val="FFFFFF"/>
                </a:solidFill>
                <a:latin typeface="Arial" pitchFamily="34" charset="0"/>
              </a:rPr>
              <a:t>and Measurements </a:t>
            </a:r>
            <a:r>
              <a:rPr lang="en-AU" sz="900" i="1" dirty="0" smtClean="0">
                <a:solidFill>
                  <a:srgbClr val="FFFFFF"/>
                </a:solidFill>
                <a:latin typeface="Arial" pitchFamily="34" charset="0"/>
              </a:rPr>
              <a:t>1.0 – Part 1 – Observation Schema</a:t>
            </a:r>
            <a:endParaRPr lang="en-AU" sz="900" i="1" dirty="0">
              <a:solidFill>
                <a:srgbClr val="FFFFFF"/>
              </a:solidFill>
              <a:latin typeface="Arial" pitchFamily="34" charset="0"/>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58775" y="274638"/>
            <a:ext cx="3133105" cy="1138138"/>
          </a:xfrm>
        </p:spPr>
        <p:txBody>
          <a:bodyPr/>
          <a:lstStyle/>
          <a:p>
            <a:r>
              <a:rPr lang="en-AU" dirty="0" smtClean="0"/>
              <a:t>We are not alone!</a:t>
            </a:r>
            <a:endParaRPr lang="en-AU" dirty="0"/>
          </a:p>
        </p:txBody>
      </p:sp>
      <p:sp>
        <p:nvSpPr>
          <p:cNvPr id="3" name="Content Placeholder 2"/>
          <p:cNvSpPr>
            <a:spLocks noGrp="1"/>
          </p:cNvSpPr>
          <p:nvPr>
            <p:ph idx="1"/>
          </p:nvPr>
        </p:nvSpPr>
        <p:spPr>
          <a:xfrm>
            <a:off x="358775" y="1556792"/>
            <a:ext cx="3205113" cy="4285208"/>
          </a:xfrm>
        </p:spPr>
        <p:txBody>
          <a:bodyPr/>
          <a:lstStyle/>
          <a:p>
            <a:pPr>
              <a:buNone/>
            </a:pPr>
            <a:r>
              <a:rPr lang="en-AU" dirty="0" smtClean="0"/>
              <a:t>OKFN Linked Open </a:t>
            </a:r>
            <a:br>
              <a:rPr lang="en-AU" dirty="0" smtClean="0"/>
            </a:br>
            <a:r>
              <a:rPr lang="en-AU" dirty="0" smtClean="0"/>
              <a:t>Vocabularies</a:t>
            </a:r>
          </a:p>
          <a:p>
            <a:pPr>
              <a:buNone/>
            </a:pPr>
            <a:endParaRPr lang="en-AU" dirty="0" smtClean="0"/>
          </a:p>
        </p:txBody>
      </p:sp>
      <p:sp>
        <p:nvSpPr>
          <p:cNvPr id="4" name="Footer Placeholder 3"/>
          <p:cNvSpPr>
            <a:spLocks noGrp="1"/>
          </p:cNvSpPr>
          <p:nvPr>
            <p:ph type="ftr" sz="quarter" idx="10"/>
          </p:nvPr>
        </p:nvSpPr>
        <p:spPr/>
        <p:txBody>
          <a:bodyPr/>
          <a:lstStyle/>
          <a:p>
            <a:r>
              <a:rPr lang="en-AU" smtClean="0"/>
              <a:t>Cox, Simons, Yu | Observable property ontology</a:t>
            </a:r>
            <a:endParaRPr lang="en-AU" dirty="0"/>
          </a:p>
        </p:txBody>
      </p:sp>
      <p:sp>
        <p:nvSpPr>
          <p:cNvPr id="5" name="Slide Number Placeholder 4"/>
          <p:cNvSpPr>
            <a:spLocks noGrp="1"/>
          </p:cNvSpPr>
          <p:nvPr>
            <p:ph type="sldNum" sz="quarter" idx="11"/>
          </p:nvPr>
        </p:nvSpPr>
        <p:spPr/>
        <p:txBody>
          <a:bodyPr/>
          <a:lstStyle/>
          <a:p>
            <a:pPr>
              <a:defRPr/>
            </a:pPr>
            <a:fld id="{A111B642-03BA-413E-9BF3-A9DB15D631A2}" type="slidenum">
              <a:rPr lang="en-AU" smtClean="0"/>
              <a:pPr>
                <a:defRPr/>
              </a:pPr>
              <a:t>7</a:t>
            </a:fld>
            <a:r>
              <a:rPr lang="en-AU" smtClean="0"/>
              <a:t>  |</a:t>
            </a:r>
            <a:endParaRPr lang="en-AU" dirty="0"/>
          </a:p>
        </p:txBody>
      </p:sp>
      <p:pic>
        <p:nvPicPr>
          <p:cNvPr id="4098" name="Picture 2"/>
          <p:cNvPicPr>
            <a:picLocks noChangeAspect="1" noChangeArrowheads="1"/>
          </p:cNvPicPr>
          <p:nvPr/>
        </p:nvPicPr>
        <p:blipFill>
          <a:blip r:embed="rId2" cstate="print"/>
          <a:srcRect/>
          <a:stretch>
            <a:fillRect/>
          </a:stretch>
        </p:blipFill>
        <p:spPr bwMode="auto">
          <a:xfrm>
            <a:off x="3780133" y="1"/>
            <a:ext cx="5246993" cy="6753260"/>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a:stretch>
            <a:fillRect/>
          </a:stretch>
        </p:blipFill>
        <p:spPr bwMode="auto">
          <a:xfrm>
            <a:off x="3779913" y="-963488"/>
            <a:ext cx="5246993" cy="7780713"/>
          </a:xfrm>
          <a:prstGeom prst="rect">
            <a:avLst/>
          </a:prstGeom>
          <a:noFill/>
          <a:ln w="9525">
            <a:noFill/>
            <a:miter lim="800000"/>
            <a:headEnd/>
            <a:tailEnd/>
          </a:ln>
        </p:spPr>
      </p:pic>
      <p:sp>
        <p:nvSpPr>
          <p:cNvPr id="8" name="TextBox 175"/>
          <p:cNvSpPr txBox="1">
            <a:spLocks noChangeArrowheads="1"/>
          </p:cNvSpPr>
          <p:nvPr/>
        </p:nvSpPr>
        <p:spPr bwMode="auto">
          <a:xfrm>
            <a:off x="395536" y="6150496"/>
            <a:ext cx="6768752" cy="230832"/>
          </a:xfrm>
          <a:prstGeom prst="rect">
            <a:avLst/>
          </a:prstGeom>
          <a:noFill/>
          <a:ln w="9525">
            <a:noFill/>
            <a:miter lim="800000"/>
            <a:headEnd/>
            <a:tailEnd/>
          </a:ln>
        </p:spPr>
        <p:txBody>
          <a:bodyPr wrap="square">
            <a:spAutoFit/>
          </a:bodyPr>
          <a:lstStyle/>
          <a:p>
            <a:r>
              <a:rPr lang="en-AU" sz="900" dirty="0" smtClean="0">
                <a:solidFill>
                  <a:srgbClr val="FFFFFF"/>
                </a:solidFill>
              </a:rPr>
              <a:t>http://lov.okfn.org/dataset/lov/</a:t>
            </a:r>
            <a:endParaRPr lang="en-AU" sz="900" i="1" dirty="0">
              <a:solidFill>
                <a:srgbClr val="FFFFFF"/>
              </a:solidFill>
              <a:latin typeface="Arial" pitchFamily="34" charset="0"/>
            </a:endParaRPr>
          </a:p>
        </p:txBody>
      </p:sp>
      <p:pic>
        <p:nvPicPr>
          <p:cNvPr id="4101" name="Picture 5"/>
          <p:cNvPicPr>
            <a:picLocks noChangeAspect="1" noChangeArrowheads="1"/>
          </p:cNvPicPr>
          <p:nvPr/>
        </p:nvPicPr>
        <p:blipFill>
          <a:blip r:embed="rId4" cstate="print"/>
          <a:srcRect/>
          <a:stretch>
            <a:fillRect/>
          </a:stretch>
        </p:blipFill>
        <p:spPr bwMode="auto">
          <a:xfrm>
            <a:off x="3779912" y="-823321"/>
            <a:ext cx="5246993" cy="7780713"/>
          </a:xfrm>
          <a:prstGeom prst="rect">
            <a:avLst/>
          </a:prstGeom>
          <a:noFill/>
          <a:ln w="9525">
            <a:noFill/>
            <a:miter lim="800000"/>
            <a:headEnd/>
            <a:tailEnd/>
          </a:ln>
        </p:spPr>
      </p:pic>
      <p:sp>
        <p:nvSpPr>
          <p:cNvPr id="10" name="Rectangle 9"/>
          <p:cNvSpPr/>
          <p:nvPr/>
        </p:nvSpPr>
        <p:spPr>
          <a:xfrm>
            <a:off x="3635896" y="4365104"/>
            <a:ext cx="4536504" cy="216024"/>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 calcmode="lin" valueType="num">
                                      <p:cBhvr additive="base">
                                        <p:cTn id="7" dur="1000" fill="hold"/>
                                        <p:tgtEl>
                                          <p:spTgt spid="4099"/>
                                        </p:tgtEl>
                                        <p:attrNameLst>
                                          <p:attrName>ppt_x</p:attrName>
                                        </p:attrNameLst>
                                      </p:cBhvr>
                                      <p:tavLst>
                                        <p:tav tm="0">
                                          <p:val>
                                            <p:strVal val="#ppt_x"/>
                                          </p:val>
                                        </p:tav>
                                        <p:tav tm="100000">
                                          <p:val>
                                            <p:strVal val="#ppt_x"/>
                                          </p:val>
                                        </p:tav>
                                      </p:tavLst>
                                    </p:anim>
                                    <p:anim calcmode="lin" valueType="num">
                                      <p:cBhvr additive="base">
                                        <p:cTn id="8" dur="1000" fill="hold"/>
                                        <p:tgtEl>
                                          <p:spTgt spid="4099"/>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4101"/>
                                        </p:tgtEl>
                                        <p:attrNameLst>
                                          <p:attrName>style.visibility</p:attrName>
                                        </p:attrNameLst>
                                      </p:cBhvr>
                                      <p:to>
                                        <p:strVal val="visible"/>
                                      </p:to>
                                    </p:set>
                                    <p:anim calcmode="lin" valueType="num">
                                      <p:cBhvr additive="base">
                                        <p:cTn id="12" dur="500" fill="hold"/>
                                        <p:tgtEl>
                                          <p:spTgt spid="4101"/>
                                        </p:tgtEl>
                                        <p:attrNameLst>
                                          <p:attrName>ppt_x</p:attrName>
                                        </p:attrNameLst>
                                      </p:cBhvr>
                                      <p:tavLst>
                                        <p:tav tm="0">
                                          <p:val>
                                            <p:strVal val="#ppt_x"/>
                                          </p:val>
                                        </p:tav>
                                        <p:tav tm="100000">
                                          <p:val>
                                            <p:strVal val="#ppt_x"/>
                                          </p:val>
                                        </p:tav>
                                      </p:tavLst>
                                    </p:anim>
                                    <p:anim calcmode="lin" valueType="num">
                                      <p:cBhvr additive="base">
                                        <p:cTn id="13" dur="500" fill="hold"/>
                                        <p:tgtEl>
                                          <p:spTgt spid="4101"/>
                                        </p:tgtEl>
                                        <p:attrNameLst>
                                          <p:attrName>ppt_y</p:attrName>
                                        </p:attrNameLst>
                                      </p:cBhvr>
                                      <p:tavLst>
                                        <p:tav tm="0">
                                          <p:val>
                                            <p:strVal val="1+#ppt_h/2"/>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Conceptual Model of QUDT</a:t>
            </a:r>
            <a:endParaRPr lang="en-US" dirty="0"/>
          </a:p>
        </p:txBody>
      </p:sp>
      <p:pic>
        <p:nvPicPr>
          <p:cNvPr id="5" name="Picture 4" descr="Screen Shot 2013-05-17 at 11.35.52 PM.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38200" y="1447800"/>
            <a:ext cx="7569200" cy="4889500"/>
          </a:xfrm>
          <a:prstGeom prst="rect">
            <a:avLst/>
          </a:prstGeom>
        </p:spPr>
      </p:pic>
      <p:sp>
        <p:nvSpPr>
          <p:cNvPr id="6" name="Footer Placeholder 5"/>
          <p:cNvSpPr>
            <a:spLocks noGrp="1"/>
          </p:cNvSpPr>
          <p:nvPr>
            <p:ph type="ftr" sz="quarter" idx="11"/>
          </p:nvPr>
        </p:nvSpPr>
        <p:spPr/>
        <p:txBody>
          <a:bodyPr/>
          <a:lstStyle/>
          <a:p>
            <a:r>
              <a:rPr lang="en-AU" smtClean="0">
                <a:solidFill>
                  <a:prstClr val="black">
                    <a:tint val="75000"/>
                  </a:prstClr>
                </a:solidFill>
              </a:rPr>
              <a:t>Cox, Simons, Yu | Observable property ontology</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151EA17-A275-4486-B3D2-5AB5889AFED1}" type="slidenum">
              <a:rPr lang="en-US" smtClean="0">
                <a:solidFill>
                  <a:prstClr val="black">
                    <a:tint val="75000"/>
                  </a:prstClr>
                </a:solidFill>
              </a:rPr>
              <a:pPr/>
              <a:t>8</a:t>
            </a:fld>
            <a:endParaRPr lang="en-US">
              <a:solidFill>
                <a:prstClr val="black">
                  <a:tint val="75000"/>
                </a:prstClr>
              </a:solidFill>
            </a:endParaRPr>
          </a:p>
        </p:txBody>
      </p:sp>
      <p:pic>
        <p:nvPicPr>
          <p:cNvPr id="8" name="Picture 7" descr="qudt.png"/>
          <p:cNvPicPr>
            <a:picLocks noChangeAspect="1"/>
          </p:cNvPicPr>
          <p:nvPr/>
        </p:nvPicPr>
        <p:blipFill>
          <a:blip r:embed="rId3" cstate="print"/>
          <a:stretch>
            <a:fillRect/>
          </a:stretch>
        </p:blipFill>
        <p:spPr>
          <a:xfrm>
            <a:off x="0" y="1720800"/>
            <a:ext cx="9144000" cy="4084464"/>
          </a:xfrm>
          <a:prstGeom prst="rect">
            <a:avLst/>
          </a:prstGeom>
        </p:spPr>
      </p:pic>
    </p:spTree>
    <p:extLst>
      <p:ext uri="{BB962C8B-B14F-4D97-AF65-F5344CB8AC3E}">
        <p14:creationId xmlns:p14="http://schemas.microsoft.com/office/powerpoint/2010/main" xmlns="" val="3952229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775" y="274638"/>
            <a:ext cx="3709169" cy="1786210"/>
          </a:xfrm>
        </p:spPr>
        <p:txBody>
          <a:bodyPr/>
          <a:lstStyle/>
          <a:p>
            <a:r>
              <a:rPr lang="en-AU" dirty="0" smtClean="0"/>
              <a:t>Standard ontology of chemicals</a:t>
            </a:r>
            <a:endParaRPr lang="en-AU" dirty="0"/>
          </a:p>
        </p:txBody>
      </p:sp>
      <p:pic>
        <p:nvPicPr>
          <p:cNvPr id="7" name="Content Placeholder 6" descr="ChEBI-tree.PNG"/>
          <p:cNvPicPr>
            <a:picLocks noGrp="1" noChangeAspect="1"/>
          </p:cNvPicPr>
          <p:nvPr>
            <p:ph idx="1"/>
          </p:nvPr>
        </p:nvPicPr>
        <p:blipFill>
          <a:blip r:embed="rId2" cstate="print"/>
          <a:stretch>
            <a:fillRect/>
          </a:stretch>
        </p:blipFill>
        <p:spPr>
          <a:xfrm>
            <a:off x="958510" y="1569161"/>
            <a:ext cx="6133770" cy="7044415"/>
          </a:xfrm>
        </p:spPr>
      </p:pic>
      <p:sp>
        <p:nvSpPr>
          <p:cNvPr id="4" name="Footer Placeholder 3"/>
          <p:cNvSpPr>
            <a:spLocks noGrp="1"/>
          </p:cNvSpPr>
          <p:nvPr>
            <p:ph type="ftr" sz="quarter" idx="10"/>
          </p:nvPr>
        </p:nvSpPr>
        <p:spPr/>
        <p:txBody>
          <a:bodyPr/>
          <a:lstStyle/>
          <a:p>
            <a:r>
              <a:rPr lang="en-AU" smtClean="0"/>
              <a:t>Cox, Simons, Yu | Observable property ontology</a:t>
            </a:r>
            <a:endParaRPr lang="en-AU" dirty="0"/>
          </a:p>
        </p:txBody>
      </p:sp>
      <p:pic>
        <p:nvPicPr>
          <p:cNvPr id="2051" name="Picture 3"/>
          <p:cNvPicPr>
            <a:picLocks noChangeAspect="1" noChangeArrowheads="1"/>
          </p:cNvPicPr>
          <p:nvPr/>
        </p:nvPicPr>
        <p:blipFill>
          <a:blip r:embed="rId3" cstate="print"/>
          <a:srcRect/>
          <a:stretch>
            <a:fillRect/>
          </a:stretch>
        </p:blipFill>
        <p:spPr bwMode="auto">
          <a:xfrm>
            <a:off x="4211960" y="281201"/>
            <a:ext cx="4680520" cy="6460167"/>
          </a:xfrm>
          <a:prstGeom prst="rect">
            <a:avLst/>
          </a:prstGeom>
          <a:noFill/>
          <a:ln w="9525">
            <a:noFill/>
            <a:miter lim="800000"/>
            <a:headEnd/>
            <a:tailEnd/>
          </a:ln>
        </p:spPr>
      </p:pic>
      <p:sp>
        <p:nvSpPr>
          <p:cNvPr id="8" name="TextBox 7"/>
          <p:cNvSpPr txBox="1"/>
          <p:nvPr/>
        </p:nvSpPr>
        <p:spPr>
          <a:xfrm>
            <a:off x="2987824" y="6165304"/>
            <a:ext cx="4078874" cy="369332"/>
          </a:xfrm>
          <a:prstGeom prst="rect">
            <a:avLst/>
          </a:prstGeom>
          <a:solidFill>
            <a:srgbClr val="FFFFFF"/>
          </a:solidFill>
          <a:ln>
            <a:solidFill>
              <a:schemeClr val="accent1"/>
            </a:solidFill>
          </a:ln>
        </p:spPr>
        <p:txBody>
          <a:bodyPr wrap="none" rtlCol="0">
            <a:spAutoFit/>
          </a:bodyPr>
          <a:lstStyle/>
          <a:p>
            <a:r>
              <a:rPr lang="en-AU" dirty="0" smtClean="0"/>
              <a:t>http://purl.obolibrary.org/obo/chebi.owl</a:t>
            </a:r>
            <a:endParaRPr lang="en-AU" dirty="0"/>
          </a:p>
        </p:txBody>
      </p:sp>
      <p:sp>
        <p:nvSpPr>
          <p:cNvPr id="9" name="Rectangle 8"/>
          <p:cNvSpPr/>
          <p:nvPr/>
        </p:nvSpPr>
        <p:spPr>
          <a:xfrm>
            <a:off x="5292080" y="2492896"/>
            <a:ext cx="1296144" cy="216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extBox 9"/>
          <p:cNvSpPr txBox="1"/>
          <p:nvPr/>
        </p:nvSpPr>
        <p:spPr>
          <a:xfrm>
            <a:off x="2987824" y="5661248"/>
            <a:ext cx="2794355" cy="369332"/>
          </a:xfrm>
          <a:prstGeom prst="rect">
            <a:avLst/>
          </a:prstGeom>
          <a:solidFill>
            <a:srgbClr val="FFFFFF"/>
          </a:solidFill>
          <a:ln>
            <a:solidFill>
              <a:schemeClr val="accent1"/>
            </a:solidFill>
          </a:ln>
        </p:spPr>
        <p:txBody>
          <a:bodyPr wrap="none" rtlCol="0">
            <a:spAutoFit/>
          </a:bodyPr>
          <a:lstStyle/>
          <a:p>
            <a:r>
              <a:rPr lang="en-AU" dirty="0" smtClean="0"/>
              <a:t>&gt;36 000 chemical entities</a:t>
            </a:r>
            <a:endParaRPr lang="en-AU" dirty="0"/>
          </a:p>
        </p:txBody>
      </p:sp>
      <p:sp>
        <p:nvSpPr>
          <p:cNvPr id="11" name="Slide Number Placeholder 10"/>
          <p:cNvSpPr>
            <a:spLocks noGrp="1"/>
          </p:cNvSpPr>
          <p:nvPr>
            <p:ph type="sldNum" sz="quarter" idx="11"/>
          </p:nvPr>
        </p:nvSpPr>
        <p:spPr/>
        <p:txBody>
          <a:bodyPr/>
          <a:lstStyle/>
          <a:p>
            <a:pPr>
              <a:defRPr/>
            </a:pPr>
            <a:fld id="{A111B642-03BA-413E-9BF3-A9DB15D631A2}" type="slidenum">
              <a:rPr lang="en-AU" smtClean="0"/>
              <a:pPr>
                <a:defRPr/>
              </a:pPr>
              <a:t>9</a:t>
            </a:fld>
            <a:r>
              <a:rPr lang="en-AU" smtClean="0"/>
              <a:t>  |</a:t>
            </a:r>
            <a:endParaRPr lang="en-AU" dirty="0"/>
          </a:p>
        </p:txBody>
      </p:sp>
      <p:sp>
        <p:nvSpPr>
          <p:cNvPr id="12" name="Rectangle 11"/>
          <p:cNvSpPr/>
          <p:nvPr/>
        </p:nvSpPr>
        <p:spPr>
          <a:xfrm>
            <a:off x="5292080" y="1844824"/>
            <a:ext cx="1296144" cy="216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2" grpId="0" animBg="1"/>
    </p:bldLst>
  </p:timing>
</p:sld>
</file>

<file path=ppt/theme/theme1.xml><?xml version="1.0" encoding="utf-8"?>
<a:theme xmlns:a="http://schemas.openxmlformats.org/drawingml/2006/main" name="CSIRO_PowerPoint_Forest_120223">
  <a:themeElements>
    <a:clrScheme name="CSIRO Theme 1 3">
      <a:dk1>
        <a:srgbClr val="000000"/>
      </a:dk1>
      <a:lt1>
        <a:srgbClr val="FFFFFF"/>
      </a:lt1>
      <a:dk2>
        <a:srgbClr val="000000"/>
      </a:dk2>
      <a:lt2>
        <a:srgbClr val="FFFFFF"/>
      </a:lt2>
      <a:accent1>
        <a:srgbClr val="78BE20"/>
      </a:accent1>
      <a:accent2>
        <a:srgbClr val="4A7729"/>
      </a:accent2>
      <a:accent3>
        <a:srgbClr val="FFFFFF"/>
      </a:accent3>
      <a:accent4>
        <a:srgbClr val="000000"/>
      </a:accent4>
      <a:accent5>
        <a:srgbClr val="BEDBAB"/>
      </a:accent5>
      <a:accent6>
        <a:srgbClr val="426B24"/>
      </a:accent6>
      <a:hlink>
        <a:srgbClr val="41B6E6"/>
      </a:hlink>
      <a:folHlink>
        <a:srgbClr val="5A8E18"/>
      </a:folHlink>
    </a:clrScheme>
    <a:fontScheme name="CSIRO fonts">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SIRO Theme 1 1">
        <a:dk1>
          <a:srgbClr val="000000"/>
        </a:dk1>
        <a:lt1>
          <a:srgbClr val="FFFFFF"/>
        </a:lt1>
        <a:dk2>
          <a:srgbClr val="000000"/>
        </a:dk2>
        <a:lt2>
          <a:srgbClr val="FFFFFF"/>
        </a:lt2>
        <a:accent1>
          <a:srgbClr val="00A9CE"/>
        </a:accent1>
        <a:accent2>
          <a:srgbClr val="00313C"/>
        </a:accent2>
        <a:accent3>
          <a:srgbClr val="FFFFFF"/>
        </a:accent3>
        <a:accent4>
          <a:srgbClr val="000000"/>
        </a:accent4>
        <a:accent5>
          <a:srgbClr val="AAD1E3"/>
        </a:accent5>
        <a:accent6>
          <a:srgbClr val="002B35"/>
        </a:accent6>
        <a:hlink>
          <a:srgbClr val="41B6E6"/>
        </a:hlink>
        <a:folHlink>
          <a:srgbClr val="004B87"/>
        </a:folHlink>
      </a:clrScheme>
      <a:clrMap bg1="lt1" tx1="dk1" bg2="lt2" tx2="dk2" accent1="accent1" accent2="accent2" accent3="accent3" accent4="accent4" accent5="accent5" accent6="accent6" hlink="hlink" folHlink="folHlink"/>
    </a:extraClrScheme>
    <a:extraClrScheme>
      <a:clrScheme name="CSIRO Theme 1 2">
        <a:dk1>
          <a:srgbClr val="000000"/>
        </a:dk1>
        <a:lt1>
          <a:srgbClr val="FFFFFF"/>
        </a:lt1>
        <a:dk2>
          <a:srgbClr val="000000"/>
        </a:dk2>
        <a:lt2>
          <a:srgbClr val="FFFFFF"/>
        </a:lt2>
        <a:accent1>
          <a:srgbClr val="78BE20"/>
        </a:accent1>
        <a:accent2>
          <a:srgbClr val="44693D"/>
        </a:accent2>
        <a:accent3>
          <a:srgbClr val="FFFFFF"/>
        </a:accent3>
        <a:accent4>
          <a:srgbClr val="000000"/>
        </a:accent4>
        <a:accent5>
          <a:srgbClr val="BEDBAB"/>
        </a:accent5>
        <a:accent6>
          <a:srgbClr val="3D5E36"/>
        </a:accent6>
        <a:hlink>
          <a:srgbClr val="41B6E6"/>
        </a:hlink>
        <a:folHlink>
          <a:srgbClr val="5A8E18"/>
        </a:folHlink>
      </a:clrScheme>
      <a:clrMap bg1="lt1" tx1="dk1" bg2="lt2" tx2="dk2" accent1="accent1" accent2="accent2" accent3="accent3" accent4="accent4" accent5="accent5" accent6="accent6" hlink="hlink" folHlink="folHlink"/>
    </a:extraClrScheme>
    <a:extraClrScheme>
      <a:clrScheme name="CSIRO Theme 1 3">
        <a:dk1>
          <a:srgbClr val="000000"/>
        </a:dk1>
        <a:lt1>
          <a:srgbClr val="FFFFFF"/>
        </a:lt1>
        <a:dk2>
          <a:srgbClr val="000000"/>
        </a:dk2>
        <a:lt2>
          <a:srgbClr val="FFFFFF"/>
        </a:lt2>
        <a:accent1>
          <a:srgbClr val="78BE20"/>
        </a:accent1>
        <a:accent2>
          <a:srgbClr val="4A7729"/>
        </a:accent2>
        <a:accent3>
          <a:srgbClr val="FFFFFF"/>
        </a:accent3>
        <a:accent4>
          <a:srgbClr val="000000"/>
        </a:accent4>
        <a:accent5>
          <a:srgbClr val="BEDBAB"/>
        </a:accent5>
        <a:accent6>
          <a:srgbClr val="426B24"/>
        </a:accent6>
        <a:hlink>
          <a:srgbClr val="41B6E6"/>
        </a:hlink>
        <a:folHlink>
          <a:srgbClr val="5A8E1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SIRO Theme 2">
  <a:themeElements>
    <a:clrScheme name="CSIRO Theme 2 3">
      <a:dk1>
        <a:srgbClr val="000000"/>
      </a:dk1>
      <a:lt1>
        <a:srgbClr val="FFFFFF"/>
      </a:lt1>
      <a:dk2>
        <a:srgbClr val="000000"/>
      </a:dk2>
      <a:lt2>
        <a:srgbClr val="FFFFFF"/>
      </a:lt2>
      <a:accent1>
        <a:srgbClr val="78BE20"/>
      </a:accent1>
      <a:accent2>
        <a:srgbClr val="4A7729"/>
      </a:accent2>
      <a:accent3>
        <a:srgbClr val="FFFFFF"/>
      </a:accent3>
      <a:accent4>
        <a:srgbClr val="000000"/>
      </a:accent4>
      <a:accent5>
        <a:srgbClr val="BEDBAB"/>
      </a:accent5>
      <a:accent6>
        <a:srgbClr val="426B24"/>
      </a:accent6>
      <a:hlink>
        <a:srgbClr val="41B6E6"/>
      </a:hlink>
      <a:folHlink>
        <a:srgbClr val="5A8E18"/>
      </a:folHlink>
    </a:clrScheme>
    <a:fontScheme name="CSIRO Theme 2">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SIRO Theme 2 1">
        <a:dk1>
          <a:srgbClr val="000000"/>
        </a:dk1>
        <a:lt1>
          <a:srgbClr val="FFFFFF"/>
        </a:lt1>
        <a:dk2>
          <a:srgbClr val="000000"/>
        </a:dk2>
        <a:lt2>
          <a:srgbClr val="FFFFFF"/>
        </a:lt2>
        <a:accent1>
          <a:srgbClr val="00A9CE"/>
        </a:accent1>
        <a:accent2>
          <a:srgbClr val="00313C"/>
        </a:accent2>
        <a:accent3>
          <a:srgbClr val="FFFFFF"/>
        </a:accent3>
        <a:accent4>
          <a:srgbClr val="000000"/>
        </a:accent4>
        <a:accent5>
          <a:srgbClr val="AAD1E3"/>
        </a:accent5>
        <a:accent6>
          <a:srgbClr val="002B35"/>
        </a:accent6>
        <a:hlink>
          <a:srgbClr val="41B6E6"/>
        </a:hlink>
        <a:folHlink>
          <a:srgbClr val="004B87"/>
        </a:folHlink>
      </a:clrScheme>
      <a:clrMap bg1="lt1" tx1="dk1" bg2="lt2" tx2="dk2" accent1="accent1" accent2="accent2" accent3="accent3" accent4="accent4" accent5="accent5" accent6="accent6" hlink="hlink" folHlink="folHlink"/>
    </a:extraClrScheme>
    <a:extraClrScheme>
      <a:clrScheme name="CSIRO Theme 2 2">
        <a:dk1>
          <a:srgbClr val="000000"/>
        </a:dk1>
        <a:lt1>
          <a:srgbClr val="FFFFFF"/>
        </a:lt1>
        <a:dk2>
          <a:srgbClr val="000000"/>
        </a:dk2>
        <a:lt2>
          <a:srgbClr val="FFFFFF"/>
        </a:lt2>
        <a:accent1>
          <a:srgbClr val="78BE20"/>
        </a:accent1>
        <a:accent2>
          <a:srgbClr val="44693D"/>
        </a:accent2>
        <a:accent3>
          <a:srgbClr val="FFFFFF"/>
        </a:accent3>
        <a:accent4>
          <a:srgbClr val="000000"/>
        </a:accent4>
        <a:accent5>
          <a:srgbClr val="BEDBAB"/>
        </a:accent5>
        <a:accent6>
          <a:srgbClr val="3D5E36"/>
        </a:accent6>
        <a:hlink>
          <a:srgbClr val="41B6E6"/>
        </a:hlink>
        <a:folHlink>
          <a:srgbClr val="5A8E18"/>
        </a:folHlink>
      </a:clrScheme>
      <a:clrMap bg1="lt1" tx1="dk1" bg2="lt2" tx2="dk2" accent1="accent1" accent2="accent2" accent3="accent3" accent4="accent4" accent5="accent5" accent6="accent6" hlink="hlink" folHlink="folHlink"/>
    </a:extraClrScheme>
    <a:extraClrScheme>
      <a:clrScheme name="CSIRO Theme 2 3">
        <a:dk1>
          <a:srgbClr val="000000"/>
        </a:dk1>
        <a:lt1>
          <a:srgbClr val="FFFFFF"/>
        </a:lt1>
        <a:dk2>
          <a:srgbClr val="000000"/>
        </a:dk2>
        <a:lt2>
          <a:srgbClr val="FFFFFF"/>
        </a:lt2>
        <a:accent1>
          <a:srgbClr val="78BE20"/>
        </a:accent1>
        <a:accent2>
          <a:srgbClr val="4A7729"/>
        </a:accent2>
        <a:accent3>
          <a:srgbClr val="FFFFFF"/>
        </a:accent3>
        <a:accent4>
          <a:srgbClr val="000000"/>
        </a:accent4>
        <a:accent5>
          <a:srgbClr val="BEDBAB"/>
        </a:accent5>
        <a:accent6>
          <a:srgbClr val="426B24"/>
        </a:accent6>
        <a:hlink>
          <a:srgbClr val="41B6E6"/>
        </a:hlink>
        <a:folHlink>
          <a:srgbClr val="5A8E1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SIRO Theme 3">
  <a:themeElements>
    <a:clrScheme name="CSIRO Theme 3 3">
      <a:dk1>
        <a:srgbClr val="000000"/>
      </a:dk1>
      <a:lt1>
        <a:srgbClr val="FFFFFF"/>
      </a:lt1>
      <a:dk2>
        <a:srgbClr val="000000"/>
      </a:dk2>
      <a:lt2>
        <a:srgbClr val="FFFFFF"/>
      </a:lt2>
      <a:accent1>
        <a:srgbClr val="78BE20"/>
      </a:accent1>
      <a:accent2>
        <a:srgbClr val="4A7729"/>
      </a:accent2>
      <a:accent3>
        <a:srgbClr val="FFFFFF"/>
      </a:accent3>
      <a:accent4>
        <a:srgbClr val="000000"/>
      </a:accent4>
      <a:accent5>
        <a:srgbClr val="BEDBAB"/>
      </a:accent5>
      <a:accent6>
        <a:srgbClr val="426B24"/>
      </a:accent6>
      <a:hlink>
        <a:srgbClr val="41B6E6"/>
      </a:hlink>
      <a:folHlink>
        <a:srgbClr val="5A8E18"/>
      </a:folHlink>
    </a:clrScheme>
    <a:fontScheme name="CSIRO Theme 3">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SIRO Theme 3 1">
        <a:dk1>
          <a:srgbClr val="000000"/>
        </a:dk1>
        <a:lt1>
          <a:srgbClr val="FFFFFF"/>
        </a:lt1>
        <a:dk2>
          <a:srgbClr val="000000"/>
        </a:dk2>
        <a:lt2>
          <a:srgbClr val="FFFFFF"/>
        </a:lt2>
        <a:accent1>
          <a:srgbClr val="00A9CE"/>
        </a:accent1>
        <a:accent2>
          <a:srgbClr val="00313C"/>
        </a:accent2>
        <a:accent3>
          <a:srgbClr val="FFFFFF"/>
        </a:accent3>
        <a:accent4>
          <a:srgbClr val="000000"/>
        </a:accent4>
        <a:accent5>
          <a:srgbClr val="AAD1E3"/>
        </a:accent5>
        <a:accent6>
          <a:srgbClr val="002B35"/>
        </a:accent6>
        <a:hlink>
          <a:srgbClr val="41B6E6"/>
        </a:hlink>
        <a:folHlink>
          <a:srgbClr val="004B87"/>
        </a:folHlink>
      </a:clrScheme>
      <a:clrMap bg1="lt1" tx1="dk1" bg2="lt2" tx2="dk2" accent1="accent1" accent2="accent2" accent3="accent3" accent4="accent4" accent5="accent5" accent6="accent6" hlink="hlink" folHlink="folHlink"/>
    </a:extraClrScheme>
    <a:extraClrScheme>
      <a:clrScheme name="CSIRO Theme 3 2">
        <a:dk1>
          <a:srgbClr val="000000"/>
        </a:dk1>
        <a:lt1>
          <a:srgbClr val="FFFFFF"/>
        </a:lt1>
        <a:dk2>
          <a:srgbClr val="000000"/>
        </a:dk2>
        <a:lt2>
          <a:srgbClr val="FFFFFF"/>
        </a:lt2>
        <a:accent1>
          <a:srgbClr val="78BE20"/>
        </a:accent1>
        <a:accent2>
          <a:srgbClr val="44693D"/>
        </a:accent2>
        <a:accent3>
          <a:srgbClr val="FFFFFF"/>
        </a:accent3>
        <a:accent4>
          <a:srgbClr val="000000"/>
        </a:accent4>
        <a:accent5>
          <a:srgbClr val="BEDBAB"/>
        </a:accent5>
        <a:accent6>
          <a:srgbClr val="3D5E36"/>
        </a:accent6>
        <a:hlink>
          <a:srgbClr val="41B6E6"/>
        </a:hlink>
        <a:folHlink>
          <a:srgbClr val="5A8E18"/>
        </a:folHlink>
      </a:clrScheme>
      <a:clrMap bg1="lt1" tx1="dk1" bg2="lt2" tx2="dk2" accent1="accent1" accent2="accent2" accent3="accent3" accent4="accent4" accent5="accent5" accent6="accent6" hlink="hlink" folHlink="folHlink"/>
    </a:extraClrScheme>
    <a:extraClrScheme>
      <a:clrScheme name="CSIRO Theme 3 3">
        <a:dk1>
          <a:srgbClr val="000000"/>
        </a:dk1>
        <a:lt1>
          <a:srgbClr val="FFFFFF"/>
        </a:lt1>
        <a:dk2>
          <a:srgbClr val="000000"/>
        </a:dk2>
        <a:lt2>
          <a:srgbClr val="FFFFFF"/>
        </a:lt2>
        <a:accent1>
          <a:srgbClr val="78BE20"/>
        </a:accent1>
        <a:accent2>
          <a:srgbClr val="4A7729"/>
        </a:accent2>
        <a:accent3>
          <a:srgbClr val="FFFFFF"/>
        </a:accent3>
        <a:accent4>
          <a:srgbClr val="000000"/>
        </a:accent4>
        <a:accent5>
          <a:srgbClr val="BEDBAB"/>
        </a:accent5>
        <a:accent6>
          <a:srgbClr val="426B24"/>
        </a:accent6>
        <a:hlink>
          <a:srgbClr val="41B6E6"/>
        </a:hlink>
        <a:folHlink>
          <a:srgbClr val="5A8E18"/>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CSIRO Theme 4">
  <a:themeElements>
    <a:clrScheme name="CSIRO Theme 4 3">
      <a:dk1>
        <a:srgbClr val="000000"/>
      </a:dk1>
      <a:lt1>
        <a:srgbClr val="FFFFFF"/>
      </a:lt1>
      <a:dk2>
        <a:srgbClr val="000000"/>
      </a:dk2>
      <a:lt2>
        <a:srgbClr val="FFFFFF"/>
      </a:lt2>
      <a:accent1>
        <a:srgbClr val="78BE20"/>
      </a:accent1>
      <a:accent2>
        <a:srgbClr val="4A7729"/>
      </a:accent2>
      <a:accent3>
        <a:srgbClr val="FFFFFF"/>
      </a:accent3>
      <a:accent4>
        <a:srgbClr val="000000"/>
      </a:accent4>
      <a:accent5>
        <a:srgbClr val="BEDBAB"/>
      </a:accent5>
      <a:accent6>
        <a:srgbClr val="426B24"/>
      </a:accent6>
      <a:hlink>
        <a:srgbClr val="41B6E6"/>
      </a:hlink>
      <a:folHlink>
        <a:srgbClr val="5A8E18"/>
      </a:folHlink>
    </a:clrScheme>
    <a:fontScheme name="CSIRO Theme 4">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SIRO Theme 4 1">
        <a:dk1>
          <a:srgbClr val="000000"/>
        </a:dk1>
        <a:lt1>
          <a:srgbClr val="FFFFFF"/>
        </a:lt1>
        <a:dk2>
          <a:srgbClr val="000000"/>
        </a:dk2>
        <a:lt2>
          <a:srgbClr val="FFFFFF"/>
        </a:lt2>
        <a:accent1>
          <a:srgbClr val="00A9CE"/>
        </a:accent1>
        <a:accent2>
          <a:srgbClr val="00313C"/>
        </a:accent2>
        <a:accent3>
          <a:srgbClr val="FFFFFF"/>
        </a:accent3>
        <a:accent4>
          <a:srgbClr val="000000"/>
        </a:accent4>
        <a:accent5>
          <a:srgbClr val="AAD1E3"/>
        </a:accent5>
        <a:accent6>
          <a:srgbClr val="002B35"/>
        </a:accent6>
        <a:hlink>
          <a:srgbClr val="41B6E6"/>
        </a:hlink>
        <a:folHlink>
          <a:srgbClr val="004B87"/>
        </a:folHlink>
      </a:clrScheme>
      <a:clrMap bg1="lt1" tx1="dk1" bg2="lt2" tx2="dk2" accent1="accent1" accent2="accent2" accent3="accent3" accent4="accent4" accent5="accent5" accent6="accent6" hlink="hlink" folHlink="folHlink"/>
    </a:extraClrScheme>
    <a:extraClrScheme>
      <a:clrScheme name="CSIRO Theme 4 2">
        <a:dk1>
          <a:srgbClr val="000000"/>
        </a:dk1>
        <a:lt1>
          <a:srgbClr val="FFFFFF"/>
        </a:lt1>
        <a:dk2>
          <a:srgbClr val="000000"/>
        </a:dk2>
        <a:lt2>
          <a:srgbClr val="FFFFFF"/>
        </a:lt2>
        <a:accent1>
          <a:srgbClr val="78BE20"/>
        </a:accent1>
        <a:accent2>
          <a:srgbClr val="44693D"/>
        </a:accent2>
        <a:accent3>
          <a:srgbClr val="FFFFFF"/>
        </a:accent3>
        <a:accent4>
          <a:srgbClr val="000000"/>
        </a:accent4>
        <a:accent5>
          <a:srgbClr val="BEDBAB"/>
        </a:accent5>
        <a:accent6>
          <a:srgbClr val="3D5E36"/>
        </a:accent6>
        <a:hlink>
          <a:srgbClr val="41B6E6"/>
        </a:hlink>
        <a:folHlink>
          <a:srgbClr val="5A8E18"/>
        </a:folHlink>
      </a:clrScheme>
      <a:clrMap bg1="lt1" tx1="dk1" bg2="lt2" tx2="dk2" accent1="accent1" accent2="accent2" accent3="accent3" accent4="accent4" accent5="accent5" accent6="accent6" hlink="hlink" folHlink="folHlink"/>
    </a:extraClrScheme>
    <a:extraClrScheme>
      <a:clrScheme name="CSIRO Theme 4 3">
        <a:dk1>
          <a:srgbClr val="000000"/>
        </a:dk1>
        <a:lt1>
          <a:srgbClr val="FFFFFF"/>
        </a:lt1>
        <a:dk2>
          <a:srgbClr val="000000"/>
        </a:dk2>
        <a:lt2>
          <a:srgbClr val="FFFFFF"/>
        </a:lt2>
        <a:accent1>
          <a:srgbClr val="78BE20"/>
        </a:accent1>
        <a:accent2>
          <a:srgbClr val="4A7729"/>
        </a:accent2>
        <a:accent3>
          <a:srgbClr val="FFFFFF"/>
        </a:accent3>
        <a:accent4>
          <a:srgbClr val="000000"/>
        </a:accent4>
        <a:accent5>
          <a:srgbClr val="BEDBAB"/>
        </a:accent5>
        <a:accent6>
          <a:srgbClr val="426B24"/>
        </a:accent6>
        <a:hlink>
          <a:srgbClr val="41B6E6"/>
        </a:hlink>
        <a:folHlink>
          <a:srgbClr val="5A8E18"/>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CSIRO Theme 3">
  <a:themeElements>
    <a:clrScheme name="CSIRO Theme 3 3">
      <a:dk1>
        <a:srgbClr val="000000"/>
      </a:dk1>
      <a:lt1>
        <a:srgbClr val="FFFFFF"/>
      </a:lt1>
      <a:dk2>
        <a:srgbClr val="000000"/>
      </a:dk2>
      <a:lt2>
        <a:srgbClr val="FFFFFF"/>
      </a:lt2>
      <a:accent1>
        <a:srgbClr val="78BE20"/>
      </a:accent1>
      <a:accent2>
        <a:srgbClr val="4A7729"/>
      </a:accent2>
      <a:accent3>
        <a:srgbClr val="FFFFFF"/>
      </a:accent3>
      <a:accent4>
        <a:srgbClr val="000000"/>
      </a:accent4>
      <a:accent5>
        <a:srgbClr val="BEDBAB"/>
      </a:accent5>
      <a:accent6>
        <a:srgbClr val="426B24"/>
      </a:accent6>
      <a:hlink>
        <a:srgbClr val="41B6E6"/>
      </a:hlink>
      <a:folHlink>
        <a:srgbClr val="5A8E18"/>
      </a:folHlink>
    </a:clrScheme>
    <a:fontScheme name="CSIRO Theme 3">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SIRO Theme 3 1">
        <a:dk1>
          <a:srgbClr val="000000"/>
        </a:dk1>
        <a:lt1>
          <a:srgbClr val="FFFFFF"/>
        </a:lt1>
        <a:dk2>
          <a:srgbClr val="000000"/>
        </a:dk2>
        <a:lt2>
          <a:srgbClr val="FFFFFF"/>
        </a:lt2>
        <a:accent1>
          <a:srgbClr val="00A9CE"/>
        </a:accent1>
        <a:accent2>
          <a:srgbClr val="00313C"/>
        </a:accent2>
        <a:accent3>
          <a:srgbClr val="FFFFFF"/>
        </a:accent3>
        <a:accent4>
          <a:srgbClr val="000000"/>
        </a:accent4>
        <a:accent5>
          <a:srgbClr val="AAD1E3"/>
        </a:accent5>
        <a:accent6>
          <a:srgbClr val="002B35"/>
        </a:accent6>
        <a:hlink>
          <a:srgbClr val="41B6E6"/>
        </a:hlink>
        <a:folHlink>
          <a:srgbClr val="004B87"/>
        </a:folHlink>
      </a:clrScheme>
      <a:clrMap bg1="lt1" tx1="dk1" bg2="lt2" tx2="dk2" accent1="accent1" accent2="accent2" accent3="accent3" accent4="accent4" accent5="accent5" accent6="accent6" hlink="hlink" folHlink="folHlink"/>
    </a:extraClrScheme>
    <a:extraClrScheme>
      <a:clrScheme name="CSIRO Theme 3 2">
        <a:dk1>
          <a:srgbClr val="000000"/>
        </a:dk1>
        <a:lt1>
          <a:srgbClr val="FFFFFF"/>
        </a:lt1>
        <a:dk2>
          <a:srgbClr val="000000"/>
        </a:dk2>
        <a:lt2>
          <a:srgbClr val="FFFFFF"/>
        </a:lt2>
        <a:accent1>
          <a:srgbClr val="78BE20"/>
        </a:accent1>
        <a:accent2>
          <a:srgbClr val="44693D"/>
        </a:accent2>
        <a:accent3>
          <a:srgbClr val="FFFFFF"/>
        </a:accent3>
        <a:accent4>
          <a:srgbClr val="000000"/>
        </a:accent4>
        <a:accent5>
          <a:srgbClr val="BEDBAB"/>
        </a:accent5>
        <a:accent6>
          <a:srgbClr val="3D5E36"/>
        </a:accent6>
        <a:hlink>
          <a:srgbClr val="41B6E6"/>
        </a:hlink>
        <a:folHlink>
          <a:srgbClr val="5A8E18"/>
        </a:folHlink>
      </a:clrScheme>
      <a:clrMap bg1="lt1" tx1="dk1" bg2="lt2" tx2="dk2" accent1="accent1" accent2="accent2" accent3="accent3" accent4="accent4" accent5="accent5" accent6="accent6" hlink="hlink" folHlink="folHlink"/>
    </a:extraClrScheme>
    <a:extraClrScheme>
      <a:clrScheme name="CSIRO Theme 3 3">
        <a:dk1>
          <a:srgbClr val="000000"/>
        </a:dk1>
        <a:lt1>
          <a:srgbClr val="FFFFFF"/>
        </a:lt1>
        <a:dk2>
          <a:srgbClr val="000000"/>
        </a:dk2>
        <a:lt2>
          <a:srgbClr val="FFFFFF"/>
        </a:lt2>
        <a:accent1>
          <a:srgbClr val="78BE20"/>
        </a:accent1>
        <a:accent2>
          <a:srgbClr val="4A7729"/>
        </a:accent2>
        <a:accent3>
          <a:srgbClr val="FFFFFF"/>
        </a:accent3>
        <a:accent4>
          <a:srgbClr val="000000"/>
        </a:accent4>
        <a:accent5>
          <a:srgbClr val="BEDBAB"/>
        </a:accent5>
        <a:accent6>
          <a:srgbClr val="426B24"/>
        </a:accent6>
        <a:hlink>
          <a:srgbClr val="41B6E6"/>
        </a:hlink>
        <a:folHlink>
          <a:srgbClr val="5A8E18"/>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PDE2013 NASA QUDT Handbook - v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SIRO Theme 3">
    <a:dk1>
      <a:srgbClr val="000000"/>
    </a:dk1>
    <a:lt1>
      <a:srgbClr val="FFFFFF"/>
    </a:lt1>
    <a:dk2>
      <a:srgbClr val="000000"/>
    </a:dk2>
    <a:lt2>
      <a:srgbClr val="FFFFFF"/>
    </a:lt2>
    <a:accent1>
      <a:srgbClr val="78BE20"/>
    </a:accent1>
    <a:accent2>
      <a:srgbClr val="4A7729"/>
    </a:accent2>
    <a:accent3>
      <a:srgbClr val="FFFFFF"/>
    </a:accent3>
    <a:accent4>
      <a:srgbClr val="000000"/>
    </a:accent4>
    <a:accent5>
      <a:srgbClr val="BEDBAB"/>
    </a:accent5>
    <a:accent6>
      <a:srgbClr val="426B24"/>
    </a:accent6>
    <a:hlink>
      <a:srgbClr val="41B6E6"/>
    </a:hlink>
    <a:folHlink>
      <a:srgbClr val="5A8E18"/>
    </a:folHlink>
  </a:clrScheme>
</a:themeOverride>
</file>

<file path=docProps/app.xml><?xml version="1.0" encoding="utf-8"?>
<Properties xmlns="http://schemas.openxmlformats.org/officeDocument/2006/extended-properties" xmlns:vt="http://schemas.openxmlformats.org/officeDocument/2006/docPropsVTypes">
  <Template>CSIRO_PowerPoint_Forest_120223</Template>
  <TotalTime>16047</TotalTime>
  <Words>1868</Words>
  <Application>Microsoft Office PowerPoint</Application>
  <PresentationFormat>On-screen Show (4:3)</PresentationFormat>
  <Paragraphs>339</Paragraphs>
  <Slides>18</Slides>
  <Notes>9</Notes>
  <HiddenSlides>3</HiddenSlides>
  <MMClips>0</MMClips>
  <ScaleCrop>false</ScaleCrop>
  <HeadingPairs>
    <vt:vector size="4" baseType="variant">
      <vt:variant>
        <vt:lpstr>Theme</vt:lpstr>
      </vt:variant>
      <vt:variant>
        <vt:i4>6</vt:i4>
      </vt:variant>
      <vt:variant>
        <vt:lpstr>Slide Titles</vt:lpstr>
      </vt:variant>
      <vt:variant>
        <vt:i4>18</vt:i4>
      </vt:variant>
    </vt:vector>
  </HeadingPairs>
  <TitlesOfParts>
    <vt:vector size="24" baseType="lpstr">
      <vt:lpstr>CSIRO_PowerPoint_Forest_120223</vt:lpstr>
      <vt:lpstr>CSIRO Theme 2</vt:lpstr>
      <vt:lpstr>CSIRO Theme 3</vt:lpstr>
      <vt:lpstr>CSIRO Theme 4</vt:lpstr>
      <vt:lpstr>1_CSIRO Theme 3</vt:lpstr>
      <vt:lpstr>PDE2013 NASA QUDT Handbook - v3</vt:lpstr>
      <vt:lpstr>Observable properties ontology  – alignment and usability</vt:lpstr>
      <vt:lpstr>Slide 2</vt:lpstr>
      <vt:lpstr>Are these the same?</vt:lpstr>
      <vt:lpstr>‘Parameters’ in an environmental science vocabulary (NVS)</vt:lpstr>
      <vt:lpstr>O&amp;M</vt:lpstr>
      <vt:lpstr>Requirements</vt:lpstr>
      <vt:lpstr>We are not alone!</vt:lpstr>
      <vt:lpstr>Conceptual Model of QUDT</vt:lpstr>
      <vt:lpstr>Standard ontology of chemicals</vt:lpstr>
      <vt:lpstr>Slide 10</vt:lpstr>
      <vt:lpstr>Slide 11</vt:lpstr>
      <vt:lpstr>Mix-n-match parameter definitions</vt:lpstr>
      <vt:lpstr>Slide 13</vt:lpstr>
      <vt:lpstr>Slide 14</vt:lpstr>
      <vt:lpstr>Slide 15</vt:lpstr>
      <vt:lpstr>Summary</vt:lpstr>
      <vt:lpstr>Slide 17</vt:lpstr>
      <vt:lpstr>Slide 18</vt:lpstr>
    </vt:vector>
  </TitlesOfParts>
  <Company>CSIRO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Linking to controlled vocabularies</dc:title>
  <dc:creator>Cox, Simon (CESRE, Kensington)</dc:creator>
  <cp:lastModifiedBy>Cox, Simon (L&amp;W, Highett)</cp:lastModifiedBy>
  <cp:revision>545</cp:revision>
  <dcterms:created xsi:type="dcterms:W3CDTF">2013-01-30T02:45:05Z</dcterms:created>
  <dcterms:modified xsi:type="dcterms:W3CDTF">2014-08-11T21:19:29Z</dcterms:modified>
</cp:coreProperties>
</file>