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63" r:id="rId7"/>
    <p:sldId id="264" r:id="rId8"/>
    <p:sldId id="268" r:id="rId9"/>
    <p:sldId id="265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243"/>
    <a:srgbClr val="4D4D4F"/>
    <a:srgbClr val="001246"/>
    <a:srgbClr val="062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C643F-F9A9-43AD-8979-2FFB6A3C0AF1}" v="113" dt="2021-03-18T05:08:27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5"/>
  </p:normalViewPr>
  <p:slideViewPr>
    <p:cSldViewPr snapToGrid="0" snapToObjects="1" showGuides="1">
      <p:cViewPr varScale="1">
        <p:scale>
          <a:sx n="72" d="100"/>
          <a:sy n="72" d="100"/>
        </p:scale>
        <p:origin x="618" y="-90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 Simons" userId="dd8275aa-845c-4a9a-a94a-1aac938bf809" providerId="ADAL" clId="{F7BC643F-F9A9-43AD-8979-2FFB6A3C0AF1}"/>
    <pc:docChg chg="undo custSel addSld delSld modSld sldOrd">
      <pc:chgData name="Bruce Simons" userId="dd8275aa-845c-4a9a-a94a-1aac938bf809" providerId="ADAL" clId="{F7BC643F-F9A9-43AD-8979-2FFB6A3C0AF1}" dt="2021-03-18T05:08:53.578" v="1815" actId="1035"/>
      <pc:docMkLst>
        <pc:docMk/>
      </pc:docMkLst>
      <pc:sldChg chg="delSp modSp mod">
        <pc:chgData name="Bruce Simons" userId="dd8275aa-845c-4a9a-a94a-1aac938bf809" providerId="ADAL" clId="{F7BC643F-F9A9-43AD-8979-2FFB6A3C0AF1}" dt="2021-03-18T02:11:15.507" v="33" actId="20577"/>
        <pc:sldMkLst>
          <pc:docMk/>
          <pc:sldMk cId="1519727504" sldId="256"/>
        </pc:sldMkLst>
        <pc:spChg chg="mod">
          <ac:chgData name="Bruce Simons" userId="dd8275aa-845c-4a9a-a94a-1aac938bf809" providerId="ADAL" clId="{F7BC643F-F9A9-43AD-8979-2FFB6A3C0AF1}" dt="2021-03-18T02:09:20.607" v="12" actId="20577"/>
          <ac:spMkLst>
            <pc:docMk/>
            <pc:sldMk cId="1519727504" sldId="256"/>
            <ac:spMk id="2" creationId="{9124E03B-5B57-C348-BF58-511AB0FE9F14}"/>
          </ac:spMkLst>
        </pc:spChg>
        <pc:spChg chg="mod">
          <ac:chgData name="Bruce Simons" userId="dd8275aa-845c-4a9a-a94a-1aac938bf809" providerId="ADAL" clId="{F7BC643F-F9A9-43AD-8979-2FFB6A3C0AF1}" dt="2021-03-18T02:09:27.948" v="13" actId="6549"/>
          <ac:spMkLst>
            <pc:docMk/>
            <pc:sldMk cId="1519727504" sldId="256"/>
            <ac:spMk id="3" creationId="{6FAA5EE0-3122-4649-8FCE-749E01BAFDF6}"/>
          </ac:spMkLst>
        </pc:spChg>
        <pc:spChg chg="mod">
          <ac:chgData name="Bruce Simons" userId="dd8275aa-845c-4a9a-a94a-1aac938bf809" providerId="ADAL" clId="{F7BC643F-F9A9-43AD-8979-2FFB6A3C0AF1}" dt="2021-03-18T02:09:43.487" v="26" actId="20577"/>
          <ac:spMkLst>
            <pc:docMk/>
            <pc:sldMk cId="1519727504" sldId="256"/>
            <ac:spMk id="5" creationId="{E36CA2D1-FEB4-DD42-BB63-C724D5182A1E}"/>
          </ac:spMkLst>
        </pc:spChg>
        <pc:spChg chg="mod">
          <ac:chgData name="Bruce Simons" userId="dd8275aa-845c-4a9a-a94a-1aac938bf809" providerId="ADAL" clId="{F7BC643F-F9A9-43AD-8979-2FFB6A3C0AF1}" dt="2021-03-18T02:11:15.507" v="33" actId="20577"/>
          <ac:spMkLst>
            <pc:docMk/>
            <pc:sldMk cId="1519727504" sldId="256"/>
            <ac:spMk id="6" creationId="{02F31485-CF52-45A1-8889-FE656FA91090}"/>
          </ac:spMkLst>
        </pc:spChg>
        <pc:picChg chg="del">
          <ac:chgData name="Bruce Simons" userId="dd8275aa-845c-4a9a-a94a-1aac938bf809" providerId="ADAL" clId="{F7BC643F-F9A9-43AD-8979-2FFB6A3C0AF1}" dt="2021-03-18T02:09:47.314" v="27" actId="478"/>
          <ac:picMkLst>
            <pc:docMk/>
            <pc:sldMk cId="1519727504" sldId="256"/>
            <ac:picMk id="7" creationId="{3602F761-FFFF-4BC1-9A11-009FB3433BEF}"/>
          </ac:picMkLst>
        </pc:picChg>
      </pc:sldChg>
      <pc:sldChg chg="del">
        <pc:chgData name="Bruce Simons" userId="dd8275aa-845c-4a9a-a94a-1aac938bf809" providerId="ADAL" clId="{F7BC643F-F9A9-43AD-8979-2FFB6A3C0AF1}" dt="2021-03-18T02:12:33.489" v="34" actId="2696"/>
        <pc:sldMkLst>
          <pc:docMk/>
          <pc:sldMk cId="2721213980" sldId="258"/>
        </pc:sldMkLst>
      </pc:sldChg>
      <pc:sldChg chg="del">
        <pc:chgData name="Bruce Simons" userId="dd8275aa-845c-4a9a-a94a-1aac938bf809" providerId="ADAL" clId="{F7BC643F-F9A9-43AD-8979-2FFB6A3C0AF1}" dt="2021-03-18T02:12:37.384" v="35" actId="2696"/>
        <pc:sldMkLst>
          <pc:docMk/>
          <pc:sldMk cId="3355100249" sldId="259"/>
        </pc:sldMkLst>
      </pc:sldChg>
      <pc:sldChg chg="del">
        <pc:chgData name="Bruce Simons" userId="dd8275aa-845c-4a9a-a94a-1aac938bf809" providerId="ADAL" clId="{F7BC643F-F9A9-43AD-8979-2FFB6A3C0AF1}" dt="2021-03-18T02:13:09.812" v="36" actId="2696"/>
        <pc:sldMkLst>
          <pc:docMk/>
          <pc:sldMk cId="2698640383" sldId="260"/>
        </pc:sldMkLst>
      </pc:sldChg>
      <pc:sldChg chg="del">
        <pc:chgData name="Bruce Simons" userId="dd8275aa-845c-4a9a-a94a-1aac938bf809" providerId="ADAL" clId="{F7BC643F-F9A9-43AD-8979-2FFB6A3C0AF1}" dt="2021-03-18T02:13:21.488" v="37" actId="2696"/>
        <pc:sldMkLst>
          <pc:docMk/>
          <pc:sldMk cId="1837442125" sldId="261"/>
        </pc:sldMkLst>
      </pc:sldChg>
      <pc:sldChg chg="delSp modSp mod">
        <pc:chgData name="Bruce Simons" userId="dd8275aa-845c-4a9a-a94a-1aac938bf809" providerId="ADAL" clId="{F7BC643F-F9A9-43AD-8979-2FFB6A3C0AF1}" dt="2021-03-18T04:39:08.581" v="1013" actId="20577"/>
        <pc:sldMkLst>
          <pc:docMk/>
          <pc:sldMk cId="181816201" sldId="262"/>
        </pc:sldMkLst>
        <pc:spChg chg="mod">
          <ac:chgData name="Bruce Simons" userId="dd8275aa-845c-4a9a-a94a-1aac938bf809" providerId="ADAL" clId="{F7BC643F-F9A9-43AD-8979-2FFB6A3C0AF1}" dt="2021-03-18T04:38:25.270" v="956" actId="20577"/>
          <ac:spMkLst>
            <pc:docMk/>
            <pc:sldMk cId="181816201" sldId="262"/>
            <ac:spMk id="2" creationId="{64FBEE09-FD42-4756-913E-56CB056A2E33}"/>
          </ac:spMkLst>
        </pc:spChg>
        <pc:spChg chg="mod">
          <ac:chgData name="Bruce Simons" userId="dd8275aa-845c-4a9a-a94a-1aac938bf809" providerId="ADAL" clId="{F7BC643F-F9A9-43AD-8979-2FFB6A3C0AF1}" dt="2021-03-18T04:39:08.581" v="1013" actId="20577"/>
          <ac:spMkLst>
            <pc:docMk/>
            <pc:sldMk cId="181816201" sldId="262"/>
            <ac:spMk id="5" creationId="{F1C84A06-EA92-464B-99CE-3B3380818B31}"/>
          </ac:spMkLst>
        </pc:spChg>
        <pc:spChg chg="del">
          <ac:chgData name="Bruce Simons" userId="dd8275aa-845c-4a9a-a94a-1aac938bf809" providerId="ADAL" clId="{F7BC643F-F9A9-43AD-8979-2FFB6A3C0AF1}" dt="2021-03-18T04:38:13.745" v="946" actId="478"/>
          <ac:spMkLst>
            <pc:docMk/>
            <pc:sldMk cId="181816201" sldId="262"/>
            <ac:spMk id="6" creationId="{A503A0A9-8CCC-4C88-83DA-7792DE3D59DA}"/>
          </ac:spMkLst>
        </pc:spChg>
      </pc:sldChg>
      <pc:sldChg chg="modSp new mod ord">
        <pc:chgData name="Bruce Simons" userId="dd8275aa-845c-4a9a-a94a-1aac938bf809" providerId="ADAL" clId="{F7BC643F-F9A9-43AD-8979-2FFB6A3C0AF1}" dt="2021-03-18T05:05:35.178" v="1779" actId="20577"/>
        <pc:sldMkLst>
          <pc:docMk/>
          <pc:sldMk cId="3613945983" sldId="263"/>
        </pc:sldMkLst>
        <pc:spChg chg="mod">
          <ac:chgData name="Bruce Simons" userId="dd8275aa-845c-4a9a-a94a-1aac938bf809" providerId="ADAL" clId="{F7BC643F-F9A9-43AD-8979-2FFB6A3C0AF1}" dt="2021-03-18T05:04:49.100" v="1775" actId="20577"/>
          <ac:spMkLst>
            <pc:docMk/>
            <pc:sldMk cId="3613945983" sldId="263"/>
            <ac:spMk id="2" creationId="{7FB7F50E-FCE8-4EDE-8559-C21D517F8D1F}"/>
          </ac:spMkLst>
        </pc:spChg>
        <pc:spChg chg="mod">
          <ac:chgData name="Bruce Simons" userId="dd8275aa-845c-4a9a-a94a-1aac938bf809" providerId="ADAL" clId="{F7BC643F-F9A9-43AD-8979-2FFB6A3C0AF1}" dt="2021-03-18T05:05:35.178" v="1779" actId="20577"/>
          <ac:spMkLst>
            <pc:docMk/>
            <pc:sldMk cId="3613945983" sldId="263"/>
            <ac:spMk id="3" creationId="{EBEC4EB1-CD3D-4147-BE25-35CDF8AA8D52}"/>
          </ac:spMkLst>
        </pc:spChg>
      </pc:sldChg>
      <pc:sldChg chg="addSp delSp modSp new mod">
        <pc:chgData name="Bruce Simons" userId="dd8275aa-845c-4a9a-a94a-1aac938bf809" providerId="ADAL" clId="{F7BC643F-F9A9-43AD-8979-2FFB6A3C0AF1}" dt="2021-03-18T04:27:11.647" v="628" actId="14100"/>
        <pc:sldMkLst>
          <pc:docMk/>
          <pc:sldMk cId="3871125308" sldId="264"/>
        </pc:sldMkLst>
        <pc:spChg chg="del">
          <ac:chgData name="Bruce Simons" userId="dd8275aa-845c-4a9a-a94a-1aac938bf809" providerId="ADAL" clId="{F7BC643F-F9A9-43AD-8979-2FFB6A3C0AF1}" dt="2021-03-18T02:20:15.541" v="366" actId="478"/>
          <ac:spMkLst>
            <pc:docMk/>
            <pc:sldMk cId="3871125308" sldId="264"/>
            <ac:spMk id="2" creationId="{10E6A804-5AC7-45C7-A2F7-70CEB09D64F4}"/>
          </ac:spMkLst>
        </pc:spChg>
        <pc:spChg chg="mod">
          <ac:chgData name="Bruce Simons" userId="dd8275aa-845c-4a9a-a94a-1aac938bf809" providerId="ADAL" clId="{F7BC643F-F9A9-43AD-8979-2FFB6A3C0AF1}" dt="2021-03-18T04:27:11.647" v="628" actId="14100"/>
          <ac:spMkLst>
            <pc:docMk/>
            <pc:sldMk cId="3871125308" sldId="264"/>
            <ac:spMk id="3" creationId="{F566A970-AC59-488A-991E-0CC606C32A35}"/>
          </ac:spMkLst>
        </pc:spChg>
        <pc:spChg chg="add mod">
          <ac:chgData name="Bruce Simons" userId="dd8275aa-845c-4a9a-a94a-1aac938bf809" providerId="ADAL" clId="{F7BC643F-F9A9-43AD-8979-2FFB6A3C0AF1}" dt="2021-03-18T04:27:03.821" v="627" actId="20577"/>
          <ac:spMkLst>
            <pc:docMk/>
            <pc:sldMk cId="3871125308" sldId="264"/>
            <ac:spMk id="6" creationId="{A815E9BF-09A8-41D5-9447-378CD7420C60}"/>
          </ac:spMkLst>
        </pc:spChg>
        <pc:picChg chg="add mod">
          <ac:chgData name="Bruce Simons" userId="dd8275aa-845c-4a9a-a94a-1aac938bf809" providerId="ADAL" clId="{F7BC643F-F9A9-43AD-8979-2FFB6A3C0AF1}" dt="2021-03-18T02:22:35.434" v="557" actId="1038"/>
          <ac:picMkLst>
            <pc:docMk/>
            <pc:sldMk cId="3871125308" sldId="264"/>
            <ac:picMk id="1026" creationId="{D34E809D-09C7-43D4-9520-F0C134354AEC}"/>
          </ac:picMkLst>
        </pc:picChg>
      </pc:sldChg>
      <pc:sldChg chg="addSp delSp modSp new mod ord">
        <pc:chgData name="Bruce Simons" userId="dd8275aa-845c-4a9a-a94a-1aac938bf809" providerId="ADAL" clId="{F7BC643F-F9A9-43AD-8979-2FFB6A3C0AF1}" dt="2021-03-18T04:35:55.102" v="819" actId="20577"/>
        <pc:sldMkLst>
          <pc:docMk/>
          <pc:sldMk cId="1683818146" sldId="265"/>
        </pc:sldMkLst>
        <pc:spChg chg="mod">
          <ac:chgData name="Bruce Simons" userId="dd8275aa-845c-4a9a-a94a-1aac938bf809" providerId="ADAL" clId="{F7BC643F-F9A9-43AD-8979-2FFB6A3C0AF1}" dt="2021-03-18T04:35:55.102" v="819" actId="20577"/>
          <ac:spMkLst>
            <pc:docMk/>
            <pc:sldMk cId="1683818146" sldId="265"/>
            <ac:spMk id="2" creationId="{5D23EFD1-ABAD-4577-A03C-EA575B0ED3A8}"/>
          </ac:spMkLst>
        </pc:spChg>
        <pc:spChg chg="mod">
          <ac:chgData name="Bruce Simons" userId="dd8275aa-845c-4a9a-a94a-1aac938bf809" providerId="ADAL" clId="{F7BC643F-F9A9-43AD-8979-2FFB6A3C0AF1}" dt="2021-03-18T04:35:20.239" v="799" actId="113"/>
          <ac:spMkLst>
            <pc:docMk/>
            <pc:sldMk cId="1683818146" sldId="265"/>
            <ac:spMk id="3" creationId="{7B9598C7-E0E0-445A-BF0F-45F7405E1B79}"/>
          </ac:spMkLst>
        </pc:spChg>
        <pc:graphicFrameChg chg="add del mod">
          <ac:chgData name="Bruce Simons" userId="dd8275aa-845c-4a9a-a94a-1aac938bf809" providerId="ADAL" clId="{F7BC643F-F9A9-43AD-8979-2FFB6A3C0AF1}" dt="2021-03-18T04:30:33.359" v="662"/>
          <ac:graphicFrameMkLst>
            <pc:docMk/>
            <pc:sldMk cId="1683818146" sldId="265"/>
            <ac:graphicFrameMk id="5" creationId="{C2F630C0-6022-495C-BADF-C475E93451E7}"/>
          </ac:graphicFrameMkLst>
        </pc:graphicFrameChg>
      </pc:sldChg>
      <pc:sldChg chg="addSp delSp modSp new mod">
        <pc:chgData name="Bruce Simons" userId="dd8275aa-845c-4a9a-a94a-1aac938bf809" providerId="ADAL" clId="{F7BC643F-F9A9-43AD-8979-2FFB6A3C0AF1}" dt="2021-03-18T05:04:41.861" v="1772" actId="20577"/>
        <pc:sldMkLst>
          <pc:docMk/>
          <pc:sldMk cId="2180830997" sldId="266"/>
        </pc:sldMkLst>
        <pc:spChg chg="mod">
          <ac:chgData name="Bruce Simons" userId="dd8275aa-845c-4a9a-a94a-1aac938bf809" providerId="ADAL" clId="{F7BC643F-F9A9-43AD-8979-2FFB6A3C0AF1}" dt="2021-03-18T05:04:41.861" v="1772" actId="20577"/>
          <ac:spMkLst>
            <pc:docMk/>
            <pc:sldMk cId="2180830997" sldId="266"/>
            <ac:spMk id="2" creationId="{9DF3162B-9452-49C9-BF9A-C9F0EDF421F4}"/>
          </ac:spMkLst>
        </pc:spChg>
        <pc:spChg chg="del mod">
          <ac:chgData name="Bruce Simons" userId="dd8275aa-845c-4a9a-a94a-1aac938bf809" providerId="ADAL" clId="{F7BC643F-F9A9-43AD-8979-2FFB6A3C0AF1}" dt="2021-03-18T04:42:51.832" v="1084" actId="478"/>
          <ac:spMkLst>
            <pc:docMk/>
            <pc:sldMk cId="2180830997" sldId="266"/>
            <ac:spMk id="3" creationId="{16BCFDD0-BC52-4BB8-BF54-4D3963B9ADDC}"/>
          </ac:spMkLst>
        </pc:spChg>
        <pc:picChg chg="add del">
          <ac:chgData name="Bruce Simons" userId="dd8275aa-845c-4a9a-a94a-1aac938bf809" providerId="ADAL" clId="{F7BC643F-F9A9-43AD-8979-2FFB6A3C0AF1}" dt="2021-03-18T04:45:27.694" v="1085" actId="478"/>
          <ac:picMkLst>
            <pc:docMk/>
            <pc:sldMk cId="2180830997" sldId="266"/>
            <ac:picMk id="5" creationId="{4235BBED-7333-4BBF-AC9F-B5BDE75FE503}"/>
          </ac:picMkLst>
        </pc:picChg>
        <pc:picChg chg="add mod">
          <ac:chgData name="Bruce Simons" userId="dd8275aa-845c-4a9a-a94a-1aac938bf809" providerId="ADAL" clId="{F7BC643F-F9A9-43AD-8979-2FFB6A3C0AF1}" dt="2021-03-18T04:46:10.635" v="1154" actId="1038"/>
          <ac:picMkLst>
            <pc:docMk/>
            <pc:sldMk cId="2180830997" sldId="266"/>
            <ac:picMk id="7" creationId="{CB386ED2-3DB1-4D10-B13B-9956425ED321}"/>
          </ac:picMkLst>
        </pc:picChg>
      </pc:sldChg>
      <pc:sldChg chg="addSp modSp new mod">
        <pc:chgData name="Bruce Simons" userId="dd8275aa-845c-4a9a-a94a-1aac938bf809" providerId="ADAL" clId="{F7BC643F-F9A9-43AD-8979-2FFB6A3C0AF1}" dt="2021-03-18T05:04:26.967" v="1767" actId="1036"/>
        <pc:sldMkLst>
          <pc:docMk/>
          <pc:sldMk cId="567737007" sldId="267"/>
        </pc:sldMkLst>
        <pc:spChg chg="mod ord">
          <ac:chgData name="Bruce Simons" userId="dd8275aa-845c-4a9a-a94a-1aac938bf809" providerId="ADAL" clId="{F7BC643F-F9A9-43AD-8979-2FFB6A3C0AF1}" dt="2021-03-18T05:00:15.831" v="1504" actId="166"/>
          <ac:spMkLst>
            <pc:docMk/>
            <pc:sldMk cId="567737007" sldId="267"/>
            <ac:spMk id="2" creationId="{7F7F42ED-840E-45A3-B9A0-DBDDF21D4B8F}"/>
          </ac:spMkLst>
        </pc:spChg>
        <pc:spChg chg="mod ord">
          <ac:chgData name="Bruce Simons" userId="dd8275aa-845c-4a9a-a94a-1aac938bf809" providerId="ADAL" clId="{F7BC643F-F9A9-43AD-8979-2FFB6A3C0AF1}" dt="2021-03-18T05:04:26.967" v="1767" actId="1036"/>
          <ac:spMkLst>
            <pc:docMk/>
            <pc:sldMk cId="567737007" sldId="267"/>
            <ac:spMk id="3" creationId="{13FD8E85-9471-4598-8333-2780DF58C2BA}"/>
          </ac:spMkLst>
        </pc:spChg>
        <pc:picChg chg="add mod">
          <ac:chgData name="Bruce Simons" userId="dd8275aa-845c-4a9a-a94a-1aac938bf809" providerId="ADAL" clId="{F7BC643F-F9A9-43AD-8979-2FFB6A3C0AF1}" dt="2021-03-18T04:58:28.527" v="1484" actId="1038"/>
          <ac:picMkLst>
            <pc:docMk/>
            <pc:sldMk cId="567737007" sldId="267"/>
            <ac:picMk id="5" creationId="{8D7C576C-A011-4AD2-BB6F-C2F1A2D8DDC9}"/>
          </ac:picMkLst>
        </pc:picChg>
      </pc:sldChg>
      <pc:sldChg chg="addSp delSp modSp add mod">
        <pc:chgData name="Bruce Simons" userId="dd8275aa-845c-4a9a-a94a-1aac938bf809" providerId="ADAL" clId="{F7BC643F-F9A9-43AD-8979-2FFB6A3C0AF1}" dt="2021-03-18T05:08:53.578" v="1815" actId="1035"/>
        <pc:sldMkLst>
          <pc:docMk/>
          <pc:sldMk cId="3427358686" sldId="268"/>
        </pc:sldMkLst>
        <pc:spChg chg="del">
          <ac:chgData name="Bruce Simons" userId="dd8275aa-845c-4a9a-a94a-1aac938bf809" providerId="ADAL" clId="{F7BC643F-F9A9-43AD-8979-2FFB6A3C0AF1}" dt="2021-03-18T05:08:05.730" v="1786" actId="478"/>
          <ac:spMkLst>
            <pc:docMk/>
            <pc:sldMk cId="3427358686" sldId="268"/>
            <ac:spMk id="3" creationId="{F566A970-AC59-488A-991E-0CC606C32A35}"/>
          </ac:spMkLst>
        </pc:spChg>
        <pc:spChg chg="mod">
          <ac:chgData name="Bruce Simons" userId="dd8275aa-845c-4a9a-a94a-1aac938bf809" providerId="ADAL" clId="{F7BC643F-F9A9-43AD-8979-2FFB6A3C0AF1}" dt="2021-03-18T05:08:27.080" v="1788"/>
          <ac:spMkLst>
            <pc:docMk/>
            <pc:sldMk cId="3427358686" sldId="268"/>
            <ac:spMk id="6" creationId="{A815E9BF-09A8-41D5-9447-378CD7420C60}"/>
          </ac:spMkLst>
        </pc:spChg>
        <pc:spChg chg="add del mod">
          <ac:chgData name="Bruce Simons" userId="dd8275aa-845c-4a9a-a94a-1aac938bf809" providerId="ADAL" clId="{F7BC643F-F9A9-43AD-8979-2FFB6A3C0AF1}" dt="2021-03-18T05:08:33.619" v="1789" actId="478"/>
          <ac:spMkLst>
            <pc:docMk/>
            <pc:sldMk cId="3427358686" sldId="268"/>
            <ac:spMk id="8" creationId="{B178713E-7129-4097-91C6-160B2CB1BF22}"/>
          </ac:spMkLst>
        </pc:spChg>
        <pc:picChg chg="add mod">
          <ac:chgData name="Bruce Simons" userId="dd8275aa-845c-4a9a-a94a-1aac938bf809" providerId="ADAL" clId="{F7BC643F-F9A9-43AD-8979-2FFB6A3C0AF1}" dt="2021-03-18T05:08:53.578" v="1815" actId="1035"/>
          <ac:picMkLst>
            <pc:docMk/>
            <pc:sldMk cId="3427358686" sldId="268"/>
            <ac:picMk id="5" creationId="{3A317E6A-64A6-4D1E-996C-697E399FD728}"/>
          </ac:picMkLst>
        </pc:picChg>
        <pc:picChg chg="del">
          <ac:chgData name="Bruce Simons" userId="dd8275aa-845c-4a9a-a94a-1aac938bf809" providerId="ADAL" clId="{F7BC643F-F9A9-43AD-8979-2FFB6A3C0AF1}" dt="2021-03-18T05:06:07.184" v="1781" actId="478"/>
          <ac:picMkLst>
            <pc:docMk/>
            <pc:sldMk cId="3427358686" sldId="268"/>
            <ac:picMk id="1026" creationId="{D34E809D-09C7-43D4-9520-F0C134354AEC}"/>
          </ac:picMkLst>
        </pc:picChg>
      </pc:sldChg>
      <pc:sldChg chg="addSp modSp new del mod">
        <pc:chgData name="Bruce Simons" userId="dd8275aa-845c-4a9a-a94a-1aac938bf809" providerId="ADAL" clId="{F7BC643F-F9A9-43AD-8979-2FFB6A3C0AF1}" dt="2021-03-18T04:58:43.271" v="1485" actId="47"/>
        <pc:sldMkLst>
          <pc:docMk/>
          <pc:sldMk cId="3794067071" sldId="268"/>
        </pc:sldMkLst>
        <pc:picChg chg="add mod">
          <ac:chgData name="Bruce Simons" userId="dd8275aa-845c-4a9a-a94a-1aac938bf809" providerId="ADAL" clId="{F7BC643F-F9A9-43AD-8979-2FFB6A3C0AF1}" dt="2021-03-18T04:56:12.671" v="1383" actId="14100"/>
          <ac:picMkLst>
            <pc:docMk/>
            <pc:sldMk cId="3794067071" sldId="268"/>
            <ac:picMk id="5" creationId="{19EB869C-BB46-48F6-8052-1046B70AC23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16A8B27-8C7A-2A45-B80B-057B80C9CC6E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8000"/>
            <a:ext cx="12224000" cy="6876000"/>
          </a:xfrm>
          <a:prstGeom prst="rect">
            <a:avLst/>
          </a:prstGeom>
          <a:solidFill>
            <a:srgbClr val="00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50C3D0-9D57-FB43-BD79-9BC59CD9CF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7449" y="1440000"/>
            <a:ext cx="6305251" cy="1880716"/>
          </a:xfrm>
          <a:prstGeom prst="rect">
            <a:avLst/>
          </a:prstGeom>
        </p:spPr>
        <p:txBody>
          <a:bodyPr/>
          <a:lstStyle>
            <a:lvl1pPr>
              <a:defRPr sz="4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Click to edit heading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886E89-B9CE-F549-A277-F76769FA65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0" y="4655127"/>
            <a:ext cx="12192000" cy="2202873"/>
          </a:xfrm>
          <a:prstGeom prst="rect">
            <a:avLst/>
          </a:prstGeom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5F2316C-0411-E345-98B4-46D51B08CE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709" y="3691596"/>
            <a:ext cx="4906962" cy="3339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spcAft>
                <a:spcPts val="600"/>
              </a:spcAft>
              <a:buFontTx/>
              <a:buNone/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ts val="2000"/>
              </a:lnSpc>
              <a:spcAft>
                <a:spcPts val="600"/>
              </a:spcAft>
              <a:buFontTx/>
              <a:buNone/>
              <a:defRPr sz="18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 marL="914400" indent="0">
              <a:lnSpc>
                <a:spcPts val="2000"/>
              </a:lnSpc>
              <a:spcAft>
                <a:spcPts val="600"/>
              </a:spcAft>
              <a:buFontTx/>
              <a:buNone/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</a:lstStyle>
          <a:p>
            <a:pPr lvl="0"/>
            <a:r>
              <a:rPr lang="en-AU" noProof="0" dirty="0"/>
              <a:t>Presenter Name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BF4CE523-A1B7-C54D-97E6-43E82F5F34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11709" y="4120727"/>
            <a:ext cx="4906962" cy="3620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spcAft>
                <a:spcPts val="600"/>
              </a:spcAft>
              <a:buFontTx/>
              <a:buNone/>
              <a:defRPr sz="1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ts val="2000"/>
              </a:lnSpc>
              <a:spcAft>
                <a:spcPts val="600"/>
              </a:spcAft>
              <a:buFontTx/>
              <a:buNone/>
              <a:defRPr sz="18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 marL="914400" indent="0">
              <a:lnSpc>
                <a:spcPts val="2000"/>
              </a:lnSpc>
              <a:spcAft>
                <a:spcPts val="600"/>
              </a:spcAft>
              <a:buFontTx/>
              <a:buNone/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</a:lstStyle>
          <a:p>
            <a:pPr lvl="0"/>
            <a:r>
              <a:rPr lang="en-AU" noProof="0" dirty="0"/>
              <a:t>Company Name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956F341-86D4-984B-846E-60C0F13927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11709" y="4480767"/>
            <a:ext cx="4906962" cy="3254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spcAft>
                <a:spcPts val="600"/>
              </a:spcAft>
              <a:buFontTx/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ts val="2000"/>
              </a:lnSpc>
              <a:spcAft>
                <a:spcPts val="600"/>
              </a:spcAft>
              <a:buFontTx/>
              <a:buNone/>
              <a:defRPr sz="18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 marL="914400" indent="0">
              <a:lnSpc>
                <a:spcPts val="2000"/>
              </a:lnSpc>
              <a:spcAft>
                <a:spcPts val="600"/>
              </a:spcAft>
              <a:buFont typeface="+mj-lt"/>
              <a:buNone/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</a:lstStyle>
          <a:p>
            <a:pPr lvl="0"/>
            <a:r>
              <a:rPr lang="en-AU" noProof="0" dirty="0"/>
              <a:t>Date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B8DC8E-E5E6-AC42-B230-7D541E52C4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3652" y="262082"/>
            <a:ext cx="2049719" cy="540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B5459AE-B5ED-8A44-AAED-2C009F5F34A6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142523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&amp; Text 1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C09C15F-3C36-CA43-9EA6-A4DE52501B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313" y="472090"/>
            <a:ext cx="11188337" cy="64506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Edit Heading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0CD3D142-4063-2A43-A3B8-B29162656B4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4973" y="1181734"/>
            <a:ext cx="5888716" cy="47677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rgbClr val="4D4D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text–Delete box’s you don’t need, change shape of picture box’s to suit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5779A57-2384-864B-A1EF-B44D61F5D4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978" y="6290061"/>
            <a:ext cx="1282106" cy="338400"/>
          </a:xfrm>
          <a:prstGeom prst="rect">
            <a:avLst/>
          </a:prstGeom>
        </p:spPr>
      </p:pic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B85AF2BD-AE89-3D48-A413-4E239BB2925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634045" y="1196688"/>
            <a:ext cx="2664000" cy="2268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7">
            <a:extLst>
              <a:ext uri="{FF2B5EF4-FFF2-40B4-BE49-F238E27FC236}">
                <a16:creationId xmlns:a16="http://schemas.microsoft.com/office/drawing/2014/main" id="{2C7E034C-8DCE-314B-9FB9-04B66B19B08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528000" y="1196688"/>
            <a:ext cx="2664000" cy="2268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7D700073-555F-8C40-A07A-AAA5D0EF9E9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634045" y="3678618"/>
            <a:ext cx="2664000" cy="2268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CD27F52A-D1B3-6043-821F-FD18CC4B128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528000" y="3678618"/>
            <a:ext cx="2664000" cy="2268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D8B4686B-446D-C44F-A203-FC8FFDFDFC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10172" y="6243832"/>
            <a:ext cx="2313386" cy="228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buNone/>
              <a:defRPr sz="675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2pPr>
            <a:lvl3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3pPr>
            <a:lvl4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4pPr>
            <a:lvl5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5pPr>
          </a:lstStyle>
          <a:p>
            <a:pPr lvl="0"/>
            <a:r>
              <a:rPr lang="en-AU" noProof="0" dirty="0"/>
              <a:t>Click to edit footer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215E9C-D303-E144-9DEB-1683A2F8108B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304395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1C6E31-9116-2045-B3FE-4A8CD8EE936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224000" cy="6876000"/>
          </a:xfrm>
          <a:prstGeom prst="rect">
            <a:avLst/>
          </a:prstGeom>
          <a:solidFill>
            <a:srgbClr val="00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A8CC98-BAD9-2E44-9D1B-506AF0A44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313" y="454079"/>
            <a:ext cx="11188337" cy="64506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Edit Heading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1A2DA9F-F903-E848-8227-D59BD5CB98F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4973" y="1201534"/>
            <a:ext cx="5888716" cy="47479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text–Delete box’s you don’t need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B740B174-3972-C64F-A5E4-778E3787260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611268" y="1201535"/>
            <a:ext cx="5612732" cy="4747973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53FF8D-B98E-5F48-8387-C057AE9855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978" y="6284891"/>
            <a:ext cx="1284644" cy="338441"/>
          </a:xfrm>
          <a:prstGeom prst="rect">
            <a:avLst/>
          </a:prstGeom>
        </p:spPr>
      </p:pic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2DE8267B-8EA2-544B-9AE0-3023E3D66C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10172" y="6243832"/>
            <a:ext cx="2313386" cy="228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buNone/>
              <a:defRPr sz="675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2pPr>
            <a:lvl3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3pPr>
            <a:lvl4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4pPr>
            <a:lvl5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5pPr>
          </a:lstStyle>
          <a:p>
            <a:pPr lvl="0"/>
            <a:r>
              <a:rPr lang="en-AU" noProof="0" dirty="0"/>
              <a:t>Click to edit footer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0EEF2D-3DB2-1647-BABC-11CBAEDF9938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373128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1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C09C15F-3C36-CA43-9EA6-A4DE52501B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313" y="454079"/>
            <a:ext cx="11188337" cy="64506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Edit Heading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0CD3D142-4063-2A43-A3B8-B29162656B4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4086" y="1189756"/>
            <a:ext cx="5888716" cy="47597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rgbClr val="4D4D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text–Delete box’s you don’t need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DB346980-6158-A046-B09B-0D0347305D1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611268" y="1189756"/>
            <a:ext cx="5580732" cy="475975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6E8E583-DDFD-E14E-95EA-0A247ACE41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978" y="6290061"/>
            <a:ext cx="1282106" cy="338400"/>
          </a:xfrm>
          <a:prstGeom prst="rect">
            <a:avLst/>
          </a:prstGeom>
        </p:spPr>
      </p:pic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82B9D381-8C69-CA42-8EEA-FDB3362D8C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10172" y="6243832"/>
            <a:ext cx="2313386" cy="228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buNone/>
              <a:defRPr sz="675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2pPr>
            <a:lvl3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3pPr>
            <a:lvl4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4pPr>
            <a:lvl5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5pPr>
          </a:lstStyle>
          <a:p>
            <a:pPr lvl="0"/>
            <a:r>
              <a:rPr lang="en-AU" noProof="0" dirty="0"/>
              <a:t>Click to edit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2B0B5D-72D5-0445-8844-4DE6E35EE8CE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186776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0C3D0-9D57-FB43-BD79-9BC59CD9CF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7449" y="1440000"/>
            <a:ext cx="6305251" cy="1880716"/>
          </a:xfrm>
          <a:prstGeom prst="rect">
            <a:avLst/>
          </a:prstGeom>
        </p:spPr>
        <p:txBody>
          <a:bodyPr/>
          <a:lstStyle>
            <a:lvl1pPr>
              <a:defRPr sz="4800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Click to edit heading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886E89-B9CE-F549-A277-F76769FA65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0" y="4655127"/>
            <a:ext cx="12192000" cy="2202873"/>
          </a:xfrm>
          <a:prstGeom prst="rect">
            <a:avLst/>
          </a:prstGeom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5F2316C-0411-E345-98B4-46D51B08CE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709" y="3691596"/>
            <a:ext cx="4906962" cy="3339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spcAft>
                <a:spcPts val="600"/>
              </a:spcAft>
              <a:buFontTx/>
              <a:buNone/>
              <a:defRPr sz="1800" b="1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ts val="2000"/>
              </a:lnSpc>
              <a:spcAft>
                <a:spcPts val="600"/>
              </a:spcAft>
              <a:buFontTx/>
              <a:buNone/>
              <a:defRPr sz="18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 marL="914400" indent="0">
              <a:lnSpc>
                <a:spcPts val="2000"/>
              </a:lnSpc>
              <a:spcAft>
                <a:spcPts val="600"/>
              </a:spcAft>
              <a:buFontTx/>
              <a:buNone/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</a:lstStyle>
          <a:p>
            <a:pPr lvl="0"/>
            <a:r>
              <a:rPr lang="en-AU" noProof="0" dirty="0"/>
              <a:t>Presenter Name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BF4CE523-A1B7-C54D-97E6-43E82F5F34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11709" y="4120727"/>
            <a:ext cx="4906962" cy="3620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spcAft>
                <a:spcPts val="600"/>
              </a:spcAft>
              <a:buFontTx/>
              <a:buNone/>
              <a:defRPr sz="1800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ts val="2000"/>
              </a:lnSpc>
              <a:spcAft>
                <a:spcPts val="600"/>
              </a:spcAft>
              <a:buFontTx/>
              <a:buNone/>
              <a:defRPr sz="18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 marL="914400" indent="0">
              <a:lnSpc>
                <a:spcPts val="2000"/>
              </a:lnSpc>
              <a:spcAft>
                <a:spcPts val="600"/>
              </a:spcAft>
              <a:buFontTx/>
              <a:buNone/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</a:lstStyle>
          <a:p>
            <a:pPr lvl="0"/>
            <a:r>
              <a:rPr lang="en-AU" noProof="0" dirty="0"/>
              <a:t>Company Name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956F341-86D4-984B-846E-60C0F13927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11709" y="4480767"/>
            <a:ext cx="4906962" cy="3254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spcAft>
                <a:spcPts val="600"/>
              </a:spcAft>
              <a:buFontTx/>
              <a:buNone/>
              <a:defRPr sz="1600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ts val="2000"/>
              </a:lnSpc>
              <a:spcAft>
                <a:spcPts val="600"/>
              </a:spcAft>
              <a:buFontTx/>
              <a:buNone/>
              <a:defRPr sz="18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 marL="914400" indent="0">
              <a:lnSpc>
                <a:spcPts val="2000"/>
              </a:lnSpc>
              <a:spcAft>
                <a:spcPts val="600"/>
              </a:spcAft>
              <a:buFont typeface="+mj-lt"/>
              <a:buNone/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</a:lstStyle>
          <a:p>
            <a:pPr lvl="0"/>
            <a:r>
              <a:rPr lang="en-AU" noProof="0" dirty="0"/>
              <a:t>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AF270D-FDD3-D646-806D-E8009EEF50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3653" y="256309"/>
            <a:ext cx="2045914" cy="540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3F2F366-4775-E94A-8C45-7E7C78095831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395416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ing-mass text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033E83D-D50A-A247-9832-B53B2C63F4AF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224000" cy="6876000"/>
          </a:xfrm>
          <a:prstGeom prst="rect">
            <a:avLst/>
          </a:prstGeom>
          <a:solidFill>
            <a:srgbClr val="00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37503163-A2DA-0E4B-8567-7A30B1237C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1116" b="26971"/>
          <a:stretch/>
        </p:blipFill>
        <p:spPr>
          <a:xfrm>
            <a:off x="-6532" y="5374980"/>
            <a:ext cx="12192000" cy="1496566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658A5850-6E89-0049-B5D8-787D4D8EF0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408" y="1034098"/>
            <a:ext cx="9330733" cy="64506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Edit Heading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0205B2-31DF-264A-9000-4C60C7361E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9689" y="1733104"/>
            <a:ext cx="1969387" cy="6246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3pPr>
            <a:lvl4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4pPr>
            <a:lvl5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5pPr>
          </a:lstStyle>
          <a:p>
            <a:pPr lvl="0"/>
            <a:r>
              <a:rPr lang="en-AU" noProof="0" dirty="0"/>
              <a:t>Sub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11DCE0EC-CC7C-4040-B0F4-3CA91DF01D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9689" y="3279113"/>
            <a:ext cx="1969387" cy="6246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3pPr>
            <a:lvl4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4pPr>
            <a:lvl5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5pPr>
          </a:lstStyle>
          <a:p>
            <a:pPr lvl="0"/>
            <a:r>
              <a:rPr lang="en-AU" noProof="0" dirty="0"/>
              <a:t>Sub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D8C901-72B3-0E48-B686-440D6B7904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92537" y="1733104"/>
            <a:ext cx="7276479" cy="12330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text–Delete box’s you don’t need 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FDF2784E-A28C-B24E-AD76-5E33694CC9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92538" y="3278166"/>
            <a:ext cx="7287630" cy="20923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10CBCF5-BFD0-D144-8C61-53EC17463D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3652" y="262082"/>
            <a:ext cx="2049719" cy="540000"/>
          </a:xfrm>
          <a:prstGeom prst="rect">
            <a:avLst/>
          </a:prstGeom>
        </p:spPr>
      </p:pic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1973A73A-4B1A-8B49-80C3-868237B6901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10172" y="6243832"/>
            <a:ext cx="2313386" cy="228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buNone/>
              <a:defRPr sz="675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2pPr>
            <a:lvl3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3pPr>
            <a:lvl4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4pPr>
            <a:lvl5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5pPr>
          </a:lstStyle>
          <a:p>
            <a:pPr lvl="0"/>
            <a:r>
              <a:rPr lang="en-AU" noProof="0" dirty="0"/>
              <a:t>Click to edit footer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0907E5-D063-5746-85FC-1745A3ACF5DF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3235971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16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ing-mass text 1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C872869-8F01-E44C-87B5-C9C6C725AC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8644" y="1732284"/>
            <a:ext cx="1924782" cy="6246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 i="0">
                <a:solidFill>
                  <a:srgbClr val="4D4D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3pPr>
            <a:lvl4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4pPr>
            <a:lvl5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5pPr>
          </a:lstStyle>
          <a:p>
            <a:pPr lvl="0"/>
            <a:r>
              <a:rPr lang="en-AU" noProof="0" dirty="0"/>
              <a:t>Sub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066921E-6309-C744-B58B-914DE42288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8644" y="3276124"/>
            <a:ext cx="1924782" cy="6246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 i="0">
                <a:solidFill>
                  <a:srgbClr val="4D4D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3pPr>
            <a:lvl4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4pPr>
            <a:lvl5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5pPr>
          </a:lstStyle>
          <a:p>
            <a:pPr lvl="0"/>
            <a:r>
              <a:rPr lang="en-AU" noProof="0" dirty="0"/>
              <a:t>Sub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200B6D2-E693-4545-A712-7B40677F80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059" y="1028372"/>
            <a:ext cx="11188337" cy="64506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Edit Heading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6EAADDA-55BE-CA4D-AF57-2704BCA89F2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879188" y="1732284"/>
            <a:ext cx="7276479" cy="12330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rgbClr val="4D4D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text–Delete box’s you don’t need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9D7251D-AEF6-4040-96B2-D8393ACBC2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1116" b="26971"/>
          <a:stretch/>
        </p:blipFill>
        <p:spPr>
          <a:xfrm>
            <a:off x="-9798" y="5374980"/>
            <a:ext cx="12192000" cy="1496566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6EFC814C-ACF4-EB4E-B1A6-FAECFCAA6D4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79189" y="3276123"/>
            <a:ext cx="7287630" cy="20955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rgbClr val="4D4D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093038-53BB-D741-B1D3-259E998C34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3653" y="256309"/>
            <a:ext cx="2045914" cy="540000"/>
          </a:xfrm>
          <a:prstGeom prst="rect">
            <a:avLst/>
          </a:prstGeom>
        </p:spPr>
      </p:pic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FD746F3F-96D7-0244-AAED-1FB1A7B870A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10172" y="6243832"/>
            <a:ext cx="2313386" cy="228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buNone/>
              <a:defRPr sz="675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2pPr>
            <a:lvl3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3pPr>
            <a:lvl4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4pPr>
            <a:lvl5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5pPr>
          </a:lstStyle>
          <a:p>
            <a:pPr lvl="0"/>
            <a:r>
              <a:rPr lang="en-AU" noProof="0" dirty="0"/>
              <a:t>Click to edit footer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D6E834-9F71-084E-995C-99739864646C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2807360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16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F368A30-DF2D-554B-8661-CB414AE2E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4233" y="452925"/>
            <a:ext cx="11188337" cy="64506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Edit Heading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4E784-6B04-5843-833C-82BB8DA2EC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618" y="1197046"/>
            <a:ext cx="11209337" cy="474578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lang="en-AU" sz="2000" b="0" i="0">
                <a:solidFill>
                  <a:srgbClr val="4D4D4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400"/>
              </a:lnSpc>
              <a:spcAft>
                <a:spcPts val="600"/>
              </a:spcAft>
              <a:defRPr b="0" i="0">
                <a:solidFill>
                  <a:srgbClr val="4D4D4F"/>
                </a:solidFill>
                <a:latin typeface="Helvetica Neue LT Std 45 Light" panose="020B0403020202020204" pitchFamily="34" charset="0"/>
              </a:defRPr>
            </a:lvl2pPr>
            <a:lvl3pPr>
              <a:lnSpc>
                <a:spcPts val="2400"/>
              </a:lnSpc>
              <a:spcAft>
                <a:spcPts val="600"/>
              </a:spcAft>
              <a:defRPr b="0" i="0">
                <a:solidFill>
                  <a:srgbClr val="4D4D4F"/>
                </a:solidFill>
                <a:latin typeface="Helvetica Neue LT Std 45 Light" panose="020B0403020202020204" pitchFamily="34" charset="0"/>
              </a:defRPr>
            </a:lvl3pPr>
            <a:lvl4pPr>
              <a:lnSpc>
                <a:spcPts val="2400"/>
              </a:lnSpc>
              <a:spcAft>
                <a:spcPts val="600"/>
              </a:spcAft>
              <a:defRPr b="0" i="0">
                <a:solidFill>
                  <a:srgbClr val="4D4D4F"/>
                </a:solidFill>
                <a:latin typeface="Helvetica Neue LT Std 45 Light" panose="020B0403020202020204" pitchFamily="34" charset="0"/>
              </a:defRPr>
            </a:lvl4pPr>
            <a:lvl5pPr>
              <a:lnSpc>
                <a:spcPts val="2400"/>
              </a:lnSpc>
              <a:spcAft>
                <a:spcPts val="600"/>
              </a:spcAft>
              <a:defRPr b="0" i="0">
                <a:solidFill>
                  <a:srgbClr val="4D4D4F"/>
                </a:solidFill>
                <a:latin typeface="Helvetica Neue LT Std 45 Light" panose="020B0403020202020204" pitchFamily="34" charset="0"/>
              </a:defRPr>
            </a:lvl5pPr>
          </a:lstStyle>
          <a:p>
            <a:pPr>
              <a:lnSpc>
                <a:spcPts val="2600"/>
              </a:lnSpc>
              <a:spcAft>
                <a:spcPts val="1200"/>
              </a:spcAft>
            </a:pPr>
            <a:r>
              <a:rPr lang="en-AU" noProof="0" dirty="0"/>
              <a:t>Click to Edit text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8605DE-C25B-1142-B2AE-BE3465BF2B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978" y="6290061"/>
            <a:ext cx="1282106" cy="338400"/>
          </a:xfrm>
          <a:prstGeom prst="rect">
            <a:avLst/>
          </a:prstGeom>
        </p:spPr>
      </p:pic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F30B65D-55E2-9F4E-BFEF-192A578011A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10172" y="6243832"/>
            <a:ext cx="2313386" cy="228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buNone/>
              <a:defRPr sz="675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2pPr>
            <a:lvl3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3pPr>
            <a:lvl4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4pPr>
            <a:lvl5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5pPr>
          </a:lstStyle>
          <a:p>
            <a:pPr lvl="0"/>
            <a:r>
              <a:rPr lang="en-AU" noProof="0" dirty="0"/>
              <a:t>Click to edit footer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85877-4E9C-3C49-9FBF-249AA1153B59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1209930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74" userDrawn="1">
          <p15:clr>
            <a:srgbClr val="FBAE40"/>
          </p15:clr>
        </p15:guide>
        <p15:guide id="2" pos="37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 heading-mass text 2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033E83D-D50A-A247-9832-B53B2C63F4AF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9000"/>
            <a:ext cx="12224000" cy="6876000"/>
          </a:xfrm>
          <a:prstGeom prst="rect">
            <a:avLst/>
          </a:prstGeom>
          <a:solidFill>
            <a:srgbClr val="00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58A5850-6E89-0049-B5D8-787D4D8EF0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313" y="465279"/>
            <a:ext cx="9330733" cy="64506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Edit Heading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0205B2-31DF-264A-9000-4C60C7361E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594" y="1195085"/>
            <a:ext cx="1969387" cy="6246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3pPr>
            <a:lvl4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4pPr>
            <a:lvl5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5pPr>
          </a:lstStyle>
          <a:p>
            <a:pPr lvl="0"/>
            <a:r>
              <a:rPr lang="en-AU" noProof="0" dirty="0"/>
              <a:t>Sub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11DCE0EC-CC7C-4040-B0F4-3CA91DF01D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2594" y="3438845"/>
            <a:ext cx="1969387" cy="6246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3pPr>
            <a:lvl4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4pPr>
            <a:lvl5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5pPr>
          </a:lstStyle>
          <a:p>
            <a:pPr lvl="0"/>
            <a:r>
              <a:rPr lang="en-AU" noProof="0" dirty="0"/>
              <a:t>Sub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D8C901-72B3-0E48-B686-440D6B7904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5442" y="1181735"/>
            <a:ext cx="7276479" cy="19248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text–Delete box’s you don’t need 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FDF2784E-A28C-B24E-AD76-5E33694CC9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25443" y="3437897"/>
            <a:ext cx="7287630" cy="2504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37C828D-F067-744C-8815-478ABD4303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978" y="6284891"/>
            <a:ext cx="1284644" cy="338441"/>
          </a:xfrm>
          <a:prstGeom prst="rect">
            <a:avLst/>
          </a:prstGeom>
        </p:spPr>
      </p:pic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41F11294-7F93-6744-8880-93025EAAA4F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10172" y="6243832"/>
            <a:ext cx="2313386" cy="228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buNone/>
              <a:defRPr sz="675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2pPr>
            <a:lvl3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3pPr>
            <a:lvl4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4pPr>
            <a:lvl5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5pPr>
          </a:lstStyle>
          <a:p>
            <a:pPr lvl="0"/>
            <a:r>
              <a:rPr lang="en-AU" noProof="0" dirty="0"/>
              <a:t>Click to edit footer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CD54E7-685C-F34E-8F26-14C2023F5A8D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1102263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  <p15:guide id="2" pos="16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 heading-mass text 2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C872869-8F01-E44C-87B5-C9C6C725AC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4898" y="1189845"/>
            <a:ext cx="1924782" cy="6246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 i="0">
                <a:solidFill>
                  <a:srgbClr val="4D4D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3pPr>
            <a:lvl4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4pPr>
            <a:lvl5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5pPr>
          </a:lstStyle>
          <a:p>
            <a:pPr lvl="0"/>
            <a:r>
              <a:rPr lang="en-AU" noProof="0" dirty="0"/>
              <a:t>Sub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066921E-6309-C744-B58B-914DE42288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4898" y="3489669"/>
            <a:ext cx="1924782" cy="6246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 i="0">
                <a:solidFill>
                  <a:srgbClr val="4D4D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3pPr>
            <a:lvl4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4pPr>
            <a:lvl5pPr>
              <a:defRPr sz="1800" b="0" i="0">
                <a:solidFill>
                  <a:schemeClr val="bg1"/>
                </a:solidFill>
                <a:latin typeface="Helvetica Neue LT Std 55 Roman" panose="020B0604020202020204" pitchFamily="34" charset="0"/>
              </a:defRPr>
            </a:lvl5pPr>
          </a:lstStyle>
          <a:p>
            <a:pPr lvl="0"/>
            <a:r>
              <a:rPr lang="en-AU" noProof="0" dirty="0"/>
              <a:t>Sub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200B6D2-E693-4545-A712-7B40677F80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313" y="460834"/>
            <a:ext cx="11188337" cy="64506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Edit Heading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6EAADDA-55BE-CA4D-AF57-2704BCA89F2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5442" y="1187616"/>
            <a:ext cx="7276479" cy="19790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rgbClr val="4D4D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text–Delete box’s you don’t need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6EFC814C-ACF4-EB4E-B1A6-FAECFCAA6D4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25443" y="3493638"/>
            <a:ext cx="7287630" cy="244919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rgbClr val="4D4D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794E9C-5F95-5B45-8634-93C620A5CA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978" y="6290061"/>
            <a:ext cx="1282106" cy="338400"/>
          </a:xfrm>
          <a:prstGeom prst="rect">
            <a:avLst/>
          </a:prstGeom>
        </p:spPr>
      </p:pic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19E6EC14-A5CF-DA48-9823-C2D40CA819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10172" y="6243832"/>
            <a:ext cx="2313386" cy="228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buNone/>
              <a:defRPr sz="675" b="0" i="0">
                <a:solidFill>
                  <a:srgbClr val="0412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2pPr>
            <a:lvl3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3pPr>
            <a:lvl4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4pPr>
            <a:lvl5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5pPr>
          </a:lstStyle>
          <a:p>
            <a:pPr lvl="0"/>
            <a:r>
              <a:rPr lang="en-AU" noProof="0" dirty="0"/>
              <a:t>Click to edit footer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7990B9-AD09-D744-A714-4305AFABD1C1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3543096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  <p15:guide id="2" pos="16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-mas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66A779-91BB-0246-8E93-73B9B64A34C3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224000" cy="6876000"/>
          </a:xfrm>
          <a:prstGeom prst="rect">
            <a:avLst/>
          </a:prstGeom>
          <a:solidFill>
            <a:srgbClr val="00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14EE9C-6FB7-3C48-8FA4-9F646E926D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313" y="473594"/>
            <a:ext cx="11188337" cy="64506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Edit Heading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96D28-DA78-EE4D-81FE-81DD7D7A76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203048"/>
            <a:ext cx="11207750" cy="473977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  <a:defRPr sz="2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400"/>
              </a:lnSpc>
              <a:spcAft>
                <a:spcPts val="600"/>
              </a:spcAft>
              <a:defRPr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lnSpc>
                <a:spcPts val="2400"/>
              </a:lnSpc>
              <a:spcAft>
                <a:spcPts val="600"/>
              </a:spcAft>
              <a:defRPr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lnSpc>
                <a:spcPts val="2400"/>
              </a:lnSpc>
              <a:spcAft>
                <a:spcPts val="600"/>
              </a:spcAft>
              <a:defRPr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lnSpc>
                <a:spcPts val="2400"/>
              </a:lnSpc>
              <a:spcAft>
                <a:spcPts val="600"/>
              </a:spcAft>
              <a:defRPr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880C34-035B-534C-8483-1DD9347FCA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978" y="6284891"/>
            <a:ext cx="1284644" cy="338441"/>
          </a:xfrm>
          <a:prstGeom prst="rect">
            <a:avLst/>
          </a:prstGeom>
        </p:spPr>
      </p:pic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1A2DEC91-14E9-4141-A9E1-37ECD6194F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10172" y="6243832"/>
            <a:ext cx="2313386" cy="228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buNone/>
              <a:defRPr sz="675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2pPr>
            <a:lvl3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3pPr>
            <a:lvl4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4pPr>
            <a:lvl5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5pPr>
          </a:lstStyle>
          <a:p>
            <a:pPr lvl="0"/>
            <a:r>
              <a:rPr lang="en-AU" noProof="0" dirty="0"/>
              <a:t>Click to edit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426355-77CB-7343-9F63-A8E83321EC68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11346504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74" userDrawn="1">
          <p15:clr>
            <a:srgbClr val="FBAE40"/>
          </p15:clr>
        </p15:guide>
        <p15:guide id="2" pos="37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&amp; Text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1C6E31-9116-2045-B3FE-4A8CD8EE936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224000" cy="6876000"/>
          </a:xfrm>
          <a:prstGeom prst="rect">
            <a:avLst/>
          </a:prstGeom>
          <a:solidFill>
            <a:srgbClr val="00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A8CC98-BAD9-2E44-9D1B-506AF0A44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313" y="465275"/>
            <a:ext cx="11188337" cy="64506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Edit Heading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1A2DA9F-F903-E848-8227-D59BD5CB98F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4973" y="1201088"/>
            <a:ext cx="5888716" cy="47484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Helvetica Neue LT Std 45 Light" panose="020B0403020202020204" pitchFamily="34" charset="0"/>
              </a:defRPr>
            </a:lvl5pPr>
          </a:lstStyle>
          <a:p>
            <a:pPr lvl="0"/>
            <a:r>
              <a:rPr lang="en-AU" noProof="0" dirty="0"/>
              <a:t>Click to edit text–Delete box’s you don’t need, change shape of picture box’s to suit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B740B174-3972-C64F-A5E4-778E3787260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634045" y="1196688"/>
            <a:ext cx="2664000" cy="2268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7AEA70-96E2-DA49-BDE6-D8EF3BDB008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528000" y="1196688"/>
            <a:ext cx="2664000" cy="2268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4283429F-886C-C341-A25C-3779CAD8D7E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634045" y="3678618"/>
            <a:ext cx="2664000" cy="2268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1D94339F-7C91-C946-9CE9-97EB308F11D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528000" y="3678618"/>
            <a:ext cx="2664000" cy="2268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C3A4A9F-39ED-F84A-BEE3-0E94DC4772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978" y="6284891"/>
            <a:ext cx="1284644" cy="338441"/>
          </a:xfrm>
          <a:prstGeom prst="rect">
            <a:avLst/>
          </a:prstGeom>
        </p:spPr>
      </p:pic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170BA22E-13C5-DA4D-95BA-8A7D9139E22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10172" y="6243832"/>
            <a:ext cx="2313386" cy="228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buNone/>
              <a:defRPr sz="675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2pPr>
            <a:lvl3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3pPr>
            <a:lvl4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4pPr>
            <a:lvl5pPr>
              <a:lnSpc>
                <a:spcPts val="900"/>
              </a:lnSpc>
              <a:spcBef>
                <a:spcPts val="0"/>
              </a:spcBef>
              <a:spcAft>
                <a:spcPts val="450"/>
              </a:spcAft>
              <a:defRPr sz="750" b="1" i="0">
                <a:solidFill>
                  <a:schemeClr val="bg1"/>
                </a:solidFill>
                <a:latin typeface="Helvetica Neue LT Std 75" panose="020B0604020202020204" pitchFamily="34" charset="0"/>
              </a:defRPr>
            </a:lvl5pPr>
          </a:lstStyle>
          <a:p>
            <a:pPr lvl="0"/>
            <a:r>
              <a:rPr lang="en-AU" noProof="0" dirty="0"/>
              <a:t>Click to edit footer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D969E-BECA-0440-A221-D7439FD0419A}"/>
              </a:ext>
            </a:extLst>
          </p:cNvPr>
          <p:cNvSpPr/>
          <p:nvPr userDrawn="1"/>
        </p:nvSpPr>
        <p:spPr>
          <a:xfrm>
            <a:off x="10306841" y="6476740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</p:spTree>
    <p:extLst>
      <p:ext uri="{BB962C8B-B14F-4D97-AF65-F5344CB8AC3E}">
        <p14:creationId xmlns:p14="http://schemas.microsoft.com/office/powerpoint/2010/main" val="389521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61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6" r:id="rId2"/>
    <p:sldLayoutId id="2147483662" r:id="rId3"/>
    <p:sldLayoutId id="2147483669" r:id="rId4"/>
    <p:sldLayoutId id="2147483676" r:id="rId5"/>
    <p:sldLayoutId id="2147483677" r:id="rId6"/>
    <p:sldLayoutId id="2147483678" r:id="rId7"/>
    <p:sldLayoutId id="2147483675" r:id="rId8"/>
    <p:sldLayoutId id="2147483671" r:id="rId9"/>
    <p:sldLayoutId id="2147483670" r:id="rId10"/>
    <p:sldLayoutId id="2147483674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vironment.data.gov.au/def/property" TargetMode="External"/><Relationship Id="rId2" Type="http://schemas.openxmlformats.org/officeDocument/2006/relationships/hyperlink" Target="http://docs.opengeospatial.org/bp/14-003/14-003.html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vironment.data.gov.au/def/property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vironment.data.gov.au/def/unit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23987-2121-420E-9AA1-C69F6E08F0E9}"/>
              </a:ext>
            </a:extLst>
          </p:cNvPr>
          <p:cNvSpPr/>
          <p:nvPr/>
        </p:nvSpPr>
        <p:spPr>
          <a:xfrm>
            <a:off x="9613784" y="1240345"/>
            <a:ext cx="2164359" cy="1086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4E03B-5B57-C348-BF58-511AB0FE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7449" y="1440000"/>
            <a:ext cx="6305251" cy="766305"/>
          </a:xfrm>
        </p:spPr>
        <p:txBody>
          <a:bodyPr/>
          <a:lstStyle/>
          <a:p>
            <a:r>
              <a:rPr lang="en-US" dirty="0"/>
              <a:t>Water Quality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A5EE0-3122-4649-8FCE-749E01BAFD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Bruce Simons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E78FD-BCA5-EC45-8504-58EB3C74D4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11709" y="4120727"/>
            <a:ext cx="5977950" cy="362063"/>
          </a:xfrm>
        </p:spPr>
        <p:txBody>
          <a:bodyPr/>
          <a:lstStyle/>
          <a:p>
            <a:r>
              <a:rPr lang="en-US" dirty="0"/>
              <a:t>Centre for </a:t>
            </a:r>
            <a:r>
              <a:rPr lang="en-US" dirty="0" err="1"/>
              <a:t>eResearch</a:t>
            </a:r>
            <a:r>
              <a:rPr lang="en-US" dirty="0"/>
              <a:t> and Digital Innovation (</a:t>
            </a:r>
            <a:r>
              <a:rPr lang="en-US" dirty="0" err="1"/>
              <a:t>CeRDI</a:t>
            </a:r>
            <a:r>
              <a:rPr lang="en-US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CA2D1-FEB4-DD42-BB63-C724D5182A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18 March 2021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F31485-CF52-45A1-8889-FE656FA91090}"/>
              </a:ext>
            </a:extLst>
          </p:cNvPr>
          <p:cNvSpPr/>
          <p:nvPr/>
        </p:nvSpPr>
        <p:spPr>
          <a:xfrm>
            <a:off x="2511709" y="2229483"/>
            <a:ext cx="5013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Overview and relationship to existing OGC standards</a:t>
            </a:r>
          </a:p>
        </p:txBody>
      </p:sp>
      <p:pic>
        <p:nvPicPr>
          <p:cNvPr id="1026" name="Picture 2" descr="Home">
            <a:extLst>
              <a:ext uri="{FF2B5EF4-FFF2-40B4-BE49-F238E27FC236}">
                <a16:creationId xmlns:a16="http://schemas.microsoft.com/office/drawing/2014/main" id="{91F2E4B0-4FD9-4CF3-98FE-82A37BBA7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714" y="1292559"/>
            <a:ext cx="1997116" cy="100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662064-59C0-4121-8650-90FBC1F26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112" y="5117342"/>
            <a:ext cx="3386921" cy="65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2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F50E-FCE8-4EDE-8559-C21D517F8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33" y="452925"/>
            <a:ext cx="11188337" cy="1206542"/>
          </a:xfrm>
        </p:spPr>
        <p:txBody>
          <a:bodyPr/>
          <a:lstStyle/>
          <a:p>
            <a:r>
              <a:rPr lang="en-AU" b="1" dirty="0"/>
              <a:t>1. </a:t>
            </a:r>
            <a:r>
              <a:rPr lang="en-AU" b="1" dirty="0" err="1"/>
              <a:t>WaterML</a:t>
            </a:r>
            <a:r>
              <a:rPr lang="en-AU" b="1" dirty="0"/>
              <a:t>-WQ – an O&amp;M and </a:t>
            </a:r>
            <a:r>
              <a:rPr lang="en-AU" b="1" dirty="0" err="1"/>
              <a:t>WaterML</a:t>
            </a:r>
            <a:r>
              <a:rPr lang="en-AU" b="1" dirty="0"/>
              <a:t> 2.0 profile for water quality data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C4EB1-CD3D-4147-BE25-35CDF8AA8D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1618" y="1659467"/>
            <a:ext cx="11209337" cy="42833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Written by Cox and Simons in 2014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Published as a “Best-Practice” (</a:t>
            </a:r>
            <a:r>
              <a:rPr lang="en-AU" dirty="0">
                <a:hlinkClick r:id="rId2"/>
              </a:rPr>
              <a:t>14-003 (opengeospatial.org) </a:t>
            </a:r>
            <a:r>
              <a:rPr lang="en-AU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Specializes Observations &amp; Measurements (O&amp;M) v2 and </a:t>
            </a:r>
            <a:r>
              <a:rPr lang="en-AU" dirty="0" err="1"/>
              <a:t>TimeSeriesML</a:t>
            </a:r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An XML implementation based on OGC’s OMXML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Specifies the use of QUDT (v1) for Units of Measure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Specifies Water Quality Observed Properties from </a:t>
            </a:r>
            <a:r>
              <a:rPr lang="en-AU" b="1" dirty="0">
                <a:hlinkClick r:id="rId3"/>
              </a:rPr>
              <a:t>http://environment.data.gov.au/def/property</a:t>
            </a:r>
            <a:endParaRPr lang="en-AU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16A03-B95A-4AF2-9312-10D85870C5B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394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6A970-AC59-488A-991E-0CC606C32A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1618" y="1550920"/>
            <a:ext cx="11209337" cy="4391916"/>
          </a:xfrm>
        </p:spPr>
        <p:txBody>
          <a:bodyPr/>
          <a:lstStyle/>
          <a:p>
            <a:r>
              <a:rPr lang="en-AU" dirty="0"/>
              <a:t>4 new classes as specializations of</a:t>
            </a:r>
          </a:p>
          <a:p>
            <a:r>
              <a:rPr lang="en-AU" dirty="0"/>
              <a:t>O&amp;M and </a:t>
            </a:r>
            <a:r>
              <a:rPr lang="en-AU" dirty="0" err="1"/>
              <a:t>TimeSeriesML</a:t>
            </a:r>
            <a:r>
              <a:rPr lang="en-AU" dirty="0"/>
              <a:t> classes:</a:t>
            </a:r>
          </a:p>
          <a:p>
            <a:r>
              <a:rPr lang="en-AU" dirty="0" err="1"/>
              <a:t>WQ_Measurement</a:t>
            </a:r>
            <a:endParaRPr lang="en-AU" dirty="0"/>
          </a:p>
          <a:p>
            <a:r>
              <a:rPr lang="en-AU" dirty="0" err="1"/>
              <a:t>WQ_Observation</a:t>
            </a:r>
            <a:endParaRPr lang="en-AU" dirty="0"/>
          </a:p>
          <a:p>
            <a:r>
              <a:rPr lang="en-AU" dirty="0" err="1"/>
              <a:t>WQ_MeasurementTimeSeriesTVPObservation</a:t>
            </a:r>
            <a:endParaRPr lang="en-AU" dirty="0"/>
          </a:p>
          <a:p>
            <a:r>
              <a:rPr lang="en-AU" dirty="0" err="1"/>
              <a:t>WQ_MeasurementTimeseriesTVP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AC3754-C688-4133-B97E-B09F5A84FBF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Water Quality package dependencies on O&amp;M and WaterML 2">
            <a:extLst>
              <a:ext uri="{FF2B5EF4-FFF2-40B4-BE49-F238E27FC236}">
                <a16:creationId xmlns:a16="http://schemas.microsoft.com/office/drawing/2014/main" id="{D34E809D-09C7-43D4-9520-F0C134354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96" y="0"/>
            <a:ext cx="7267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815E9BF-09A8-41D5-9447-378CD742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33" y="452925"/>
            <a:ext cx="11188337" cy="645069"/>
          </a:xfrm>
        </p:spPr>
        <p:txBody>
          <a:bodyPr/>
          <a:lstStyle/>
          <a:p>
            <a:r>
              <a:rPr lang="en-AU" dirty="0"/>
              <a:t>WQ Specialization</a:t>
            </a:r>
          </a:p>
        </p:txBody>
      </p:sp>
    </p:spTree>
    <p:extLst>
      <p:ext uri="{BB962C8B-B14F-4D97-AF65-F5344CB8AC3E}">
        <p14:creationId xmlns:p14="http://schemas.microsoft.com/office/powerpoint/2010/main" val="387112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AC3754-C688-4133-B97E-B09F5A84FBF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815E9BF-09A8-41D5-9447-378CD742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33" y="452925"/>
            <a:ext cx="11188337" cy="645069"/>
          </a:xfrm>
        </p:spPr>
        <p:txBody>
          <a:bodyPr/>
          <a:lstStyle/>
          <a:p>
            <a:r>
              <a:rPr lang="en-AU" b="1" dirty="0">
                <a:hlinkClick r:id="rId2"/>
              </a:rPr>
              <a:t>http://environment.data.gov.au/def/property</a:t>
            </a:r>
            <a:br>
              <a:rPr lang="en-AU" b="1" dirty="0"/>
            </a:br>
            <a:endParaRPr lang="en-AU" dirty="0"/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A317E6A-64A6-4D1E-996C-697E399FD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8" y="1075051"/>
            <a:ext cx="12165123" cy="623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5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EFD1-ABAD-4577-A03C-EA575B0ED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Rules Specifying Content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598C7-E0E0-445A-BF0F-45F7405E1B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The units of measure shall come from QUDT and the WQ observed properties from a specified vocabulary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1" dirty="0"/>
              <a:t>/req/</a:t>
            </a:r>
            <a:r>
              <a:rPr lang="en-AU" b="1" dirty="0" err="1"/>
              <a:t>xsd</a:t>
            </a:r>
            <a:r>
              <a:rPr lang="en-AU" b="1" dirty="0"/>
              <a:t>-xml-rules/unit-of-measure</a:t>
            </a:r>
          </a:p>
          <a:p>
            <a:pPr marL="1028700" lvl="1" indent="-342900"/>
            <a:r>
              <a:rPr lang="en-AU" dirty="0"/>
              <a:t>All units of measure shall be specified using  the URI for an individual from the class http://qudt.org/schema/qudt#Unit defined in </a:t>
            </a:r>
            <a:r>
              <a:rPr lang="en-AU" dirty="0">
                <a:hlinkClick r:id="rId2"/>
              </a:rPr>
              <a:t>http://environment.data.gov.au/def/unit</a:t>
            </a:r>
            <a:endParaRPr lang="en-AU" dirty="0"/>
          </a:p>
          <a:p>
            <a:pPr marL="1028700" lvl="1" indent="-342900"/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1" dirty="0"/>
              <a:t>/req/observation/observed-property</a:t>
            </a:r>
            <a:endParaRPr lang="en-AU" dirty="0"/>
          </a:p>
          <a:p>
            <a:pPr marL="1028700" lvl="1" indent="-342900"/>
            <a:r>
              <a:rPr lang="en-AU" dirty="0"/>
              <a:t>The XML element </a:t>
            </a:r>
            <a:r>
              <a:rPr lang="en-AU" dirty="0" err="1"/>
              <a:t>om:observedProperty</a:t>
            </a:r>
            <a:r>
              <a:rPr lang="en-AU" dirty="0"/>
              <a:t> SHALL have an </a:t>
            </a:r>
            <a:r>
              <a:rPr lang="en-AU" dirty="0" err="1"/>
              <a:t>xlink:href</a:t>
            </a:r>
            <a:r>
              <a:rPr lang="en-AU" dirty="0"/>
              <a:t> property whose value is the URI for an individual from the class </a:t>
            </a:r>
            <a:r>
              <a:rPr lang="en-AU" b="1" dirty="0"/>
              <a:t>http://environment.data.gov.au/def/op#PropertyKind </a:t>
            </a:r>
            <a:r>
              <a:rPr lang="en-AU" dirty="0"/>
              <a:t>defined in </a:t>
            </a:r>
            <a:r>
              <a:rPr lang="en-AU" b="1" dirty="0"/>
              <a:t>http://environment.data.gov.au/def/property</a:t>
            </a:r>
          </a:p>
          <a:p>
            <a:pPr marL="342900" indent="-342900"/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01265-88ED-4D6B-9624-46CCE227ED3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381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EE09-FD42-4756-913E-56CB056A2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Future for Best Practice document?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A7DE7-4B84-4C1A-A507-136B5819C2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C84A06-EA92-464B-99CE-3B3380818B31}"/>
              </a:ext>
            </a:extLst>
          </p:cNvPr>
          <p:cNvSpPr txBox="1"/>
          <p:nvPr/>
        </p:nvSpPr>
        <p:spPr>
          <a:xfrm>
            <a:off x="662729" y="1364708"/>
            <a:ext cx="86305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tx2"/>
                </a:solidFill>
              </a:rPr>
              <a:t>O&amp;M v2 replaced by O&amp;M v2 and/or SOSA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tx2"/>
                </a:solidFill>
              </a:rPr>
              <a:t>QUDT now v2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 err="1">
                <a:solidFill>
                  <a:schemeClr val="tx2"/>
                </a:solidFill>
              </a:rPr>
              <a:t>TimeSeriesML</a:t>
            </a:r>
            <a:r>
              <a:rPr lang="en-AU" sz="3200" dirty="0">
                <a:solidFill>
                  <a:schemeClr val="tx2"/>
                </a:solidFill>
              </a:rPr>
              <a:t> latest version?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tx2"/>
                </a:solidFill>
              </a:rPr>
              <a:t>Status of observed property vocabularies?</a:t>
            </a:r>
          </a:p>
        </p:txBody>
      </p:sp>
    </p:spTree>
    <p:extLst>
      <p:ext uri="{BB962C8B-B14F-4D97-AF65-F5344CB8AC3E}">
        <p14:creationId xmlns:p14="http://schemas.microsoft.com/office/powerpoint/2010/main" val="18181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162B-9452-49C9-BF9A-C9F0EDF42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2. A Harmonized Vocabulary For Water Quality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1358BF-A446-40D9-BA0C-8D30EC40CBE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B386ED2-3DB1-4D10-B13B-9956425ED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19" y="1090666"/>
            <a:ext cx="10221751" cy="515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30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77C37-CA1F-42F6-AB56-880D7C8DDD4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7C576C-A011-4AD2-BB6F-C2F1A2D8D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417" y="0"/>
            <a:ext cx="786695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D8E85-9471-4598-8333-2780DF58C2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1618" y="1497494"/>
            <a:ext cx="5097547" cy="4551357"/>
          </a:xfrm>
        </p:spPr>
        <p:txBody>
          <a:bodyPr/>
          <a:lstStyle/>
          <a:p>
            <a:r>
              <a:rPr lang="en-AU" dirty="0"/>
              <a:t>Problem: Most WQ vocabularies tend to conflate the various O&amp;M concerns, such as procedure, unit of measure, observed property, substance of interest, feature of interest etc., into a single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Formalized the WQ observable Properties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Created an OWL ontology that extends the QUDT ‘Unit’ and ‘</a:t>
            </a:r>
            <a:r>
              <a:rPr lang="en-AU" dirty="0" err="1"/>
              <a:t>QuantityKind</a:t>
            </a:r>
            <a:r>
              <a:rPr lang="en-AU" dirty="0"/>
              <a:t>’ definitions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Produced an RDF WQ vocabulary extracted from existing WQ vocabularies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F42ED-840E-45A3-B9A0-DBDDF21D4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33" y="452925"/>
            <a:ext cx="5621767" cy="1090125"/>
          </a:xfrm>
        </p:spPr>
        <p:txBody>
          <a:bodyPr/>
          <a:lstStyle/>
          <a:p>
            <a:r>
              <a:rPr lang="en-AU" dirty="0"/>
              <a:t>Harmonizes O&amp;M, QUDT and WQ</a:t>
            </a:r>
          </a:p>
        </p:txBody>
      </p:sp>
    </p:spTree>
    <p:extLst>
      <p:ext uri="{BB962C8B-B14F-4D97-AF65-F5344CB8AC3E}">
        <p14:creationId xmlns:p14="http://schemas.microsoft.com/office/powerpoint/2010/main" val="56773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D_PPT Template_wide screen_feb 2020.potx  -  Read-Only" id="{491D0850-8420-4176-8401-E6870C323293}" vid="{84212B21-386D-4C95-A55C-9320C78B1AB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39818f0-b86a-435d-8fb9-cd10e1f05f4d">MRU3PS7DZPM2-91885874-2454</_dlc_DocId>
    <_dlc_DocIdUrl xmlns="e39818f0-b86a-435d-8fb9-cd10e1f05f4d">
      <Url>https://federationuniversity.sharepoint.com/sites/FedUni/chief-operating-office/marketing/_layouts/15/DocIdRedir.aspx?ID=MRU3PS7DZPM2-91885874-2454</Url>
      <Description>MRU3PS7DZPM2-91885874-2454</Description>
    </_dlc_DocIdUrl>
    <Image xmlns="79bdee9b-b443-45cb-8f68-ffd598eda545">
      <Url xsi:nil="true"/>
      <Description xsi:nil="true"/>
    </Image>
    <Notes xmlns="79bdee9b-b443-45cb-8f68-ffd598eda545" xsi:nil="true"/>
    <testfornotes xmlns="79bdee9b-b443-45cb-8f68-ffd598eda545" xsi:nil="true"/>
    <File_x0020_Notes xmlns="79bdee9b-b443-45cb-8f68-ffd598eda545" xsi:nil="true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7485972A75974281646D585A606A88" ma:contentTypeVersion="7583" ma:contentTypeDescription="Create a new document." ma:contentTypeScope="" ma:versionID="ef1bbef278fcbeae968ee8f5b06871d3">
  <xsd:schema xmlns:xsd="http://www.w3.org/2001/XMLSchema" xmlns:xs="http://www.w3.org/2001/XMLSchema" xmlns:p="http://schemas.microsoft.com/office/2006/metadata/properties" xmlns:ns2="79bdee9b-b443-45cb-8f68-ffd598eda545" xmlns:ns3="e39818f0-b86a-435d-8fb9-cd10e1f05f4d" targetNamespace="http://schemas.microsoft.com/office/2006/metadata/properties" ma:root="true" ma:fieldsID="86845180b3f9db1a1b7a75cce5e55210" ns2:_="" ns3:_="">
    <xsd:import namespace="79bdee9b-b443-45cb-8f68-ffd598eda545"/>
    <xsd:import namespace="e39818f0-b86a-435d-8fb9-cd10e1f05f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Image" minOccurs="0"/>
                <xsd:element ref="ns3:SharedWithUsers" minOccurs="0"/>
                <xsd:element ref="ns3:SharedWithDetails" minOccurs="0"/>
                <xsd:element ref="ns3:_dlc_DocId" minOccurs="0"/>
                <xsd:element ref="ns3:_dlc_DocIdUrl" minOccurs="0"/>
                <xsd:element ref="ns3:_dlc_DocIdPersistId" minOccurs="0"/>
                <xsd:element ref="ns2:Notes" minOccurs="0"/>
                <xsd:element ref="ns2:File_x0020_Notes" minOccurs="0"/>
                <xsd:element ref="ns2:testfornote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dee9b-b443-45cb-8f68-ffd598eda5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Image" ma:index="15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otes" ma:index="21" nillable="true" ma:displayName="Notes" ma:description="test" ma:format="Dropdown" ma:internalName="Notes">
      <xsd:simpleType>
        <xsd:restriction base="dms:Note">
          <xsd:maxLength value="255"/>
        </xsd:restriction>
      </xsd:simpleType>
    </xsd:element>
    <xsd:element name="File_x0020_Notes" ma:index="22" nillable="true" ma:displayName="File Notes" ma:internalName="File_x0020_Notes">
      <xsd:simpleType>
        <xsd:restriction base="dms:Note">
          <xsd:maxLength value="255"/>
        </xsd:restriction>
      </xsd:simpleType>
    </xsd:element>
    <xsd:element name="testfornotes" ma:index="23" nillable="true" ma:displayName="test for notes" ma:description="does this work" ma:format="Dropdown" ma:internalName="testfornotes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818f0-b86a-435d-8fb9-cd10e1f05f4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3472DB-65EA-4F2B-8F69-92CCEB9C3609}">
  <ds:schemaRefs>
    <ds:schemaRef ds:uri="http://purl.org/dc/elements/1.1/"/>
    <ds:schemaRef ds:uri="e39818f0-b86a-435d-8fb9-cd10e1f05f4d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79bdee9b-b443-45cb-8f68-ffd598eda545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C02EFE7-1BA6-47FE-8CCB-8F1D0BF67DF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658B399-43EB-486E-A2DB-EB44DCC8CA0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30259DC-73AF-4C09-8709-CD1DD455D3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dee9b-b443-45cb-8f68-ffd598eda545"/>
    <ds:schemaRef ds:uri="e39818f0-b86a-435d-8fb9-cd10e1f05f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FED_PPT Template_wide screen_feb 2020</Template>
  <TotalTime>344</TotalTime>
  <Words>399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 Neue LT Std 45 Light</vt:lpstr>
      <vt:lpstr>Helvetica Neue LT Std 55 Roman</vt:lpstr>
      <vt:lpstr>Helvetica Neue LT Std 75</vt:lpstr>
      <vt:lpstr>Office Theme</vt:lpstr>
      <vt:lpstr>Water Quality</vt:lpstr>
      <vt:lpstr>1. WaterML-WQ – an O&amp;M and WaterML 2.0 profile for water quality data</vt:lpstr>
      <vt:lpstr>WQ Specialization</vt:lpstr>
      <vt:lpstr>http://environment.data.gov.au/def/property </vt:lpstr>
      <vt:lpstr>Rules Specifying Content</vt:lpstr>
      <vt:lpstr>Future for Best Practice document?</vt:lpstr>
      <vt:lpstr>2. A Harmonized Vocabulary For Water Quality</vt:lpstr>
      <vt:lpstr>Harmonizes O&amp;M, QUDT and WQ</vt:lpstr>
    </vt:vector>
  </TitlesOfParts>
  <Company>Federation University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SELFIE</dc:title>
  <dc:creator>Andrew MacLeod</dc:creator>
  <cp:lastModifiedBy>BS</cp:lastModifiedBy>
  <cp:revision>18</cp:revision>
  <cp:lastPrinted>2019-02-28T01:38:40Z</cp:lastPrinted>
  <dcterms:created xsi:type="dcterms:W3CDTF">2020-09-30T21:41:45Z</dcterms:created>
  <dcterms:modified xsi:type="dcterms:W3CDTF">2021-03-18T05:08:59Z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0x010100FC7485972A75974281646D585A606A88</vt:lpwstr>
  </property>
  <property fmtid="{D5CDD505-2E9C-101B-9397-08002B2CF9AE}" pid="3" name="_dlc_DocIdItemGuid">
    <vt:lpwstr>86b6cd8d-2eb3-4cb9-8831-abf573687afa</vt:lpwstr>
  </property>
</Properties>
</file>