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83" r:id="rId3"/>
    <p:sldId id="284" r:id="rId4"/>
    <p:sldId id="285" r:id="rId5"/>
    <p:sldId id="286" r:id="rId6"/>
    <p:sldId id="261" r:id="rId7"/>
    <p:sldId id="364" r:id="rId8"/>
    <p:sldId id="374" r:id="rId9"/>
    <p:sldId id="267" r:id="rId10"/>
    <p:sldId id="277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0B900-38E4-467A-BF77-6476D1603672}" v="16" dt="2022-03-01T02:40:28.83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39" d="100"/>
          <a:sy n="39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dgett, David L" userId="1fd621ce-75f0-44bd-83ec-0bf40b8efee5" providerId="ADAL" clId="{EAD0B900-38E4-467A-BF77-6476D1603672}"/>
    <pc:docChg chg="undo custSel addSld delSld modSld">
      <pc:chgData name="Blodgett, David L" userId="1fd621ce-75f0-44bd-83ec-0bf40b8efee5" providerId="ADAL" clId="{EAD0B900-38E4-467A-BF77-6476D1603672}" dt="2022-03-01T02:44:57.605" v="1746" actId="47"/>
      <pc:docMkLst>
        <pc:docMk/>
      </pc:docMkLst>
      <pc:sldChg chg="modSp mod">
        <pc:chgData name="Blodgett, David L" userId="1fd621ce-75f0-44bd-83ec-0bf40b8efee5" providerId="ADAL" clId="{EAD0B900-38E4-467A-BF77-6476D1603672}" dt="2022-02-25T16:14:28.119" v="63" actId="6549"/>
        <pc:sldMkLst>
          <pc:docMk/>
          <pc:sldMk cId="0" sldId="257"/>
        </pc:sldMkLst>
        <pc:spChg chg="mod">
          <ac:chgData name="Blodgett, David L" userId="1fd621ce-75f0-44bd-83ec-0bf40b8efee5" providerId="ADAL" clId="{EAD0B900-38E4-467A-BF77-6476D1603672}" dt="2022-02-25T16:14:14.170" v="58" actId="1076"/>
          <ac:spMkLst>
            <pc:docMk/>
            <pc:sldMk cId="0" sldId="257"/>
            <ac:spMk id="262" creationId="{00000000-0000-0000-0000-000000000000}"/>
          </ac:spMkLst>
        </pc:spChg>
        <pc:spChg chg="mod">
          <ac:chgData name="Blodgett, David L" userId="1fd621ce-75f0-44bd-83ec-0bf40b8efee5" providerId="ADAL" clId="{EAD0B900-38E4-467A-BF77-6476D1603672}" dt="2022-02-25T16:14:28.119" v="63" actId="6549"/>
          <ac:spMkLst>
            <pc:docMk/>
            <pc:sldMk cId="0" sldId="257"/>
            <ac:spMk id="263" creationId="{00000000-0000-0000-0000-000000000000}"/>
          </ac:spMkLst>
        </pc:spChg>
      </pc:sldChg>
      <pc:sldChg chg="modSp add mod modNotes">
        <pc:chgData name="Blodgett, David L" userId="1fd621ce-75f0-44bd-83ec-0bf40b8efee5" providerId="ADAL" clId="{EAD0B900-38E4-467A-BF77-6476D1603672}" dt="2022-03-01T02:39:53.409" v="1725" actId="27636"/>
        <pc:sldMkLst>
          <pc:docMk/>
          <pc:sldMk cId="911067385" sldId="261"/>
        </pc:sldMkLst>
        <pc:spChg chg="mod">
          <ac:chgData name="Blodgett, David L" userId="1fd621ce-75f0-44bd-83ec-0bf40b8efee5" providerId="ADAL" clId="{EAD0B900-38E4-467A-BF77-6476D1603672}" dt="2022-03-01T02:39:53.409" v="1725" actId="27636"/>
          <ac:spMkLst>
            <pc:docMk/>
            <pc:sldMk cId="911067385" sldId="261"/>
            <ac:spMk id="3" creationId="{E567113E-BD61-4786-B38D-70954A99396B}"/>
          </ac:spMkLst>
        </pc:spChg>
        <pc:spChg chg="mod">
          <ac:chgData name="Blodgett, David L" userId="1fd621ce-75f0-44bd-83ec-0bf40b8efee5" providerId="ADAL" clId="{EAD0B900-38E4-467A-BF77-6476D1603672}" dt="2022-03-01T02:39:53.365" v="1724"/>
          <ac:spMkLst>
            <pc:docMk/>
            <pc:sldMk cId="911067385" sldId="261"/>
            <ac:spMk id="9" creationId="{1E601E17-E0E0-49A5-BDE9-B83BA2EC185D}"/>
          </ac:spMkLst>
        </pc:spChg>
      </pc:sldChg>
      <pc:sldChg chg="modSp mod">
        <pc:chgData name="Blodgett, David L" userId="1fd621ce-75f0-44bd-83ec-0bf40b8efee5" providerId="ADAL" clId="{EAD0B900-38E4-467A-BF77-6476D1603672}" dt="2022-03-01T02:44:44.607" v="1745" actId="20577"/>
        <pc:sldMkLst>
          <pc:docMk/>
          <pc:sldMk cId="0" sldId="267"/>
        </pc:sldMkLst>
        <pc:spChg chg="mod">
          <ac:chgData name="Blodgett, David L" userId="1fd621ce-75f0-44bd-83ec-0bf40b8efee5" providerId="ADAL" clId="{EAD0B900-38E4-467A-BF77-6476D1603672}" dt="2022-03-01T02:44:44.607" v="1745" actId="20577"/>
          <ac:spMkLst>
            <pc:docMk/>
            <pc:sldMk cId="0" sldId="267"/>
            <ac:spMk id="302" creationId="{00000000-0000-0000-0000-000000000000}"/>
          </ac:spMkLst>
        </pc:spChg>
      </pc:sldChg>
      <pc:sldChg chg="modSp mod">
        <pc:chgData name="Blodgett, David L" userId="1fd621ce-75f0-44bd-83ec-0bf40b8efee5" providerId="ADAL" clId="{EAD0B900-38E4-467A-BF77-6476D1603672}" dt="2022-02-25T16:15:48.558" v="269" actId="20577"/>
        <pc:sldMkLst>
          <pc:docMk/>
          <pc:sldMk cId="493216324" sldId="283"/>
        </pc:sldMkLst>
        <pc:spChg chg="mod">
          <ac:chgData name="Blodgett, David L" userId="1fd621ce-75f0-44bd-83ec-0bf40b8efee5" providerId="ADAL" clId="{EAD0B900-38E4-467A-BF77-6476D1603672}" dt="2022-02-25T16:15:48.558" v="269" actId="20577"/>
          <ac:spMkLst>
            <pc:docMk/>
            <pc:sldMk cId="493216324" sldId="283"/>
            <ac:spMk id="7" creationId="{732C7D18-3F37-414C-8AE6-C08CA83CE459}"/>
          </ac:spMkLst>
        </pc:spChg>
      </pc:sldChg>
      <pc:sldChg chg="modSp new mod">
        <pc:chgData name="Blodgett, David L" userId="1fd621ce-75f0-44bd-83ec-0bf40b8efee5" providerId="ADAL" clId="{EAD0B900-38E4-467A-BF77-6476D1603672}" dt="2022-02-25T16:41:29.362" v="754" actId="14100"/>
        <pc:sldMkLst>
          <pc:docMk/>
          <pc:sldMk cId="747309146" sldId="284"/>
        </pc:sldMkLst>
        <pc:spChg chg="mod">
          <ac:chgData name="Blodgett, David L" userId="1fd621ce-75f0-44bd-83ec-0bf40b8efee5" providerId="ADAL" clId="{EAD0B900-38E4-467A-BF77-6476D1603672}" dt="2022-02-25T16:24:33.361" v="311" actId="20577"/>
          <ac:spMkLst>
            <pc:docMk/>
            <pc:sldMk cId="747309146" sldId="284"/>
            <ac:spMk id="2" creationId="{94AA87D3-E372-42AF-A85E-D92463A9F10E}"/>
          </ac:spMkLst>
        </pc:spChg>
        <pc:spChg chg="mod">
          <ac:chgData name="Blodgett, David L" userId="1fd621ce-75f0-44bd-83ec-0bf40b8efee5" providerId="ADAL" clId="{EAD0B900-38E4-467A-BF77-6476D1603672}" dt="2022-02-25T16:41:29.362" v="754" actId="14100"/>
          <ac:spMkLst>
            <pc:docMk/>
            <pc:sldMk cId="747309146" sldId="284"/>
            <ac:spMk id="3" creationId="{1482A787-CFEF-4BC8-B80D-1D6C5F763B72}"/>
          </ac:spMkLst>
        </pc:spChg>
      </pc:sldChg>
      <pc:sldChg chg="addSp modSp add mod">
        <pc:chgData name="Blodgett, David L" userId="1fd621ce-75f0-44bd-83ec-0bf40b8efee5" providerId="ADAL" clId="{EAD0B900-38E4-467A-BF77-6476D1603672}" dt="2022-02-25T16:55:41.148" v="1149" actId="20577"/>
        <pc:sldMkLst>
          <pc:docMk/>
          <pc:sldMk cId="2457216470" sldId="285"/>
        </pc:sldMkLst>
        <pc:spChg chg="mod">
          <ac:chgData name="Blodgett, David L" userId="1fd621ce-75f0-44bd-83ec-0bf40b8efee5" providerId="ADAL" clId="{EAD0B900-38E4-467A-BF77-6476D1603672}" dt="2022-02-25T16:26:40.944" v="367" actId="20577"/>
          <ac:spMkLst>
            <pc:docMk/>
            <pc:sldMk cId="2457216470" sldId="285"/>
            <ac:spMk id="2" creationId="{94AA87D3-E372-42AF-A85E-D92463A9F10E}"/>
          </ac:spMkLst>
        </pc:spChg>
        <pc:spChg chg="mod">
          <ac:chgData name="Blodgett, David L" userId="1fd621ce-75f0-44bd-83ec-0bf40b8efee5" providerId="ADAL" clId="{EAD0B900-38E4-467A-BF77-6476D1603672}" dt="2022-02-25T16:55:02.773" v="1143" actId="20577"/>
          <ac:spMkLst>
            <pc:docMk/>
            <pc:sldMk cId="2457216470" sldId="285"/>
            <ac:spMk id="3" creationId="{1482A787-CFEF-4BC8-B80D-1D6C5F763B72}"/>
          </ac:spMkLst>
        </pc:spChg>
        <pc:spChg chg="add mod">
          <ac:chgData name="Blodgett, David L" userId="1fd621ce-75f0-44bd-83ec-0bf40b8efee5" providerId="ADAL" clId="{EAD0B900-38E4-467A-BF77-6476D1603672}" dt="2022-02-25T16:55:41.148" v="1149" actId="20577"/>
          <ac:spMkLst>
            <pc:docMk/>
            <pc:sldMk cId="2457216470" sldId="285"/>
            <ac:spMk id="6" creationId="{5893C30F-32E9-4528-9AA2-A964EC578B43}"/>
          </ac:spMkLst>
        </pc:spChg>
        <pc:picChg chg="add mod">
          <ac:chgData name="Blodgett, David L" userId="1fd621ce-75f0-44bd-83ec-0bf40b8efee5" providerId="ADAL" clId="{EAD0B900-38E4-467A-BF77-6476D1603672}" dt="2022-02-25T16:54:09.764" v="1060" actId="1076"/>
          <ac:picMkLst>
            <pc:docMk/>
            <pc:sldMk cId="2457216470" sldId="285"/>
            <ac:picMk id="1026" creationId="{7BBFCD0C-9079-4F3E-9D96-71D43629E8E7}"/>
          </ac:picMkLst>
        </pc:picChg>
      </pc:sldChg>
      <pc:sldChg chg="addSp delSp modSp new mod">
        <pc:chgData name="Blodgett, David L" userId="1fd621ce-75f0-44bd-83ec-0bf40b8efee5" providerId="ADAL" clId="{EAD0B900-38E4-467A-BF77-6476D1603672}" dt="2022-02-28T21:17:50.253" v="1685" actId="20577"/>
        <pc:sldMkLst>
          <pc:docMk/>
          <pc:sldMk cId="3032812229" sldId="286"/>
        </pc:sldMkLst>
        <pc:spChg chg="mod">
          <ac:chgData name="Blodgett, David L" userId="1fd621ce-75f0-44bd-83ec-0bf40b8efee5" providerId="ADAL" clId="{EAD0B900-38E4-467A-BF77-6476D1603672}" dt="2022-02-25T16:57:09.898" v="1187" actId="20577"/>
          <ac:spMkLst>
            <pc:docMk/>
            <pc:sldMk cId="3032812229" sldId="286"/>
            <ac:spMk id="2" creationId="{00A8F04F-0ADF-484C-8926-66D27FCA8A19}"/>
          </ac:spMkLst>
        </pc:spChg>
        <pc:spChg chg="del">
          <ac:chgData name="Blodgett, David L" userId="1fd621ce-75f0-44bd-83ec-0bf40b8efee5" providerId="ADAL" clId="{EAD0B900-38E4-467A-BF77-6476D1603672}" dt="2022-02-25T16:57:13.168" v="1188" actId="478"/>
          <ac:spMkLst>
            <pc:docMk/>
            <pc:sldMk cId="3032812229" sldId="286"/>
            <ac:spMk id="3" creationId="{14389449-6359-4AF0-89B8-99941EB3F23A}"/>
          </ac:spMkLst>
        </pc:spChg>
        <pc:spChg chg="add mod">
          <ac:chgData name="Blodgett, David L" userId="1fd621ce-75f0-44bd-83ec-0bf40b8efee5" providerId="ADAL" clId="{EAD0B900-38E4-467A-BF77-6476D1603672}" dt="2022-02-28T21:16:03.207" v="1342" actId="14100"/>
          <ac:spMkLst>
            <pc:docMk/>
            <pc:sldMk cId="3032812229" sldId="286"/>
            <ac:spMk id="4" creationId="{A2025F47-BCD8-45E5-9EA3-28F20C49A81F}"/>
          </ac:spMkLst>
        </pc:spChg>
        <pc:spChg chg="add mod">
          <ac:chgData name="Blodgett, David L" userId="1fd621ce-75f0-44bd-83ec-0bf40b8efee5" providerId="ADAL" clId="{EAD0B900-38E4-467A-BF77-6476D1603672}" dt="2022-02-28T21:16:03.207" v="1342" actId="14100"/>
          <ac:spMkLst>
            <pc:docMk/>
            <pc:sldMk cId="3032812229" sldId="286"/>
            <ac:spMk id="5" creationId="{3335B42D-1F18-4480-A6C2-5A7C4EF7133B}"/>
          </ac:spMkLst>
        </pc:spChg>
        <pc:spChg chg="add mod">
          <ac:chgData name="Blodgett, David L" userId="1fd621ce-75f0-44bd-83ec-0bf40b8efee5" providerId="ADAL" clId="{EAD0B900-38E4-467A-BF77-6476D1603672}" dt="2022-02-28T21:16:03.207" v="1342" actId="14100"/>
          <ac:spMkLst>
            <pc:docMk/>
            <pc:sldMk cId="3032812229" sldId="286"/>
            <ac:spMk id="6" creationId="{2E448321-FBEC-4033-A651-85151D95C1F7}"/>
          </ac:spMkLst>
        </pc:spChg>
        <pc:spChg chg="add mod">
          <ac:chgData name="Blodgett, David L" userId="1fd621ce-75f0-44bd-83ec-0bf40b8efee5" providerId="ADAL" clId="{EAD0B900-38E4-467A-BF77-6476D1603672}" dt="2022-02-28T21:16:03.207" v="1342" actId="14100"/>
          <ac:spMkLst>
            <pc:docMk/>
            <pc:sldMk cId="3032812229" sldId="286"/>
            <ac:spMk id="7" creationId="{E5F5E52F-050A-4709-B362-07F0AE69FA6F}"/>
          </ac:spMkLst>
        </pc:spChg>
        <pc:spChg chg="add mod">
          <ac:chgData name="Blodgett, David L" userId="1fd621ce-75f0-44bd-83ec-0bf40b8efee5" providerId="ADAL" clId="{EAD0B900-38E4-467A-BF77-6476D1603672}" dt="2022-02-28T21:16:03.207" v="1342" actId="14100"/>
          <ac:spMkLst>
            <pc:docMk/>
            <pc:sldMk cId="3032812229" sldId="286"/>
            <ac:spMk id="8" creationId="{9CD396C5-C6F4-4BAC-B1D9-AC22EC22A87F}"/>
          </ac:spMkLst>
        </pc:spChg>
        <pc:spChg chg="add mod">
          <ac:chgData name="Blodgett, David L" userId="1fd621ce-75f0-44bd-83ec-0bf40b8efee5" providerId="ADAL" clId="{EAD0B900-38E4-467A-BF77-6476D1603672}" dt="2022-02-28T21:17:50.253" v="1685" actId="20577"/>
          <ac:spMkLst>
            <pc:docMk/>
            <pc:sldMk cId="3032812229" sldId="286"/>
            <ac:spMk id="9" creationId="{16551595-9868-4802-BA16-D750D4C1DDC3}"/>
          </ac:spMkLst>
        </pc:spChg>
      </pc:sldChg>
      <pc:sldChg chg="modSp new del mod">
        <pc:chgData name="Blodgett, David L" userId="1fd621ce-75f0-44bd-83ec-0bf40b8efee5" providerId="ADAL" clId="{EAD0B900-38E4-467A-BF77-6476D1603672}" dt="2022-03-01T02:44:57.605" v="1746" actId="47"/>
        <pc:sldMkLst>
          <pc:docMk/>
          <pc:sldMk cId="1775697659" sldId="287"/>
        </pc:sldMkLst>
        <pc:spChg chg="mod">
          <ac:chgData name="Blodgett, David L" userId="1fd621ce-75f0-44bd-83ec-0bf40b8efee5" providerId="ADAL" clId="{EAD0B900-38E4-467A-BF77-6476D1603672}" dt="2022-02-28T21:19:46.774" v="1723" actId="20577"/>
          <ac:spMkLst>
            <pc:docMk/>
            <pc:sldMk cId="1775697659" sldId="287"/>
            <ac:spMk id="2" creationId="{2CCDC01F-D714-4381-96F2-0AF5EE429DBA}"/>
          </ac:spMkLst>
        </pc:spChg>
      </pc:sldChg>
      <pc:sldChg chg="modSp add mod">
        <pc:chgData name="Blodgett, David L" userId="1fd621ce-75f0-44bd-83ec-0bf40b8efee5" providerId="ADAL" clId="{EAD0B900-38E4-467A-BF77-6476D1603672}" dt="2022-03-01T02:40:28.876" v="1727" actId="27636"/>
        <pc:sldMkLst>
          <pc:docMk/>
          <pc:sldMk cId="2440731201" sldId="364"/>
        </pc:sldMkLst>
        <pc:spChg chg="mod">
          <ac:chgData name="Blodgett, David L" userId="1fd621ce-75f0-44bd-83ec-0bf40b8efee5" providerId="ADAL" clId="{EAD0B900-38E4-467A-BF77-6476D1603672}" dt="2022-03-01T02:40:28.876" v="1727" actId="27636"/>
          <ac:spMkLst>
            <pc:docMk/>
            <pc:sldMk cId="2440731201" sldId="364"/>
            <ac:spMk id="4" creationId="{AA92DA85-E7B1-452A-A112-FBB3D9196E65}"/>
          </ac:spMkLst>
        </pc:spChg>
      </pc:sldChg>
      <pc:sldChg chg="modSp add modNotes">
        <pc:chgData name="Blodgett, David L" userId="1fd621ce-75f0-44bd-83ec-0bf40b8efee5" providerId="ADAL" clId="{EAD0B900-38E4-467A-BF77-6476D1603672}" dt="2022-03-01T02:40:28.835" v="1726"/>
        <pc:sldMkLst>
          <pc:docMk/>
          <pc:sldMk cId="3807488242" sldId="374"/>
        </pc:sldMkLst>
        <pc:spChg chg="mod">
          <ac:chgData name="Blodgett, David L" userId="1fd621ce-75f0-44bd-83ec-0bf40b8efee5" providerId="ADAL" clId="{EAD0B900-38E4-467A-BF77-6476D1603672}" dt="2022-03-01T02:40:28.835" v="1726"/>
          <ac:spMkLst>
            <pc:docMk/>
            <pc:sldMk cId="3807488242" sldId="374"/>
            <ac:spMk id="9" creationId="{1E601E17-E0E0-49A5-BDE9-B83BA2EC18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BBFB6-EA16-814E-8BA7-170BD94223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0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BF54-38E8-4DB5-B1A5-0B7ADD4D700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BF54-38E8-4DB5-B1A5-0B7ADD4D700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BF54-38E8-4DB5-B1A5-0B7ADD4D700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 b="1">
                <a:solidFill>
                  <a:srgbClr val="00B1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14035938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4053" y="2390223"/>
            <a:ext cx="10429948" cy="11325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74" y="918735"/>
            <a:ext cx="6126909" cy="31216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785730"/>
            <a:ext cx="21971000" cy="9718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/>
            </a:lvl2pPr>
            <a:lvl3pPr>
              <a:lnSpc>
                <a:spcPct val="100000"/>
              </a:lnSpc>
              <a:spcBef>
                <a:spcPts val="1500"/>
              </a:spcBef>
              <a:defRPr/>
            </a:lvl3pPr>
            <a:lvl4pPr>
              <a:lnSpc>
                <a:spcPct val="100000"/>
              </a:lnSpc>
              <a:spcBef>
                <a:spcPts val="1500"/>
              </a:spcBef>
              <a:defRPr/>
            </a:lvl4pPr>
            <a:lvl5pPr>
              <a:lnSpc>
                <a:spcPct val="100000"/>
              </a:lnSpc>
              <a:spcBef>
                <a:spcPts val="1500"/>
              </a:spcBef>
              <a:defRPr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2B0C06E-0977-954B-BAB3-30BEF9D86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5246"/>
            <a:ext cx="24580123" cy="1373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D Mark.png" descr="3D Mark.png"/>
          <p:cNvPicPr>
            <a:picLocks noChangeAspect="1"/>
          </p:cNvPicPr>
          <p:nvPr/>
        </p:nvPicPr>
        <p:blipFill>
          <a:blip r:embed="rId2" cstate="screen">
            <a:alphaModFix amt="28042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6343" y="856308"/>
            <a:ext cx="8393334" cy="839333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hank Yo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1343969" y="1227969"/>
            <a:ext cx="9779001" cy="14351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500" b="1" spc="-170">
                <a:solidFill>
                  <a:srgbClr val="00B1FF"/>
                </a:solidFill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241" name="Rectangle"/>
          <p:cNvSpPr/>
          <p:nvPr/>
        </p:nvSpPr>
        <p:spPr>
          <a:xfrm>
            <a:off x="11343969" y="2853794"/>
            <a:ext cx="3569395" cy="151693"/>
          </a:xfrm>
          <a:prstGeom prst="rect">
            <a:avLst/>
          </a:prstGeom>
          <a:solidFill>
            <a:srgbClr val="00B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Community"/>
          <p:cNvSpPr txBox="1">
            <a:spLocks noGrp="1"/>
          </p:cNvSpPr>
          <p:nvPr>
            <p:ph type="body" sz="quarter" idx="23"/>
          </p:nvPr>
        </p:nvSpPr>
        <p:spPr>
          <a:xfrm>
            <a:off x="11339402" y="3196211"/>
            <a:ext cx="9779001" cy="76633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500" b="1">
                <a:solidFill>
                  <a:srgbClr val="262626"/>
                </a:solidFill>
              </a:defRPr>
            </a:lvl1pPr>
          </a:lstStyle>
          <a:p>
            <a:r>
              <a:rPr dirty="0"/>
              <a:t>Community</a:t>
            </a:r>
          </a:p>
        </p:txBody>
      </p:sp>
      <p:sp>
        <p:nvSpPr>
          <p:cNvPr id="243" name="500+ International Members…"/>
          <p:cNvSpPr txBox="1"/>
          <p:nvPr/>
        </p:nvSpPr>
        <p:spPr>
          <a:xfrm>
            <a:off x="11339402" y="4029351"/>
            <a:ext cx="10439854" cy="281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500+ International Members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110+ Member Meetings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60+ Alliance and Liaison partners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50+ Standards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45+ Domain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25+ Years of Not for Profit Work</a:t>
            </a:r>
            <a:br>
              <a:rPr dirty="0"/>
            </a:br>
            <a:r>
              <a:rPr dirty="0"/>
              <a:t>10+ Regional and Country Forums</a:t>
            </a:r>
          </a:p>
        </p:txBody>
      </p:sp>
      <p:sp>
        <p:nvSpPr>
          <p:cNvPr id="244" name="Innovation"/>
          <p:cNvSpPr txBox="1"/>
          <p:nvPr/>
        </p:nvSpPr>
        <p:spPr>
          <a:xfrm>
            <a:off x="11339402" y="713570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Innovation</a:t>
            </a:r>
          </a:p>
        </p:txBody>
      </p:sp>
      <p:sp>
        <p:nvSpPr>
          <p:cNvPr id="245" name="120+ Innovation Initiatives…"/>
          <p:cNvSpPr txBox="1"/>
          <p:nvPr/>
        </p:nvSpPr>
        <p:spPr>
          <a:xfrm>
            <a:off x="11339402" y="8053019"/>
            <a:ext cx="10439854" cy="119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120+ Innovation Initiatives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380+ Technical reports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Quarterly Tech Trends monitoring</a:t>
            </a:r>
          </a:p>
        </p:txBody>
      </p:sp>
      <p:sp>
        <p:nvSpPr>
          <p:cNvPr id="246" name="Standards"/>
          <p:cNvSpPr txBox="1"/>
          <p:nvPr/>
        </p:nvSpPr>
        <p:spPr>
          <a:xfrm>
            <a:off x="11339402" y="946876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Standards</a:t>
            </a:r>
          </a:p>
        </p:txBody>
      </p:sp>
      <p:sp>
        <p:nvSpPr>
          <p:cNvPr id="247" name="65+ Adopted Standards…"/>
          <p:cNvSpPr txBox="1"/>
          <p:nvPr/>
        </p:nvSpPr>
        <p:spPr>
          <a:xfrm>
            <a:off x="11339402" y="10454222"/>
            <a:ext cx="10439854" cy="160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65+ Adopted Standards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300+ products with 1000+ certified implementations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1,700,000+ Operational Data Sets </a:t>
            </a:r>
            <a:br>
              <a:rPr dirty="0"/>
            </a:br>
            <a:r>
              <a:rPr dirty="0"/>
              <a:t>Using OGC Standards</a:t>
            </a:r>
          </a:p>
        </p:txBody>
      </p:sp>
      <p:pic>
        <p:nvPicPr>
          <p:cNvPr id="248" name="OGC Mark.pdf" descr="OGC Mark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43" y="12374675"/>
            <a:ext cx="574285" cy="647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Copyright © 2021 Open Geospatial Consortium"/>
          <p:cNvSpPr txBox="1"/>
          <p:nvPr/>
        </p:nvSpPr>
        <p:spPr>
          <a:xfrm>
            <a:off x="2058447" y="12456573"/>
            <a:ext cx="10439855" cy="48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40000"/>
              </a:lnSpc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Copyright © 202</a:t>
            </a:r>
            <a:r>
              <a:rPr lang="en-US" dirty="0"/>
              <a:t>2</a:t>
            </a:r>
            <a:r>
              <a:rPr dirty="0"/>
              <a:t> Open Geospatial Consortium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8088" y="12968286"/>
            <a:ext cx="495328" cy="4873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27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C31B8C-D1BF-8D47-A3EB-AE9638A047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945301" y="12968286"/>
            <a:ext cx="480901" cy="4873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7AC4-9ADF-FA4E-BD12-A120307F0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6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945301" y="12968286"/>
            <a:ext cx="480901" cy="487313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6360" y="13080314"/>
            <a:ext cx="418783" cy="37528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2500">
                <a:solidFill>
                  <a:srgbClr val="00B1FF"/>
                </a:solidFill>
                <a:latin typeface="Mont SemiBold"/>
                <a:ea typeface="Mont SemiBold"/>
                <a:cs typeface="Mont SemiBold"/>
                <a:sym typeface="Mont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  <p:sldLayoutId id="2147483670" r:id="rId4"/>
    <p:sldLayoutId id="2147483671" r:id="rId5"/>
    <p:sldLayoutId id="2147483672" r:id="rId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geospatial.org/is/14-111r6/14-111r6.html#figure3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resentation Title"/>
          <p:cNvSpPr txBox="1">
            <a:spLocks noGrp="1"/>
          </p:cNvSpPr>
          <p:nvPr>
            <p:ph type="title"/>
          </p:nvPr>
        </p:nvSpPr>
        <p:spPr>
          <a:xfrm>
            <a:off x="1206494" y="3689877"/>
            <a:ext cx="14035938" cy="4648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U.S. Update:</a:t>
            </a:r>
            <a:br>
              <a:rPr lang="en-US" dirty="0"/>
            </a:br>
            <a:r>
              <a:rPr lang="en-US" dirty="0"/>
              <a:t>River Features and GWML2 GPKG</a:t>
            </a:r>
            <a:endParaRPr dirty="0"/>
          </a:p>
        </p:txBody>
      </p:sp>
      <p:sp>
        <p:nvSpPr>
          <p:cNvPr id="262" name="Author and Date"/>
          <p:cNvSpPr txBox="1">
            <a:spLocks noGrp="1"/>
          </p:cNvSpPr>
          <p:nvPr>
            <p:ph type="body" sz="quarter" idx="1"/>
          </p:nvPr>
        </p:nvSpPr>
        <p:spPr>
          <a:xfrm>
            <a:off x="1201340" y="8325376"/>
            <a:ext cx="21971001" cy="1905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122</a:t>
            </a:r>
            <a:r>
              <a:rPr lang="en-US" baseline="30000" dirty="0"/>
              <a:t>nd</a:t>
            </a:r>
            <a:r>
              <a:rPr lang="en-US" dirty="0"/>
              <a:t> OGC Member Meeting</a:t>
            </a:r>
            <a:endParaRPr dirty="0"/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AD17ED5E-F497-D24E-82F8-50CA37AC85C0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201340" y="11847162"/>
            <a:ext cx="21971003" cy="12315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1 March 2022</a:t>
            </a:r>
          </a:p>
          <a:p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48C30D-778E-C54B-8B3B-EB7DC6D11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972" y="11105083"/>
            <a:ext cx="3820067" cy="2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F3617E-90BE-984A-9825-F69529B2D3E4}"/>
              </a:ext>
            </a:extLst>
          </p:cNvPr>
          <p:cNvSpPr txBox="1"/>
          <p:nvPr/>
        </p:nvSpPr>
        <p:spPr>
          <a:xfrm>
            <a:off x="10514909" y="10145895"/>
            <a:ext cx="33438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096FF"/>
                </a:solidFill>
              </a:rPr>
              <a:t>Meeting sponsor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96FF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198" y="1270000"/>
            <a:ext cx="9344152" cy="10780776"/>
          </a:xfrm>
          <a:prstGeom prst="rect">
            <a:avLst/>
          </a:prstGeom>
        </p:spPr>
      </p:pic>
      <p:sp>
        <p:nvSpPr>
          <p:cNvPr id="331" name="Thank You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Thank You</a:t>
            </a:r>
          </a:p>
        </p:txBody>
      </p:sp>
      <p:sp>
        <p:nvSpPr>
          <p:cNvPr id="332" name="Community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Community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C7D18-3F37-414C-8AE6-C08CA83CE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draft development of a river features data model</a:t>
            </a:r>
          </a:p>
          <a:p>
            <a:r>
              <a:rPr lang="en-US" dirty="0"/>
              <a:t>Progress on a </a:t>
            </a:r>
            <a:r>
              <a:rPr lang="en-US" dirty="0" err="1"/>
              <a:t>gpkg</a:t>
            </a:r>
            <a:r>
              <a:rPr lang="en-US" dirty="0"/>
              <a:t> encoding of GWML2</a:t>
            </a:r>
          </a:p>
          <a:p>
            <a:r>
              <a:rPr lang="en-US" dirty="0"/>
              <a:t>Next steps, interest in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4932163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87D3-E372-42AF-A85E-D92463A9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River Corridors Data Model: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2A787-CFEF-4BC8-B80D-1D6C5F763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174789"/>
            <a:ext cx="21971000" cy="103297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River reference system for multi-scale integration.</a:t>
            </a:r>
          </a:p>
          <a:p>
            <a:pPr lvl="1"/>
            <a:r>
              <a:rPr lang="en-US" sz="3200" dirty="0"/>
              <a:t>I want to connect river-features to a broad, multi-scale, hydrologic context but preserve the complexity of geomorphic features.</a:t>
            </a:r>
          </a:p>
          <a:p>
            <a:r>
              <a:rPr lang="en-US" dirty="0"/>
              <a:t>River-referenced locations with linked info.</a:t>
            </a:r>
          </a:p>
          <a:p>
            <a:pPr lvl="1"/>
            <a:r>
              <a:rPr lang="en-US" sz="3500" dirty="0"/>
              <a:t>I want to represent multiple types of data from a measurement associated with 1D, 2D, or 3D georeferenced points within the CHANNEL (or river corridor) or WATERBODY</a:t>
            </a:r>
          </a:p>
          <a:p>
            <a:r>
              <a:rPr lang="en-US" dirty="0"/>
              <a:t>Single valued attributes of river features.</a:t>
            </a:r>
          </a:p>
          <a:p>
            <a:pPr lvl="1"/>
            <a:r>
              <a:rPr lang="en-US" sz="3200" dirty="0"/>
              <a:t>I want to represent parameters aggregated to a cross-section or reach/segment from measurements of the CHANNEL (or river corridor) or WATERBODY.</a:t>
            </a:r>
          </a:p>
          <a:p>
            <a:r>
              <a:rPr lang="en-US" dirty="0"/>
              <a:t>Areal delineations of river corridor zones with a consistent characteristic.</a:t>
            </a:r>
          </a:p>
          <a:p>
            <a:pPr lvl="1"/>
            <a:r>
              <a:rPr lang="en-US" sz="3200" dirty="0"/>
              <a:t>I want to represent polygonal/areal data that describe geometric characteristics or objects of the CHANNEL (or river corridor) or WATERBODY</a:t>
            </a:r>
          </a:p>
          <a:p>
            <a:r>
              <a:rPr lang="en-US" dirty="0"/>
              <a:t>Curvilinear delineations of fluvial-geomorphic  features.</a:t>
            </a:r>
          </a:p>
          <a:p>
            <a:pPr lvl="1"/>
            <a:r>
              <a:rPr lang="en-US" sz="3200" dirty="0"/>
              <a:t>I want to represent linear delineations of WATERBODY characteristics relative to a CHANNEL such as top of bank, streamlines, or a thalweg.</a:t>
            </a:r>
          </a:p>
        </p:txBody>
      </p:sp>
    </p:spTree>
    <p:extLst>
      <p:ext uri="{BB962C8B-B14F-4D97-AF65-F5344CB8AC3E}">
        <p14:creationId xmlns:p14="http://schemas.microsoft.com/office/powerpoint/2010/main" val="7473091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87D3-E372-42AF-A85E-D92463A9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River Corridors Data Model: Model Concept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2A787-CFEF-4BC8-B80D-1D6C5F763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85730"/>
            <a:ext cx="11669241" cy="9718786"/>
          </a:xfrm>
        </p:spPr>
        <p:txBody>
          <a:bodyPr/>
          <a:lstStyle/>
          <a:p>
            <a:r>
              <a:rPr lang="en-US" b="1" dirty="0"/>
              <a:t>River Features </a:t>
            </a:r>
            <a:r>
              <a:rPr lang="en-US" dirty="0"/>
              <a:t>form a reference system and </a:t>
            </a:r>
            <a:r>
              <a:rPr lang="en-US" b="1" dirty="0"/>
              <a:t>Fluvial Features </a:t>
            </a:r>
            <a:r>
              <a:rPr lang="en-US" dirty="0"/>
              <a:t>characterize specific aspects of a river corridor.</a:t>
            </a:r>
          </a:p>
          <a:p>
            <a:r>
              <a:rPr lang="en-US" b="1" dirty="0"/>
              <a:t>River Features</a:t>
            </a:r>
            <a:r>
              <a:rPr lang="en-US" dirty="0"/>
              <a:t> overlay catchment (flowpath) and nexus networks and support (usually) linear referencing of </a:t>
            </a:r>
            <a:r>
              <a:rPr lang="en-US" b="1" dirty="0"/>
              <a:t>Fluvial Features.</a:t>
            </a:r>
          </a:p>
          <a:p>
            <a:r>
              <a:rPr lang="en-US" dirty="0"/>
              <a:t>HY_Features Surface Hydro Features concepts apply and can be refined with specific river corridor data use cases.</a:t>
            </a:r>
          </a:p>
          <a:p>
            <a:endParaRPr lang="en-US" dirty="0"/>
          </a:p>
        </p:txBody>
      </p:sp>
      <p:pic>
        <p:nvPicPr>
          <p:cNvPr id="1026" name="Picture 2" descr="fig37">
            <a:extLst>
              <a:ext uri="{FF2B5EF4-FFF2-40B4-BE49-F238E27FC236}">
                <a16:creationId xmlns:a16="http://schemas.microsoft.com/office/drawing/2014/main" id="{7BBFCD0C-9079-4F3E-9D96-71D43629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758" y="2785730"/>
            <a:ext cx="11257654" cy="88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3C30F-32E9-4528-9AA2-A964EC578B43}"/>
              </a:ext>
            </a:extLst>
          </p:cNvPr>
          <p:cNvSpPr txBox="1"/>
          <p:nvPr/>
        </p:nvSpPr>
        <p:spPr>
          <a:xfrm>
            <a:off x="10981382" y="11431737"/>
            <a:ext cx="12196118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Figure 37. Surface Hydro Feature - Application Schema Diagram</a:t>
            </a:r>
            <a:br>
              <a:rPr lang="en-US" dirty="0"/>
            </a:br>
            <a:r>
              <a:rPr lang="en-US" dirty="0">
                <a:hlinkClick r:id="rId3"/>
              </a:rPr>
              <a:t>https://docs.opengeospatial.org/is/14-111r6/14-111r6.html#figure37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164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F04F-0ADF-484C-8926-66D27FCA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Features of a River Data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25F47-BCD8-45E5-9EA3-28F20C49A81F}"/>
              </a:ext>
            </a:extLst>
          </p:cNvPr>
          <p:cNvSpPr/>
          <p:nvPr/>
        </p:nvSpPr>
        <p:spPr>
          <a:xfrm>
            <a:off x="1206500" y="3122189"/>
            <a:ext cx="8703619" cy="128016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River 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5B42D-1F18-4480-A6C2-5A7C4EF7133B}"/>
              </a:ext>
            </a:extLst>
          </p:cNvPr>
          <p:cNvSpPr/>
          <p:nvPr/>
        </p:nvSpPr>
        <p:spPr>
          <a:xfrm>
            <a:off x="1206500" y="7456362"/>
            <a:ext cx="8703619" cy="128016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Typed Locations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48321-FBEC-4033-A651-85151D95C1F7}"/>
              </a:ext>
            </a:extLst>
          </p:cNvPr>
          <p:cNvSpPr/>
          <p:nvPr/>
        </p:nvSpPr>
        <p:spPr>
          <a:xfrm>
            <a:off x="1206500" y="9623450"/>
            <a:ext cx="8703619" cy="128016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Polygonal Delineations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5E52F-050A-4709-B362-07F0AE69FA6F}"/>
              </a:ext>
            </a:extLst>
          </p:cNvPr>
          <p:cNvSpPr/>
          <p:nvPr/>
        </p:nvSpPr>
        <p:spPr>
          <a:xfrm>
            <a:off x="1206500" y="5289276"/>
            <a:ext cx="8703619" cy="128016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River Cross Sections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396C5-C6F4-4BAC-B1D9-AC22EC22A87F}"/>
              </a:ext>
            </a:extLst>
          </p:cNvPr>
          <p:cNvSpPr/>
          <p:nvPr/>
        </p:nvSpPr>
        <p:spPr>
          <a:xfrm>
            <a:off x="1206499" y="11790537"/>
            <a:ext cx="8703619" cy="128016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Linear Delineations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551595-9868-4802-BA16-D750D4C1D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43624" y="3044714"/>
            <a:ext cx="11669241" cy="9718786"/>
          </a:xfrm>
        </p:spPr>
        <p:txBody>
          <a:bodyPr/>
          <a:lstStyle/>
          <a:p>
            <a:r>
              <a:rPr lang="en-US" b="1" dirty="0"/>
              <a:t>River lines are akin to flowpaths but don’t necessarily realize a catchment.</a:t>
            </a:r>
          </a:p>
          <a:p>
            <a:r>
              <a:rPr lang="en-US" b="1" dirty="0"/>
              <a:t>Cross sections are unambiguous in HY_Features.</a:t>
            </a:r>
          </a:p>
          <a:p>
            <a:r>
              <a:rPr lang="en-US" b="1" dirty="0"/>
              <a:t>Typed locations are like hydrologic locations, but can be on a river line too.</a:t>
            </a:r>
          </a:p>
          <a:p>
            <a:r>
              <a:rPr lang="en-US" b="1" dirty="0"/>
              <a:t>Polygonal and linear delineations are “simple” but require some river-referencing scheme.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122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329;p11">
            <a:extLst>
              <a:ext uri="{FF2B5EF4-FFF2-40B4-BE49-F238E27FC236}">
                <a16:creationId xmlns:a16="http://schemas.microsoft.com/office/drawing/2014/main" id="{3B202FF5-9DE6-4D94-A883-442E0282C91D}"/>
              </a:ext>
            </a:extLst>
          </p:cNvPr>
          <p:cNvSpPr/>
          <p:nvPr/>
        </p:nvSpPr>
        <p:spPr>
          <a:xfrm>
            <a:off x="-22860" y="0"/>
            <a:ext cx="24406860" cy="1152940"/>
          </a:xfrm>
          <a:custGeom>
            <a:avLst/>
            <a:gdLst/>
            <a:ahLst/>
            <a:cxnLst/>
            <a:rect l="l" t="t" r="r" b="b"/>
            <a:pathLst>
              <a:path w="21627" h="26857" extrusionOk="0">
                <a:moveTo>
                  <a:pt x="27" y="0"/>
                </a:moveTo>
                <a:lnTo>
                  <a:pt x="21627" y="0"/>
                </a:lnTo>
                <a:lnTo>
                  <a:pt x="21627" y="16027"/>
                </a:lnTo>
                <a:cubicBezTo>
                  <a:pt x="10827" y="16027"/>
                  <a:pt x="10800" y="29967"/>
                  <a:pt x="0" y="26217"/>
                </a:cubicBezTo>
                <a:lnTo>
                  <a:pt x="27" y="0"/>
                </a:lnTo>
                <a:close/>
              </a:path>
            </a:pathLst>
          </a:custGeom>
          <a:solidFill>
            <a:srgbClr val="005BAA"/>
          </a:solidFill>
          <a:ln w="12700" cap="flat" cmpd="sng">
            <a:solidFill>
              <a:srgbClr val="005B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113E-BD61-4786-B38D-70954A993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529C"/>
                </a:solidFill>
              </a:rPr>
              <a:t>State-managed water-well databases shared with the USGS by agencies throughout the conterminous United States</a:t>
            </a:r>
          </a:p>
          <a:p>
            <a:endParaRPr lang="en-US" dirty="0">
              <a:solidFill>
                <a:srgbClr val="00529C"/>
              </a:solidFill>
            </a:endParaRPr>
          </a:p>
          <a:p>
            <a:r>
              <a:rPr lang="en-US" dirty="0">
                <a:solidFill>
                  <a:srgbClr val="00529C"/>
                </a:solidFill>
              </a:rPr>
              <a:t>Content and structure of original data harmonized/standardized to a USGS implementation of GWML2</a:t>
            </a:r>
          </a:p>
          <a:p>
            <a:endParaRPr lang="en-US" dirty="0">
              <a:solidFill>
                <a:srgbClr val="00529C"/>
              </a:solidFill>
            </a:endParaRPr>
          </a:p>
          <a:p>
            <a:r>
              <a:rPr lang="en-US" dirty="0">
                <a:solidFill>
                  <a:srgbClr val="00529C"/>
                </a:solidFill>
              </a:rPr>
              <a:t>Only a subset of entities/attributes relating to water wells in the GWML2 conceptual model were used in the design of the National Water-Well Database (NWWDB)</a:t>
            </a:r>
          </a:p>
          <a:p>
            <a:endParaRPr lang="en-US" dirty="0">
              <a:solidFill>
                <a:srgbClr val="00529C"/>
              </a:solidFill>
            </a:endParaRPr>
          </a:p>
          <a:p>
            <a:r>
              <a:rPr lang="en-US" dirty="0">
                <a:solidFill>
                  <a:srgbClr val="00529C"/>
                </a:solidFill>
              </a:rPr>
              <a:t>Extension of the GWML2 conceptual model through the addition of entities/attributes was necessary in order to meet specific design requirements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01E17-E0E0-49A5-BDE9-B83BA2EC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" name="Google Shape;181;p2">
            <a:extLst>
              <a:ext uri="{FF2B5EF4-FFF2-40B4-BE49-F238E27FC236}">
                <a16:creationId xmlns:a16="http://schemas.microsoft.com/office/drawing/2014/main" id="{ADC0ADEF-78B6-4EC5-9FAF-EC76A83E1060}"/>
              </a:ext>
            </a:extLst>
          </p:cNvPr>
          <p:cNvSpPr txBox="1"/>
          <p:nvPr/>
        </p:nvSpPr>
        <p:spPr>
          <a:xfrm>
            <a:off x="4608820" y="1589599"/>
            <a:ext cx="151435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ctr"/>
            <a:r>
              <a:rPr lang="en-US" sz="6400" b="1" dirty="0">
                <a:solidFill>
                  <a:srgbClr val="00529C"/>
                </a:solidFill>
                <a:cs typeface="Arial" panose="020B0604020202020204" pitchFamily="34" charset="0"/>
              </a:rPr>
              <a:t>National Water Well Database (NWWDB)</a:t>
            </a:r>
            <a:endParaRPr sz="6400" b="1" dirty="0">
              <a:solidFill>
                <a:srgbClr val="00529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6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329;p11">
            <a:extLst>
              <a:ext uri="{FF2B5EF4-FFF2-40B4-BE49-F238E27FC236}">
                <a16:creationId xmlns:a16="http://schemas.microsoft.com/office/drawing/2014/main" id="{3B202FF5-9DE6-4D94-A883-442E0282C91D}"/>
              </a:ext>
            </a:extLst>
          </p:cNvPr>
          <p:cNvSpPr/>
          <p:nvPr/>
        </p:nvSpPr>
        <p:spPr>
          <a:xfrm>
            <a:off x="-22860" y="0"/>
            <a:ext cx="24406860" cy="1152940"/>
          </a:xfrm>
          <a:custGeom>
            <a:avLst/>
            <a:gdLst/>
            <a:ahLst/>
            <a:cxnLst/>
            <a:rect l="l" t="t" r="r" b="b"/>
            <a:pathLst>
              <a:path w="21627" h="26857" extrusionOk="0">
                <a:moveTo>
                  <a:pt x="27" y="0"/>
                </a:moveTo>
                <a:lnTo>
                  <a:pt x="21627" y="0"/>
                </a:lnTo>
                <a:lnTo>
                  <a:pt x="21627" y="16027"/>
                </a:lnTo>
                <a:cubicBezTo>
                  <a:pt x="10827" y="16027"/>
                  <a:pt x="10800" y="29967"/>
                  <a:pt x="0" y="26217"/>
                </a:cubicBezTo>
                <a:lnTo>
                  <a:pt x="27" y="0"/>
                </a:lnTo>
                <a:close/>
              </a:path>
            </a:pathLst>
          </a:custGeom>
          <a:solidFill>
            <a:srgbClr val="005BAA"/>
          </a:solidFill>
          <a:ln w="12700" cap="flat" cmpd="sng">
            <a:solidFill>
              <a:srgbClr val="005B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2DA85-E7B1-452A-A112-FBB3D9196E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529C"/>
                </a:solidFill>
              </a:rPr>
              <a:t>Relational database needed for efficient storage of many (millions of) water-well records</a:t>
            </a:r>
          </a:p>
          <a:p>
            <a:endParaRPr lang="en-US" dirty="0">
              <a:solidFill>
                <a:srgbClr val="00529C"/>
              </a:solidFill>
            </a:endParaRPr>
          </a:p>
          <a:p>
            <a:r>
              <a:rPr lang="en-US" dirty="0">
                <a:solidFill>
                  <a:srgbClr val="00529C"/>
                </a:solidFill>
              </a:rPr>
              <a:t>Adopted semantics and nomenclature of GWML2 conceptual model in GeoPackage encoding</a:t>
            </a:r>
          </a:p>
          <a:p>
            <a:endParaRPr lang="en-US" dirty="0">
              <a:solidFill>
                <a:srgbClr val="00529C"/>
              </a:solidFill>
            </a:endParaRPr>
          </a:p>
          <a:p>
            <a:r>
              <a:rPr lang="en-US" dirty="0">
                <a:solidFill>
                  <a:srgbClr val="00529C"/>
                </a:solidFill>
              </a:rPr>
              <a:t>Data stored in relational database could be converted to an XML encoding</a:t>
            </a:r>
          </a:p>
          <a:p>
            <a:endParaRPr lang="en-US" dirty="0">
              <a:solidFill>
                <a:srgbClr val="00529C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B0EFFB-A7F4-49CB-B446-C5C0EE1DB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928365" y="3651250"/>
            <a:ext cx="5195270" cy="870267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01E17-E0E0-49A5-BDE9-B83BA2EC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53503" y="12968286"/>
            <a:ext cx="264496" cy="487313"/>
          </a:xfrm>
        </p:spPr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43" name="Google Shape;181;p2">
            <a:extLst>
              <a:ext uri="{FF2B5EF4-FFF2-40B4-BE49-F238E27FC236}">
                <a16:creationId xmlns:a16="http://schemas.microsoft.com/office/drawing/2014/main" id="{ADC0ADEF-78B6-4EC5-9FAF-EC76A83E1060}"/>
              </a:ext>
            </a:extLst>
          </p:cNvPr>
          <p:cNvSpPr txBox="1"/>
          <p:nvPr/>
        </p:nvSpPr>
        <p:spPr>
          <a:xfrm>
            <a:off x="4608820" y="1589599"/>
            <a:ext cx="151435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ctr"/>
            <a:r>
              <a:rPr lang="en-US" sz="6400" b="1" dirty="0">
                <a:solidFill>
                  <a:srgbClr val="00529C"/>
                </a:solidFill>
                <a:cs typeface="Arial" panose="020B0604020202020204" pitchFamily="34" charset="0"/>
              </a:rPr>
              <a:t>OGC GeoPackage Encoding</a:t>
            </a:r>
            <a:endParaRPr sz="6400" b="1" dirty="0">
              <a:solidFill>
                <a:srgbClr val="00529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3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329;p11">
            <a:extLst>
              <a:ext uri="{FF2B5EF4-FFF2-40B4-BE49-F238E27FC236}">
                <a16:creationId xmlns:a16="http://schemas.microsoft.com/office/drawing/2014/main" id="{3B202FF5-9DE6-4D94-A883-442E0282C91D}"/>
              </a:ext>
            </a:extLst>
          </p:cNvPr>
          <p:cNvSpPr/>
          <p:nvPr/>
        </p:nvSpPr>
        <p:spPr>
          <a:xfrm>
            <a:off x="-22860" y="0"/>
            <a:ext cx="24406860" cy="1152940"/>
          </a:xfrm>
          <a:custGeom>
            <a:avLst/>
            <a:gdLst/>
            <a:ahLst/>
            <a:cxnLst/>
            <a:rect l="l" t="t" r="r" b="b"/>
            <a:pathLst>
              <a:path w="21627" h="26857" extrusionOk="0">
                <a:moveTo>
                  <a:pt x="27" y="0"/>
                </a:moveTo>
                <a:lnTo>
                  <a:pt x="21627" y="0"/>
                </a:lnTo>
                <a:lnTo>
                  <a:pt x="21627" y="16027"/>
                </a:lnTo>
                <a:cubicBezTo>
                  <a:pt x="10827" y="16027"/>
                  <a:pt x="10800" y="29967"/>
                  <a:pt x="0" y="26217"/>
                </a:cubicBezTo>
                <a:lnTo>
                  <a:pt x="27" y="0"/>
                </a:lnTo>
                <a:close/>
              </a:path>
            </a:pathLst>
          </a:custGeom>
          <a:solidFill>
            <a:srgbClr val="005BAA"/>
          </a:solidFill>
          <a:ln w="12700" cap="flat" cmpd="sng">
            <a:solidFill>
              <a:srgbClr val="005B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Content Placeholder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3D0764A-05E5-462C-9CB6-8C9756CCE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33" y="3651250"/>
            <a:ext cx="10805334" cy="870267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01E17-E0E0-49A5-BDE9-B83BA2EC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" name="Google Shape;181;p2">
            <a:extLst>
              <a:ext uri="{FF2B5EF4-FFF2-40B4-BE49-F238E27FC236}">
                <a16:creationId xmlns:a16="http://schemas.microsoft.com/office/drawing/2014/main" id="{ADC0ADEF-78B6-4EC5-9FAF-EC76A83E1060}"/>
              </a:ext>
            </a:extLst>
          </p:cNvPr>
          <p:cNvSpPr txBox="1"/>
          <p:nvPr/>
        </p:nvSpPr>
        <p:spPr>
          <a:xfrm>
            <a:off x="4608820" y="1589598"/>
            <a:ext cx="151435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ctr"/>
            <a:r>
              <a:rPr lang="en-US" sz="6400" b="1" dirty="0">
                <a:solidFill>
                  <a:srgbClr val="00529C"/>
                </a:solidFill>
                <a:cs typeface="Arial" panose="020B0604020202020204" pitchFamily="34" charset="0"/>
              </a:rPr>
              <a:t>Relational Schema</a:t>
            </a:r>
            <a:endParaRPr sz="6400" b="1" dirty="0">
              <a:solidFill>
                <a:srgbClr val="00529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8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ec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Questions?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262626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14228</TotalTime>
  <Words>519</Words>
  <Application>Microsoft Office PowerPoint</Application>
  <PresentationFormat>Custom</PresentationFormat>
  <Paragraphs>59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 Neue</vt:lpstr>
      <vt:lpstr>Helvetica Neue Medium</vt:lpstr>
      <vt:lpstr>Mont Book</vt:lpstr>
      <vt:lpstr>Mont SemiBold</vt:lpstr>
      <vt:lpstr>30_BasicColor</vt:lpstr>
      <vt:lpstr>U.S. Update: River Features and GWML2 GPKG</vt:lpstr>
      <vt:lpstr>Agenda</vt:lpstr>
      <vt:lpstr>River Corridors Data Model: Use Cases</vt:lpstr>
      <vt:lpstr>River Corridors Data Model: Model Concept</vt:lpstr>
      <vt:lpstr>Core Features of a River Data Model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Blodgett, David L.</dc:creator>
  <cp:lastModifiedBy>Blodgett, David L</cp:lastModifiedBy>
  <cp:revision>30</cp:revision>
  <dcterms:modified xsi:type="dcterms:W3CDTF">2022-03-01T02:45:02Z</dcterms:modified>
</cp:coreProperties>
</file>