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12"/>
  </p:notesMasterIdLst>
  <p:sldIdLst>
    <p:sldId id="256" r:id="rId3"/>
    <p:sldId id="273" r:id="rId4"/>
    <p:sldId id="277" r:id="rId5"/>
    <p:sldId id="262" r:id="rId6"/>
    <p:sldId id="276" r:id="rId7"/>
    <p:sldId id="275" r:id="rId8"/>
    <p:sldId id="274" r:id="rId9"/>
    <p:sldId id="278" r:id="rId10"/>
    <p:sldId id="271" r:id="rId11"/>
  </p:sldIdLst>
  <p:sldSz cx="9144000" cy="5143500" type="screen16x9"/>
  <p:notesSz cx="6858000" cy="9144000"/>
  <p:embeddedFontLst>
    <p:embeddedFont>
      <p:font typeface="Helvetica Neue" panose="020B0604020202020204" charset="0"/>
      <p:regular r:id="rId13"/>
      <p:bold r:id="rId14"/>
      <p:italic r:id="rId15"/>
      <p:boldItalic r:id="rId16"/>
    </p:embeddedFont>
    <p:embeddedFont>
      <p:font typeface="Lato" panose="020F0502020204030203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D8662-2C99-4737-AFDA-B44DE07F9AE3}" v="12" dt="2024-06-18T19:03:15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4" autoAdjust="0"/>
    <p:restoredTop sz="94660"/>
  </p:normalViewPr>
  <p:slideViewPr>
    <p:cSldViewPr snapToGrid="0">
      <p:cViewPr varScale="1">
        <p:scale>
          <a:sx n="97" d="100"/>
          <a:sy n="97" d="100"/>
        </p:scale>
        <p:origin x="37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dkin noodle" userId="e4316745ce8159a7" providerId="LiveId" clId="{02BD8662-2C99-4737-AFDA-B44DE07F9AE3}"/>
    <pc:docChg chg="undo custSel addSld delSld modSld sldOrd">
      <pc:chgData name="bodkin noodle" userId="e4316745ce8159a7" providerId="LiveId" clId="{02BD8662-2C99-4737-AFDA-B44DE07F9AE3}" dt="2024-06-18T19:06:20.777" v="2315" actId="20577"/>
      <pc:docMkLst>
        <pc:docMk/>
      </pc:docMkLst>
      <pc:sldChg chg="modSp mod">
        <pc:chgData name="bodkin noodle" userId="e4316745ce8159a7" providerId="LiveId" clId="{02BD8662-2C99-4737-AFDA-B44DE07F9AE3}" dt="2024-06-17T14:11:52.548" v="10" actId="403"/>
        <pc:sldMkLst>
          <pc:docMk/>
          <pc:sldMk cId="0" sldId="256"/>
        </pc:sldMkLst>
        <pc:spChg chg="mod">
          <ac:chgData name="bodkin noodle" userId="e4316745ce8159a7" providerId="LiveId" clId="{02BD8662-2C99-4737-AFDA-B44DE07F9AE3}" dt="2024-06-17T14:11:52.548" v="10" actId="403"/>
          <ac:spMkLst>
            <pc:docMk/>
            <pc:sldMk cId="0" sldId="256"/>
            <ac:spMk id="131" creationId="{00000000-0000-0000-0000-000000000000}"/>
          </ac:spMkLst>
        </pc:spChg>
      </pc:sldChg>
      <pc:sldChg chg="del">
        <pc:chgData name="bodkin noodle" userId="e4316745ce8159a7" providerId="LiveId" clId="{02BD8662-2C99-4737-AFDA-B44DE07F9AE3}" dt="2024-06-17T14:14:46.338" v="244" actId="47"/>
        <pc:sldMkLst>
          <pc:docMk/>
          <pc:sldMk cId="0" sldId="258"/>
        </pc:sldMkLst>
      </pc:sldChg>
      <pc:sldChg chg="del">
        <pc:chgData name="bodkin noodle" userId="e4316745ce8159a7" providerId="LiveId" clId="{02BD8662-2C99-4737-AFDA-B44DE07F9AE3}" dt="2024-06-17T14:14:46.338" v="244" actId="47"/>
        <pc:sldMkLst>
          <pc:docMk/>
          <pc:sldMk cId="0" sldId="259"/>
        </pc:sldMkLst>
      </pc:sldChg>
      <pc:sldChg chg="del">
        <pc:chgData name="bodkin noodle" userId="e4316745ce8159a7" providerId="LiveId" clId="{02BD8662-2C99-4737-AFDA-B44DE07F9AE3}" dt="2024-06-17T14:14:46.338" v="244" actId="47"/>
        <pc:sldMkLst>
          <pc:docMk/>
          <pc:sldMk cId="0" sldId="260"/>
        </pc:sldMkLst>
      </pc:sldChg>
      <pc:sldChg chg="modSp add mod ord">
        <pc:chgData name="bodkin noodle" userId="e4316745ce8159a7" providerId="LiveId" clId="{02BD8662-2C99-4737-AFDA-B44DE07F9AE3}" dt="2024-06-17T20:38:50.058" v="1046"/>
        <pc:sldMkLst>
          <pc:docMk/>
          <pc:sldMk cId="0" sldId="262"/>
        </pc:sldMkLst>
        <pc:spChg chg="mod">
          <ac:chgData name="bodkin noodle" userId="e4316745ce8159a7" providerId="LiveId" clId="{02BD8662-2C99-4737-AFDA-B44DE07F9AE3}" dt="2024-06-17T20:37:31.388" v="1042" actId="20577"/>
          <ac:spMkLst>
            <pc:docMk/>
            <pc:sldMk cId="0" sldId="262"/>
            <ac:spMk id="175" creationId="{00000000-0000-0000-0000-000000000000}"/>
          </ac:spMkLst>
        </pc:spChg>
      </pc:sldChg>
      <pc:sldChg chg="del">
        <pc:chgData name="bodkin noodle" userId="e4316745ce8159a7" providerId="LiveId" clId="{02BD8662-2C99-4737-AFDA-B44DE07F9AE3}" dt="2024-06-17T14:14:46.338" v="244" actId="47"/>
        <pc:sldMkLst>
          <pc:docMk/>
          <pc:sldMk cId="0" sldId="263"/>
        </pc:sldMkLst>
      </pc:sldChg>
      <pc:sldChg chg="del">
        <pc:chgData name="bodkin noodle" userId="e4316745ce8159a7" providerId="LiveId" clId="{02BD8662-2C99-4737-AFDA-B44DE07F9AE3}" dt="2024-06-17T14:14:46.338" v="244" actId="47"/>
        <pc:sldMkLst>
          <pc:docMk/>
          <pc:sldMk cId="0" sldId="264"/>
        </pc:sldMkLst>
      </pc:sldChg>
      <pc:sldChg chg="del">
        <pc:chgData name="bodkin noodle" userId="e4316745ce8159a7" providerId="LiveId" clId="{02BD8662-2C99-4737-AFDA-B44DE07F9AE3}" dt="2024-06-17T14:14:46.338" v="244" actId="47"/>
        <pc:sldMkLst>
          <pc:docMk/>
          <pc:sldMk cId="0" sldId="265"/>
        </pc:sldMkLst>
      </pc:sldChg>
      <pc:sldChg chg="modSp mod">
        <pc:chgData name="bodkin noodle" userId="e4316745ce8159a7" providerId="LiveId" clId="{02BD8662-2C99-4737-AFDA-B44DE07F9AE3}" dt="2024-06-17T14:15:29.370" v="262" actId="20577"/>
        <pc:sldMkLst>
          <pc:docMk/>
          <pc:sldMk cId="4273826554" sldId="273"/>
        </pc:sldMkLst>
        <pc:spChg chg="mod">
          <ac:chgData name="bodkin noodle" userId="e4316745ce8159a7" providerId="LiveId" clId="{02BD8662-2C99-4737-AFDA-B44DE07F9AE3}" dt="2024-06-17T14:15:29.370" v="262" actId="20577"/>
          <ac:spMkLst>
            <pc:docMk/>
            <pc:sldMk cId="4273826554" sldId="273"/>
            <ac:spMk id="145" creationId="{00000000-0000-0000-0000-000000000000}"/>
          </ac:spMkLst>
        </pc:spChg>
      </pc:sldChg>
      <pc:sldChg chg="new del">
        <pc:chgData name="bodkin noodle" userId="e4316745ce8159a7" providerId="LiveId" clId="{02BD8662-2C99-4737-AFDA-B44DE07F9AE3}" dt="2024-06-17T14:15:34.531" v="264" actId="680"/>
        <pc:sldMkLst>
          <pc:docMk/>
          <pc:sldMk cId="77391714" sldId="274"/>
        </pc:sldMkLst>
      </pc:sldChg>
      <pc:sldChg chg="addSp modSp new mod">
        <pc:chgData name="bodkin noodle" userId="e4316745ce8159a7" providerId="LiveId" clId="{02BD8662-2C99-4737-AFDA-B44DE07F9AE3}" dt="2024-06-18T19:03:15.892" v="1881" actId="20577"/>
        <pc:sldMkLst>
          <pc:docMk/>
          <pc:sldMk cId="1958617662" sldId="274"/>
        </pc:sldMkLst>
        <pc:spChg chg="mod">
          <ac:chgData name="bodkin noodle" userId="e4316745ce8159a7" providerId="LiveId" clId="{02BD8662-2C99-4737-AFDA-B44DE07F9AE3}" dt="2024-06-17T14:17:44.057" v="289" actId="20577"/>
          <ac:spMkLst>
            <pc:docMk/>
            <pc:sldMk cId="1958617662" sldId="274"/>
            <ac:spMk id="2" creationId="{E9E3DBB6-8FE8-7E23-F3B6-156147C5A27B}"/>
          </ac:spMkLst>
        </pc:spChg>
        <pc:spChg chg="mod">
          <ac:chgData name="bodkin noodle" userId="e4316745ce8159a7" providerId="LiveId" clId="{02BD8662-2C99-4737-AFDA-B44DE07F9AE3}" dt="2024-06-18T19:03:15.892" v="1881" actId="20577"/>
          <ac:spMkLst>
            <pc:docMk/>
            <pc:sldMk cId="1958617662" sldId="274"/>
            <ac:spMk id="3" creationId="{AFE6D805-8ED3-C99A-1D25-F3475D5C7987}"/>
          </ac:spMkLst>
        </pc:spChg>
        <pc:spChg chg="add">
          <ac:chgData name="bodkin noodle" userId="e4316745ce8159a7" providerId="LiveId" clId="{02BD8662-2C99-4737-AFDA-B44DE07F9AE3}" dt="2024-06-18T19:02:46.220" v="1876"/>
          <ac:spMkLst>
            <pc:docMk/>
            <pc:sldMk cId="1958617662" sldId="274"/>
            <ac:spMk id="4" creationId="{219FAE9A-2576-6241-6F3E-67CF9646CA9F}"/>
          </ac:spMkLst>
        </pc:spChg>
        <pc:spChg chg="add">
          <ac:chgData name="bodkin noodle" userId="e4316745ce8159a7" providerId="LiveId" clId="{02BD8662-2C99-4737-AFDA-B44DE07F9AE3}" dt="2024-06-18T19:02:51.864" v="1879"/>
          <ac:spMkLst>
            <pc:docMk/>
            <pc:sldMk cId="1958617662" sldId="274"/>
            <ac:spMk id="5" creationId="{49D7752C-2A66-9158-29E8-BA854419F937}"/>
          </ac:spMkLst>
        </pc:spChg>
      </pc:sldChg>
      <pc:sldChg chg="del">
        <pc:chgData name="bodkin noodle" userId="e4316745ce8159a7" providerId="LiveId" clId="{02BD8662-2C99-4737-AFDA-B44DE07F9AE3}" dt="2024-06-17T14:14:46.338" v="244" actId="47"/>
        <pc:sldMkLst>
          <pc:docMk/>
          <pc:sldMk cId="2756731987" sldId="274"/>
        </pc:sldMkLst>
      </pc:sldChg>
      <pc:sldChg chg="del">
        <pc:chgData name="bodkin noodle" userId="e4316745ce8159a7" providerId="LiveId" clId="{02BD8662-2C99-4737-AFDA-B44DE07F9AE3}" dt="2024-06-17T14:14:46.338" v="244" actId="47"/>
        <pc:sldMkLst>
          <pc:docMk/>
          <pc:sldMk cId="201714176" sldId="275"/>
        </pc:sldMkLst>
      </pc:sldChg>
      <pc:sldChg chg="modSp new mod">
        <pc:chgData name="bodkin noodle" userId="e4316745ce8159a7" providerId="LiveId" clId="{02BD8662-2C99-4737-AFDA-B44DE07F9AE3}" dt="2024-06-18T18:55:02.472" v="1834" actId="20577"/>
        <pc:sldMkLst>
          <pc:docMk/>
          <pc:sldMk cId="1207720629" sldId="275"/>
        </pc:sldMkLst>
        <pc:spChg chg="mod">
          <ac:chgData name="bodkin noodle" userId="e4316745ce8159a7" providerId="LiveId" clId="{02BD8662-2C99-4737-AFDA-B44DE07F9AE3}" dt="2024-06-18T18:52:51.716" v="1576" actId="20577"/>
          <ac:spMkLst>
            <pc:docMk/>
            <pc:sldMk cId="1207720629" sldId="275"/>
            <ac:spMk id="2" creationId="{E3AF8467-30F8-5380-069F-75F21F494933}"/>
          </ac:spMkLst>
        </pc:spChg>
        <pc:spChg chg="mod">
          <ac:chgData name="bodkin noodle" userId="e4316745ce8159a7" providerId="LiveId" clId="{02BD8662-2C99-4737-AFDA-B44DE07F9AE3}" dt="2024-06-18T18:55:02.472" v="1834" actId="20577"/>
          <ac:spMkLst>
            <pc:docMk/>
            <pc:sldMk cId="1207720629" sldId="275"/>
            <ac:spMk id="3" creationId="{0507E7BD-9A2F-9F73-9272-BB74D562FE36}"/>
          </ac:spMkLst>
        </pc:spChg>
      </pc:sldChg>
      <pc:sldChg chg="del">
        <pc:chgData name="bodkin noodle" userId="e4316745ce8159a7" providerId="LiveId" clId="{02BD8662-2C99-4737-AFDA-B44DE07F9AE3}" dt="2024-06-17T14:14:46.338" v="244" actId="47"/>
        <pc:sldMkLst>
          <pc:docMk/>
          <pc:sldMk cId="256068360" sldId="276"/>
        </pc:sldMkLst>
      </pc:sldChg>
      <pc:sldChg chg="modSp new mod">
        <pc:chgData name="bodkin noodle" userId="e4316745ce8159a7" providerId="LiveId" clId="{02BD8662-2C99-4737-AFDA-B44DE07F9AE3}" dt="2024-06-18T18:52:23.896" v="1558" actId="20577"/>
        <pc:sldMkLst>
          <pc:docMk/>
          <pc:sldMk cId="1296031355" sldId="276"/>
        </pc:sldMkLst>
        <pc:spChg chg="mod">
          <ac:chgData name="bodkin noodle" userId="e4316745ce8159a7" providerId="LiveId" clId="{02BD8662-2C99-4737-AFDA-B44DE07F9AE3}" dt="2024-06-17T20:39:35.350" v="1087" actId="5793"/>
          <ac:spMkLst>
            <pc:docMk/>
            <pc:sldMk cId="1296031355" sldId="276"/>
            <ac:spMk id="2" creationId="{9C0A6E3C-E8B1-C651-4344-00B67FBAD911}"/>
          </ac:spMkLst>
        </pc:spChg>
        <pc:spChg chg="mod">
          <ac:chgData name="bodkin noodle" userId="e4316745ce8159a7" providerId="LiveId" clId="{02BD8662-2C99-4737-AFDA-B44DE07F9AE3}" dt="2024-06-18T18:52:23.896" v="1558" actId="20577"/>
          <ac:spMkLst>
            <pc:docMk/>
            <pc:sldMk cId="1296031355" sldId="276"/>
            <ac:spMk id="3" creationId="{C2FB79E4-287F-67BE-2795-C3100A9DA51C}"/>
          </ac:spMkLst>
        </pc:spChg>
      </pc:sldChg>
      <pc:sldChg chg="addSp modSp add mod ord modAnim">
        <pc:chgData name="bodkin noodle" userId="e4316745ce8159a7" providerId="LiveId" clId="{02BD8662-2C99-4737-AFDA-B44DE07F9AE3}" dt="2024-06-18T18:50:29.282" v="1290"/>
        <pc:sldMkLst>
          <pc:docMk/>
          <pc:sldMk cId="0" sldId="277"/>
        </pc:sldMkLst>
        <pc:spChg chg="add mod">
          <ac:chgData name="bodkin noodle" userId="e4316745ce8159a7" providerId="LiveId" clId="{02BD8662-2C99-4737-AFDA-B44DE07F9AE3}" dt="2024-06-18T18:08:21.371" v="1230" actId="1076"/>
          <ac:spMkLst>
            <pc:docMk/>
            <pc:sldMk cId="0" sldId="277"/>
            <ac:spMk id="2" creationId="{C3E7F921-8319-FD73-5E32-ED0B4E8021E4}"/>
          </ac:spMkLst>
        </pc:spChg>
        <pc:spChg chg="mod">
          <ac:chgData name="bodkin noodle" userId="e4316745ce8159a7" providerId="LiveId" clId="{02BD8662-2C99-4737-AFDA-B44DE07F9AE3}" dt="2024-06-18T18:08:06.195" v="1228" actId="20577"/>
          <ac:spMkLst>
            <pc:docMk/>
            <pc:sldMk cId="0" sldId="277"/>
            <ac:spMk id="386" creationId="{00000000-0000-0000-0000-000000000000}"/>
          </ac:spMkLst>
        </pc:spChg>
        <pc:spChg chg="mod">
          <ac:chgData name="bodkin noodle" userId="e4316745ce8159a7" providerId="LiveId" clId="{02BD8662-2C99-4737-AFDA-B44DE07F9AE3}" dt="2024-06-18T18:50:12.755" v="1289" actId="20577"/>
          <ac:spMkLst>
            <pc:docMk/>
            <pc:sldMk cId="0" sldId="277"/>
            <ac:spMk id="387" creationId="{00000000-0000-0000-0000-000000000000}"/>
          </ac:spMkLst>
        </pc:spChg>
        <pc:spChg chg="mod">
          <ac:chgData name="bodkin noodle" userId="e4316745ce8159a7" providerId="LiveId" clId="{02BD8662-2C99-4737-AFDA-B44DE07F9AE3}" dt="2024-06-17T20:38:52.238" v="1048" actId="27636"/>
          <ac:spMkLst>
            <pc:docMk/>
            <pc:sldMk cId="0" sldId="277"/>
            <ac:spMk id="390" creationId="{00000000-0000-0000-0000-000000000000}"/>
          </ac:spMkLst>
        </pc:spChg>
        <pc:picChg chg="add mod">
          <ac:chgData name="bodkin noodle" userId="e4316745ce8159a7" providerId="LiveId" clId="{02BD8662-2C99-4737-AFDA-B44DE07F9AE3}" dt="2024-06-18T18:49:47.386" v="1233" actId="1076"/>
          <ac:picMkLst>
            <pc:docMk/>
            <pc:sldMk cId="0" sldId="277"/>
            <ac:picMk id="1026" creationId="{77F42FA0-1C24-B368-F16C-64963D35360C}"/>
          </ac:picMkLst>
        </pc:picChg>
      </pc:sldChg>
      <pc:sldChg chg="del">
        <pc:chgData name="bodkin noodle" userId="e4316745ce8159a7" providerId="LiveId" clId="{02BD8662-2C99-4737-AFDA-B44DE07F9AE3}" dt="2024-06-17T14:14:46.338" v="244" actId="47"/>
        <pc:sldMkLst>
          <pc:docMk/>
          <pc:sldMk cId="378947859" sldId="277"/>
        </pc:sldMkLst>
      </pc:sldChg>
      <pc:sldChg chg="del">
        <pc:chgData name="bodkin noodle" userId="e4316745ce8159a7" providerId="LiveId" clId="{02BD8662-2C99-4737-AFDA-B44DE07F9AE3}" dt="2024-06-17T14:14:46.338" v="244" actId="47"/>
        <pc:sldMkLst>
          <pc:docMk/>
          <pc:sldMk cId="1253867371" sldId="278"/>
        </pc:sldMkLst>
      </pc:sldChg>
      <pc:sldChg chg="modSp new mod">
        <pc:chgData name="bodkin noodle" userId="e4316745ce8159a7" providerId="LiveId" clId="{02BD8662-2C99-4737-AFDA-B44DE07F9AE3}" dt="2024-06-18T19:06:20.777" v="2315" actId="20577"/>
        <pc:sldMkLst>
          <pc:docMk/>
          <pc:sldMk cId="3022325962" sldId="278"/>
        </pc:sldMkLst>
        <pc:spChg chg="mod">
          <ac:chgData name="bodkin noodle" userId="e4316745ce8159a7" providerId="LiveId" clId="{02BD8662-2C99-4737-AFDA-B44DE07F9AE3}" dt="2024-06-18T19:03:28.487" v="1893" actId="20577"/>
          <ac:spMkLst>
            <pc:docMk/>
            <pc:sldMk cId="3022325962" sldId="278"/>
            <ac:spMk id="2" creationId="{DDED3C2F-2EA0-1AB6-AA57-1D1F3E993BDC}"/>
          </ac:spMkLst>
        </pc:spChg>
        <pc:spChg chg="mod">
          <ac:chgData name="bodkin noodle" userId="e4316745ce8159a7" providerId="LiveId" clId="{02BD8662-2C99-4737-AFDA-B44DE07F9AE3}" dt="2024-06-18T19:06:20.777" v="2315" actId="20577"/>
          <ac:spMkLst>
            <pc:docMk/>
            <pc:sldMk cId="3022325962" sldId="278"/>
            <ac:spMk id="3" creationId="{DAFF625C-0054-A7D5-41D7-F108979EC4CE}"/>
          </ac:spMkLst>
        </pc:spChg>
      </pc:sldChg>
      <pc:sldChg chg="del">
        <pc:chgData name="bodkin noodle" userId="e4316745ce8159a7" providerId="LiveId" clId="{02BD8662-2C99-4737-AFDA-B44DE07F9AE3}" dt="2024-06-17T14:14:46.338" v="244" actId="47"/>
        <pc:sldMkLst>
          <pc:docMk/>
          <pc:sldMk cId="2147134139" sldId="279"/>
        </pc:sldMkLst>
      </pc:sldChg>
      <pc:sldChg chg="del">
        <pc:chgData name="bodkin noodle" userId="e4316745ce8159a7" providerId="LiveId" clId="{02BD8662-2C99-4737-AFDA-B44DE07F9AE3}" dt="2024-06-17T14:14:46.338" v="244" actId="47"/>
        <pc:sldMkLst>
          <pc:docMk/>
          <pc:sldMk cId="2346610854" sldId="280"/>
        </pc:sldMkLst>
      </pc:sldChg>
      <pc:sldChg chg="del">
        <pc:chgData name="bodkin noodle" userId="e4316745ce8159a7" providerId="LiveId" clId="{02BD8662-2C99-4737-AFDA-B44DE07F9AE3}" dt="2024-06-17T14:14:46.338" v="244" actId="47"/>
        <pc:sldMkLst>
          <pc:docMk/>
          <pc:sldMk cId="2535990499" sldId="281"/>
        </pc:sldMkLst>
      </pc:sldChg>
      <pc:sldChg chg="del">
        <pc:chgData name="bodkin noodle" userId="e4316745ce8159a7" providerId="LiveId" clId="{02BD8662-2C99-4737-AFDA-B44DE07F9AE3}" dt="2024-06-17T14:14:46.338" v="244" actId="47"/>
        <pc:sldMkLst>
          <pc:docMk/>
          <pc:sldMk cId="3204160225" sldId="282"/>
        </pc:sldMkLst>
      </pc:sldChg>
      <pc:sldChg chg="del">
        <pc:chgData name="bodkin noodle" userId="e4316745ce8159a7" providerId="LiveId" clId="{02BD8662-2C99-4737-AFDA-B44DE07F9AE3}" dt="2024-06-17T14:14:46.338" v="244" actId="47"/>
        <pc:sldMkLst>
          <pc:docMk/>
          <pc:sldMk cId="4221009469" sldId="283"/>
        </pc:sldMkLst>
      </pc:sldChg>
      <pc:sldMasterChg chg="delSldLayout">
        <pc:chgData name="bodkin noodle" userId="e4316745ce8159a7" providerId="LiveId" clId="{02BD8662-2C99-4737-AFDA-B44DE07F9AE3}" dt="2024-06-17T14:14:46.338" v="244" actId="47"/>
        <pc:sldMasterMkLst>
          <pc:docMk/>
          <pc:sldMasterMk cId="0" sldId="2147483667"/>
        </pc:sldMasterMkLst>
        <pc:sldLayoutChg chg="del">
          <pc:chgData name="bodkin noodle" userId="e4316745ce8159a7" providerId="LiveId" clId="{02BD8662-2C99-4737-AFDA-B44DE07F9AE3}" dt="2024-06-17T14:14:46.338" v="244" actId="47"/>
          <pc:sldLayoutMkLst>
            <pc:docMk/>
            <pc:sldMasterMk cId="0" sldId="2147483667"/>
            <pc:sldLayoutMk cId="0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7292d64cad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g27292d64cad_2_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7292d64cad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g27292d64cad_2_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27292d64cad_2_4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256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d24457130e_0_3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d24457130e_0_36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7292e8b7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7292e8b7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7292d64cad_2_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27292d64cad_2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hit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450503" y="4442686"/>
            <a:ext cx="8239126" cy="238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400"/>
              <a:buFont typeface="Arial"/>
              <a:buNone/>
              <a:defRPr sz="1400" b="1">
                <a:solidFill>
                  <a:srgbClr val="00B1FF"/>
                </a:solidFill>
              </a:defRPr>
            </a:lvl1pPr>
            <a:lvl2pPr marL="914400" lvl="1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2pPr>
            <a:lvl3pPr marL="1371600" lvl="2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/>
            </a:lvl4pPr>
            <a:lvl5pPr marL="2286000" lvl="4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452436" y="965622"/>
            <a:ext cx="5263477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450503" y="2703934"/>
            <a:ext cx="8239125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2100"/>
              <a:buFont typeface="Arial"/>
              <a:buNone/>
              <a:defRPr sz="2100" b="1">
                <a:solidFill>
                  <a:srgbClr val="00B1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2100"/>
              <a:buFont typeface="Arial"/>
              <a:buNone/>
              <a:defRPr sz="2100" b="1">
                <a:solidFill>
                  <a:srgbClr val="00B1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2100"/>
              <a:buFont typeface="Arial"/>
              <a:buNone/>
              <a:defRPr sz="2100" b="1">
                <a:solidFill>
                  <a:srgbClr val="00B1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2100"/>
              <a:buNone/>
              <a:defRPr sz="2100" b="1">
                <a:solidFill>
                  <a:srgbClr val="00B1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2100"/>
              <a:buFont typeface="Arial"/>
              <a:buNone/>
              <a:defRPr sz="2100" b="1">
                <a:solidFill>
                  <a:srgbClr val="00B1FF"/>
                </a:solidFill>
              </a:defRPr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4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32770" y="896334"/>
            <a:ext cx="3911231" cy="424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140" y="344526"/>
            <a:ext cx="2297591" cy="117063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0" i="0" u="none" strike="noStrike" cap="non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52438" y="357188"/>
            <a:ext cx="8239125" cy="53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7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452438" y="1044649"/>
            <a:ext cx="8239125" cy="364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200"/>
              <a:buFont typeface="Arial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700"/>
              <a:buFont typeface="Arial"/>
              <a:buNone/>
              <a:defRPr/>
            </a:lvl4pPr>
            <a:lvl5pPr marL="2286000" lvl="4" indent="-3683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200"/>
              <a:buFont typeface="Arial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4491135" y="4905118"/>
            <a:ext cx="157044" cy="14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7" descr="3D Mark.png"/>
          <p:cNvPicPr preferRelativeResize="0"/>
          <p:nvPr/>
        </p:nvPicPr>
        <p:blipFill rotWithShape="1">
          <a:blip r:embed="rId2">
            <a:alphaModFix amt="28042"/>
          </a:blip>
          <a:srcRect/>
          <a:stretch/>
        </p:blipFill>
        <p:spPr>
          <a:xfrm>
            <a:off x="5968629" y="321115"/>
            <a:ext cx="3147500" cy="3147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4253988" y="460488"/>
            <a:ext cx="3667125" cy="53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3200"/>
              <a:buFont typeface="Arial"/>
              <a:buNone/>
              <a:defRPr sz="3200" b="1">
                <a:solidFill>
                  <a:srgbClr val="00B1FF"/>
                </a:solidFill>
              </a:defRPr>
            </a:lvl1pPr>
            <a:lvl2pPr marL="914400" lvl="1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2pPr>
            <a:lvl3pPr marL="1371600" lvl="2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/>
            </a:lvl4pPr>
            <a:lvl5pPr marL="2286000" lvl="4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/>
          <p:nvPr/>
        </p:nvSpPr>
        <p:spPr>
          <a:xfrm>
            <a:off x="4253988" y="1070173"/>
            <a:ext cx="1338523" cy="56885"/>
          </a:xfrm>
          <a:prstGeom prst="rect">
            <a:avLst/>
          </a:prstGeom>
          <a:solidFill>
            <a:srgbClr val="00B1F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</a:pPr>
            <a:endParaRPr sz="9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4252276" y="1198579"/>
            <a:ext cx="3667125" cy="287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Arial"/>
              <a:buNone/>
              <a:defRPr sz="1700" b="1">
                <a:solidFill>
                  <a:srgbClr val="262626"/>
                </a:solidFill>
              </a:defRPr>
            </a:lvl1pPr>
            <a:lvl2pPr marL="914400" lvl="1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2pPr>
            <a:lvl3pPr marL="1371600" lvl="2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/>
            </a:lvl4pPr>
            <a:lvl5pPr marL="2286000" lvl="4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/>
          <p:nvPr/>
        </p:nvSpPr>
        <p:spPr>
          <a:xfrm>
            <a:off x="4252276" y="1511007"/>
            <a:ext cx="3914945" cy="1057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500+ International Members</a:t>
            </a:r>
            <a:endParaRPr sz="50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110+ Member Meetings</a:t>
            </a:r>
            <a:endParaRPr sz="50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60+ Alliance and Liaison partners</a:t>
            </a:r>
            <a:endParaRPr sz="50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50+ Standards Working Groups</a:t>
            </a:r>
            <a:endParaRPr sz="50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45+ Domain Working Groups</a:t>
            </a:r>
            <a:endParaRPr sz="50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25+ Years of Not for Profit Work</a:t>
            </a:r>
            <a:br>
              <a:rPr lang="en"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10+ Regional and Country Forums</a:t>
            </a:r>
            <a:endParaRPr sz="500"/>
          </a:p>
        </p:txBody>
      </p:sp>
      <p:sp>
        <p:nvSpPr>
          <p:cNvPr id="75" name="Google Shape;75;p17"/>
          <p:cNvSpPr txBox="1"/>
          <p:nvPr/>
        </p:nvSpPr>
        <p:spPr>
          <a:xfrm>
            <a:off x="4252276" y="2675889"/>
            <a:ext cx="3667125" cy="287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Arial"/>
              <a:buNone/>
            </a:pPr>
            <a:r>
              <a:rPr lang="en" sz="17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Innovation</a:t>
            </a:r>
            <a:endParaRPr sz="500"/>
          </a:p>
        </p:txBody>
      </p:sp>
      <p:sp>
        <p:nvSpPr>
          <p:cNvPr id="76" name="Google Shape;76;p17"/>
          <p:cNvSpPr txBox="1"/>
          <p:nvPr/>
        </p:nvSpPr>
        <p:spPr>
          <a:xfrm>
            <a:off x="4252276" y="3019882"/>
            <a:ext cx="3914945" cy="44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120+ Innovation Initiatives</a:t>
            </a:r>
            <a:endParaRPr sz="50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380+ Technical reports</a:t>
            </a:r>
            <a:endParaRPr sz="50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Quarterly Tech Trends monitoring</a:t>
            </a:r>
            <a:endParaRPr sz="500"/>
          </a:p>
        </p:txBody>
      </p:sp>
      <p:sp>
        <p:nvSpPr>
          <p:cNvPr id="77" name="Google Shape;77;p17"/>
          <p:cNvSpPr txBox="1"/>
          <p:nvPr/>
        </p:nvSpPr>
        <p:spPr>
          <a:xfrm>
            <a:off x="4252276" y="3550786"/>
            <a:ext cx="3667125" cy="287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Arial"/>
              <a:buNone/>
            </a:pPr>
            <a:r>
              <a:rPr lang="en" sz="17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Standards</a:t>
            </a:r>
            <a:endParaRPr sz="500"/>
          </a:p>
        </p:txBody>
      </p:sp>
      <p:sp>
        <p:nvSpPr>
          <p:cNvPr id="78" name="Google Shape;78;p17"/>
          <p:cNvSpPr txBox="1"/>
          <p:nvPr/>
        </p:nvSpPr>
        <p:spPr>
          <a:xfrm>
            <a:off x="4252276" y="3920333"/>
            <a:ext cx="3914945" cy="60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65+ Adopted Standards</a:t>
            </a:r>
            <a:endParaRPr sz="50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300+ products with 1000+ certified implementations</a:t>
            </a:r>
            <a:endParaRPr sz="50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1,700,000+ Operational Data Sets </a:t>
            </a:r>
            <a:br>
              <a:rPr lang="en"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Using OGC Standards</a:t>
            </a:r>
            <a:endParaRPr sz="500"/>
          </a:p>
        </p:txBody>
      </p:sp>
      <p:pic>
        <p:nvPicPr>
          <p:cNvPr id="79" name="Google Shape;79;p17" descr="OGC Mark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904" y="4640503"/>
            <a:ext cx="215357" cy="24296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771918" y="4671215"/>
            <a:ext cx="3914946" cy="18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Copyright © 2023 Open Geospatial Consortium</a:t>
            </a:r>
            <a:endParaRPr sz="500"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4476783" y="4863107"/>
            <a:ext cx="185748" cy="18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452438" y="357188"/>
            <a:ext cx="8239125" cy="53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7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452438" y="1059873"/>
            <a:ext cx="8239125" cy="362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/>
              <a:buChar char="•"/>
              <a:defRPr sz="1700"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Arial"/>
              <a:buChar char="•"/>
              <a:defRPr sz="15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700"/>
              <a:buNone/>
              <a:defRPr sz="1400"/>
            </a:lvl4pPr>
            <a:lvl5pPr marL="2286000" lvl="4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200"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4479488" y="4863107"/>
            <a:ext cx="180338" cy="18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1057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cff878f3a9_0_23"/>
          <p:cNvSpPr txBox="1">
            <a:spLocks noGrp="1"/>
          </p:cNvSpPr>
          <p:nvPr>
            <p:ph type="body" idx="1"/>
          </p:nvPr>
        </p:nvSpPr>
        <p:spPr>
          <a:xfrm>
            <a:off x="250580" y="87212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92745"/>
              </a:buClr>
              <a:buSzPts val="2800"/>
              <a:buChar char="•"/>
              <a:defRPr/>
            </a:lvl1pPr>
            <a:lvl2pPr marL="685800" lvl="1" indent="-2857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028700" lvl="2" indent="-2667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371600" lvl="3" indent="-25717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1714500" lvl="4" indent="-25717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057400" lvl="5" indent="-25717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g2cff878f3a9_0_23"/>
          <p:cNvSpPr txBox="1">
            <a:spLocks noGrp="1"/>
          </p:cNvSpPr>
          <p:nvPr>
            <p:ph type="sldNum" idx="12"/>
          </p:nvPr>
        </p:nvSpPr>
        <p:spPr>
          <a:xfrm>
            <a:off x="8104117" y="4909292"/>
            <a:ext cx="855900" cy="21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 rtl="0">
              <a:spcBef>
                <a:spcPts val="0"/>
              </a:spcBef>
              <a:buNone/>
              <a:defRPr sz="900" b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 rtl="0">
              <a:spcBef>
                <a:spcPts val="0"/>
              </a:spcBef>
              <a:buNone/>
              <a:defRPr sz="900" b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 rtl="0">
              <a:spcBef>
                <a:spcPts val="0"/>
              </a:spcBef>
              <a:buNone/>
              <a:defRPr sz="900" b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 rtl="0">
              <a:spcBef>
                <a:spcPts val="0"/>
              </a:spcBef>
              <a:buNone/>
              <a:defRPr sz="900" b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 rtl="0">
              <a:spcBef>
                <a:spcPts val="0"/>
              </a:spcBef>
              <a:buNone/>
              <a:defRPr sz="900" b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 rtl="0">
              <a:spcBef>
                <a:spcPts val="0"/>
              </a:spcBef>
              <a:buNone/>
              <a:defRPr sz="900" b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 rtl="0">
              <a:spcBef>
                <a:spcPts val="0"/>
              </a:spcBef>
              <a:buNone/>
              <a:defRPr sz="900" b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 rtl="0">
              <a:spcBef>
                <a:spcPts val="0"/>
              </a:spcBef>
              <a:buNone/>
              <a:defRPr sz="900" b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Google Shape;35;g2cff878f3a9_0_23"/>
          <p:cNvSpPr txBox="1">
            <a:spLocks noGrp="1"/>
          </p:cNvSpPr>
          <p:nvPr>
            <p:ph type="title"/>
          </p:nvPr>
        </p:nvSpPr>
        <p:spPr>
          <a:xfrm>
            <a:off x="167782" y="41464"/>
            <a:ext cx="78867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501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2438" y="357188"/>
            <a:ext cx="8239125" cy="53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2438" y="1059873"/>
            <a:ext cx="8239125" cy="362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B1FF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B1FF"/>
              </a:buClr>
              <a:buSzPts val="2000"/>
              <a:buFont typeface="Arial"/>
              <a:buChar char="•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B1FF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B1FF"/>
              </a:buClr>
              <a:buSzPts val="1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B1FF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B1FF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B1FF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B1FF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B1FF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4491135" y="4905118"/>
            <a:ext cx="157044" cy="14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B1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8" r:id="rId4"/>
    <p:sldLayoutId id="214748366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gcincubator.github.io/bblocks-hydro/" TargetMode="External"/><Relationship Id="rId2" Type="http://schemas.openxmlformats.org/officeDocument/2006/relationships/hyperlink" Target="https://github.com/opengeospatial/HY_Features/tree/master/schemas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463683" y="1494492"/>
            <a:ext cx="5263477" cy="143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/>
          <a:p>
            <a:pPr lvl="0"/>
            <a:r>
              <a:rPr lang="en-US" sz="4000" dirty="0"/>
              <a:t>OGC APIs for Hydrology Domains</a:t>
            </a:r>
            <a:endParaRPr lang="en-AU" sz="4000" dirty="0"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463683" y="3150611"/>
            <a:ext cx="8239125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2100"/>
              <a:buFont typeface="Arial"/>
              <a:buNone/>
            </a:pPr>
            <a:r>
              <a:rPr lang="en" dirty="0"/>
              <a:t>The 129</a:t>
            </a:r>
            <a:r>
              <a:rPr lang="en" baseline="30000" dirty="0"/>
              <a:t>th</a:t>
            </a:r>
            <a:r>
              <a:rPr lang="en" dirty="0"/>
              <a:t> OGC Member Meeting</a:t>
            </a:r>
            <a:endParaRPr dirty="0"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450503" y="3927764"/>
            <a:ext cx="1868607" cy="97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400"/>
              <a:buFont typeface="Arial"/>
              <a:buNone/>
            </a:pPr>
            <a:r>
              <a:rPr lang="en-US" dirty="0"/>
              <a:t>Rob Atkinson, Alejandro Villar, OGC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400"/>
              <a:buFont typeface="Arial"/>
              <a:buNone/>
            </a:pPr>
            <a:r>
              <a:rPr lang="en" dirty="0"/>
              <a:t>17 June 2024</a:t>
            </a:r>
            <a:endParaRPr dirty="0"/>
          </a:p>
        </p:txBody>
      </p:sp>
      <p:sp>
        <p:nvSpPr>
          <p:cNvPr id="134" name="Google Shape;134;p21"/>
          <p:cNvSpPr txBox="1"/>
          <p:nvPr/>
        </p:nvSpPr>
        <p:spPr>
          <a:xfrm>
            <a:off x="2821690" y="3960624"/>
            <a:ext cx="204803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rPr>
              <a:t>Additional Meeting Support</a:t>
            </a:r>
            <a:endParaRPr sz="1400" b="1" i="0" u="none" strike="noStrike" cap="none" dirty="0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t="25800" b="21442"/>
          <a:stretch/>
        </p:blipFill>
        <p:spPr>
          <a:xfrm>
            <a:off x="2535676" y="464044"/>
            <a:ext cx="2888306" cy="846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9110" y="4447009"/>
            <a:ext cx="1253428" cy="63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9328" y="4548705"/>
            <a:ext cx="1547837" cy="38151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2821690" y="213277"/>
            <a:ext cx="216104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rPr>
              <a:t>Strategic Member Support by</a:t>
            </a:r>
            <a:endParaRPr sz="1400" b="1" i="0" u="none" strike="noStrike" cap="none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452438" y="357188"/>
            <a:ext cx="8239125" cy="53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3200"/>
              <a:buFont typeface="Arial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452438" y="1044649"/>
            <a:ext cx="8239200" cy="3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OGC APIs</a:t>
            </a:r>
          </a:p>
          <a:p>
            <a:pPr lvl="1" indent="-368300">
              <a:spcBef>
                <a:spcPts val="0"/>
              </a:spcBef>
              <a:buSzPts val="2200"/>
            </a:pPr>
            <a:r>
              <a:rPr lang="en-US" dirty="0"/>
              <a:t>Features</a:t>
            </a:r>
          </a:p>
          <a:p>
            <a:pPr lvl="1" indent="-368300">
              <a:spcBef>
                <a:spcPts val="0"/>
              </a:spcBef>
              <a:buSzPts val="2200"/>
            </a:pPr>
            <a:r>
              <a:rPr lang="en-US" dirty="0"/>
              <a:t>Extension Mechanisms</a:t>
            </a:r>
            <a:endParaRPr dirty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Schemas</a:t>
            </a:r>
          </a:p>
          <a:p>
            <a:pPr lvl="1" indent="-368300">
              <a:spcBef>
                <a:spcPts val="0"/>
              </a:spcBef>
              <a:buSzPts val="2200"/>
            </a:pPr>
            <a:r>
              <a:rPr lang="en-US" dirty="0"/>
              <a:t>Building Blocks to manage</a:t>
            </a:r>
            <a:endParaRPr dirty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Approach</a:t>
            </a:r>
          </a:p>
          <a:p>
            <a:pPr lvl="1" indent="-368300">
              <a:spcBef>
                <a:spcPts val="0"/>
              </a:spcBef>
              <a:buSzPts val="2200"/>
            </a:pPr>
            <a:r>
              <a:rPr lang="en-US" dirty="0"/>
              <a:t>UML-&gt;JSON</a:t>
            </a: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Status</a:t>
            </a:r>
          </a:p>
          <a:p>
            <a:pPr lvl="1" indent="-368300">
              <a:spcBef>
                <a:spcPts val="0"/>
              </a:spcBef>
              <a:buSzPts val="2200"/>
            </a:pPr>
            <a:r>
              <a:rPr lang="en-US" dirty="0"/>
              <a:t>Draft available</a:t>
            </a:r>
          </a:p>
          <a:p>
            <a:pPr lvl="1" indent="-368300">
              <a:spcBef>
                <a:spcPts val="0"/>
              </a:spcBef>
              <a:buSzPts val="2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382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d24457130e_0_3643"/>
          <p:cNvSpPr txBox="1">
            <a:spLocks noGrp="1"/>
          </p:cNvSpPr>
          <p:nvPr>
            <p:ph type="title"/>
          </p:nvPr>
        </p:nvSpPr>
        <p:spPr>
          <a:xfrm>
            <a:off x="83891" y="20732"/>
            <a:ext cx="3943350" cy="287100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r>
              <a:rPr lang="en-US" dirty="0" err="1"/>
              <a:t>OpenAPIs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387" name="Google Shape;387;g2d24457130e_0_3643"/>
          <p:cNvSpPr txBox="1">
            <a:spLocks noGrp="1"/>
          </p:cNvSpPr>
          <p:nvPr>
            <p:ph type="body" idx="1"/>
          </p:nvPr>
        </p:nvSpPr>
        <p:spPr>
          <a:xfrm>
            <a:off x="125290" y="436064"/>
            <a:ext cx="3943350" cy="16317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en-US" dirty="0"/>
              <a:t>Lots of details…  </a:t>
            </a:r>
            <a:r>
              <a:rPr lang="en-US" dirty="0" err="1"/>
              <a:t>OpenAPI</a:t>
            </a:r>
            <a:r>
              <a:rPr lang="en-US" dirty="0"/>
              <a:t> Features does this bit.</a:t>
            </a:r>
            <a:endParaRPr dirty="0"/>
          </a:p>
        </p:txBody>
      </p:sp>
      <p:pic>
        <p:nvPicPr>
          <p:cNvPr id="388" name="Google Shape;388;g2d24457130e_0_36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894" y="1304579"/>
            <a:ext cx="6236709" cy="194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g2d24457130e_0_36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2235" y="1840284"/>
            <a:ext cx="5936138" cy="2921841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g2d24457130e_0_3643"/>
          <p:cNvSpPr txBox="1">
            <a:spLocks noGrp="1"/>
          </p:cNvSpPr>
          <p:nvPr>
            <p:ph type="body" idx="1"/>
          </p:nvPr>
        </p:nvSpPr>
        <p:spPr>
          <a:xfrm>
            <a:off x="253491" y="4141763"/>
            <a:ext cx="4456575" cy="35055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 fontScale="47500" lnSpcReduction="20000"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en-US"/>
              <a:t>a “machine readable” specification</a:t>
            </a:r>
            <a:endParaRPr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C3E7F921-8319-FD73-5E32-ED0B4E8021E4}"/>
              </a:ext>
            </a:extLst>
          </p:cNvPr>
          <p:cNvSpPr/>
          <p:nvPr/>
        </p:nvSpPr>
        <p:spPr>
          <a:xfrm>
            <a:off x="7559565" y="208254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6" name="Picture 2" descr="How does network structure and complexity in river systems affect  population abundance and persistence? - ScienceDirect">
            <a:extLst>
              <a:ext uri="{FF2B5EF4-FFF2-40B4-BE49-F238E27FC236}">
                <a16:creationId xmlns:a16="http://schemas.microsoft.com/office/drawing/2014/main" id="{77F42FA0-1C24-B368-F16C-64963D353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724" y="626582"/>
            <a:ext cx="1620314" cy="109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231778" y="102394"/>
            <a:ext cx="8643300" cy="899400"/>
          </a:xfrm>
          <a:prstGeom prst="rect">
            <a:avLst/>
          </a:prstGeom>
        </p:spPr>
        <p:txBody>
          <a:bodyPr spcFirstLastPara="1" wrap="square" lIns="19050" tIns="19050" rIns="19050" bIns="190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Model -&gt; Implementation</a:t>
            </a:r>
            <a:endParaRPr dirty="0"/>
          </a:p>
        </p:txBody>
      </p:sp>
      <p:grpSp>
        <p:nvGrpSpPr>
          <p:cNvPr id="176" name="Google Shape;176;p27"/>
          <p:cNvGrpSpPr/>
          <p:nvPr/>
        </p:nvGrpSpPr>
        <p:grpSpPr>
          <a:xfrm>
            <a:off x="615117" y="852206"/>
            <a:ext cx="8030807" cy="1613422"/>
            <a:chOff x="1640313" y="2272550"/>
            <a:chExt cx="21415484" cy="4302459"/>
          </a:xfrm>
        </p:grpSpPr>
        <p:grpSp>
          <p:nvGrpSpPr>
            <p:cNvPr id="177" name="Google Shape;177;p27"/>
            <p:cNvGrpSpPr/>
            <p:nvPr/>
          </p:nvGrpSpPr>
          <p:grpSpPr>
            <a:xfrm>
              <a:off x="1640313" y="2272550"/>
              <a:ext cx="21415484" cy="4302459"/>
              <a:chOff x="1640313" y="2272550"/>
              <a:chExt cx="21415484" cy="4302459"/>
            </a:xfrm>
          </p:grpSpPr>
          <p:grpSp>
            <p:nvGrpSpPr>
              <p:cNvPr id="178" name="Google Shape;178;p27"/>
              <p:cNvGrpSpPr/>
              <p:nvPr/>
            </p:nvGrpSpPr>
            <p:grpSpPr>
              <a:xfrm>
                <a:off x="2399555" y="3737126"/>
                <a:ext cx="2405869" cy="2205565"/>
                <a:chOff x="1063906" y="1609090"/>
                <a:chExt cx="1224984" cy="1145510"/>
              </a:xfrm>
            </p:grpSpPr>
            <p:pic>
              <p:nvPicPr>
                <p:cNvPr id="179" name="Google Shape;179;p27" descr="Shape&#10;&#10;Description automatically generated with medium confidence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1063906" y="1609090"/>
                  <a:ext cx="1224984" cy="765617"/>
                </a:xfrm>
                <a:prstGeom prst="rect">
                  <a:avLst/>
                </a:prstGeom>
                <a:solidFill>
                  <a:srgbClr val="FBE4D4"/>
                </a:solidFill>
                <a:ln>
                  <a:noFill/>
                </a:ln>
              </p:spPr>
            </p:pic>
            <p:sp>
              <p:nvSpPr>
                <p:cNvPr id="180" name="Google Shape;180;p27"/>
                <p:cNvSpPr txBox="1"/>
                <p:nvPr/>
              </p:nvSpPr>
              <p:spPr>
                <a:xfrm>
                  <a:off x="1382997" y="2360400"/>
                  <a:ext cx="782700" cy="394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600" tIns="34275" rIns="68600" bIns="34275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UML</a:t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1" name="Google Shape;181;p27"/>
              <p:cNvSpPr txBox="1"/>
              <p:nvPr/>
            </p:nvSpPr>
            <p:spPr>
              <a:xfrm>
                <a:off x="1640313" y="2272556"/>
                <a:ext cx="3726000" cy="133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600" tIns="34275" rIns="68600" bIns="342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Conceptual model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27"/>
              <p:cNvSpPr txBox="1"/>
              <p:nvPr/>
            </p:nvSpPr>
            <p:spPr>
              <a:xfrm>
                <a:off x="7752852" y="2272556"/>
                <a:ext cx="4599600" cy="133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600" tIns="34275" rIns="68600" bIns="342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Implementation model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27"/>
              <p:cNvSpPr txBox="1"/>
              <p:nvPr/>
            </p:nvSpPr>
            <p:spPr>
              <a:xfrm>
                <a:off x="14738977" y="2549036"/>
                <a:ext cx="2406300" cy="75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600" tIns="34275" rIns="68600" bIns="342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Encoding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27"/>
              <p:cNvSpPr txBox="1"/>
              <p:nvPr/>
            </p:nvSpPr>
            <p:spPr>
              <a:xfrm>
                <a:off x="21008456" y="2272550"/>
                <a:ext cx="1023600" cy="75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600" tIns="34275" rIns="68600" bIns="342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7"/>
              <p:cNvSpPr txBox="1"/>
              <p:nvPr/>
            </p:nvSpPr>
            <p:spPr>
              <a:xfrm>
                <a:off x="14738992" y="3854315"/>
                <a:ext cx="3432900" cy="800400"/>
              </a:xfrm>
              <a:prstGeom prst="rect">
                <a:avLst/>
              </a:prstGeom>
              <a:solidFill>
                <a:srgbClr val="FBE4D4"/>
              </a:solidFill>
              <a:ln>
                <a:noFill/>
              </a:ln>
            </p:spPr>
            <p:txBody>
              <a:bodyPr spcFirstLastPara="1" wrap="square" lIns="68600" tIns="34275" rIns="68600" bIns="342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GML</a:t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6" name="Google Shape;186;p27" descr="Diagram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078628" y="3556382"/>
                <a:ext cx="3914547" cy="3018628"/>
              </a:xfrm>
              <a:prstGeom prst="rect">
                <a:avLst/>
              </a:prstGeom>
              <a:noFill/>
              <a:ln w="9525" cap="flat" cmpd="sng">
                <a:solidFill>
                  <a:srgbClr val="31538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50800" dir="5400000" algn="ctr" rotWithShape="0">
                  <a:srgbClr val="EDEDED"/>
                </a:outerShdw>
              </a:effectLst>
            </p:spPr>
          </p:pic>
          <p:sp>
            <p:nvSpPr>
              <p:cNvPr id="187" name="Google Shape;187;p27"/>
              <p:cNvSpPr/>
              <p:nvPr/>
            </p:nvSpPr>
            <p:spPr>
              <a:xfrm>
                <a:off x="5629319" y="4158130"/>
                <a:ext cx="1921500" cy="9327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2CC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600" tIns="34275" rIns="68600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7"/>
              <p:cNvSpPr/>
              <p:nvPr/>
            </p:nvSpPr>
            <p:spPr>
              <a:xfrm>
                <a:off x="12375854" y="4007614"/>
                <a:ext cx="1921500" cy="9327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2CC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600" tIns="34275" rIns="68600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27"/>
              <p:cNvSpPr/>
              <p:nvPr/>
            </p:nvSpPr>
            <p:spPr>
              <a:xfrm>
                <a:off x="19911797" y="3343468"/>
                <a:ext cx="3144000" cy="1760700"/>
              </a:xfrm>
              <a:prstGeom prst="roundRect">
                <a:avLst>
                  <a:gd name="adj" fmla="val 16667"/>
                </a:avLst>
              </a:prstGeom>
              <a:solidFill>
                <a:srgbClr val="B3C6E7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600" tIns="34275" rIns="68600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WFS</a:t>
                </a:r>
                <a:endParaRPr sz="110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(Feature Type)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90" name="Google Shape;190;p27"/>
            <p:cNvCxnSpPr>
              <a:stCxn id="189" idx="1"/>
              <a:endCxn id="185" idx="3"/>
            </p:cNvCxnSpPr>
            <p:nvPr/>
          </p:nvCxnSpPr>
          <p:spPr>
            <a:xfrm flipH="1">
              <a:off x="18171797" y="4223818"/>
              <a:ext cx="1740000" cy="30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191" name="Google Shape;191;p27"/>
          <p:cNvGrpSpPr/>
          <p:nvPr/>
        </p:nvGrpSpPr>
        <p:grpSpPr>
          <a:xfrm>
            <a:off x="4543432" y="2400223"/>
            <a:ext cx="4297774" cy="1152118"/>
            <a:chOff x="12115819" y="6400594"/>
            <a:chExt cx="11460730" cy="3072315"/>
          </a:xfrm>
        </p:grpSpPr>
        <p:sp>
          <p:nvSpPr>
            <p:cNvPr id="192" name="Google Shape;192;p27"/>
            <p:cNvSpPr/>
            <p:nvPr/>
          </p:nvSpPr>
          <p:spPr>
            <a:xfrm rot="666698">
              <a:off x="12179892" y="8339074"/>
              <a:ext cx="2141954" cy="93507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2CC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600" tIns="34275" rIns="68600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3" name="Google Shape;193;p27"/>
            <p:cNvGrpSpPr/>
            <p:nvPr/>
          </p:nvGrpSpPr>
          <p:grpSpPr>
            <a:xfrm>
              <a:off x="19661765" y="7494852"/>
              <a:ext cx="3914784" cy="1883619"/>
              <a:chOff x="9853398" y="3560750"/>
              <a:chExt cx="945600" cy="978300"/>
            </a:xfrm>
          </p:grpSpPr>
          <p:sp>
            <p:nvSpPr>
              <p:cNvPr id="194" name="Google Shape;194;p27"/>
              <p:cNvSpPr/>
              <p:nvPr/>
            </p:nvSpPr>
            <p:spPr>
              <a:xfrm>
                <a:off x="10156357" y="3560750"/>
                <a:ext cx="484500" cy="9783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C55A1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600" tIns="34275" rIns="68600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27"/>
              <p:cNvSpPr txBox="1"/>
              <p:nvPr/>
            </p:nvSpPr>
            <p:spPr>
              <a:xfrm>
                <a:off x="9853398" y="3630504"/>
                <a:ext cx="945600" cy="394200"/>
              </a:xfrm>
              <a:prstGeom prst="rect">
                <a:avLst/>
              </a:prstGeom>
              <a:solidFill>
                <a:schemeClr val="lt1">
                  <a:alpha val="60000"/>
                </a:schemeClr>
              </a:solidFill>
              <a:ln>
                <a:noFill/>
              </a:ln>
            </p:spPr>
            <p:txBody>
              <a:bodyPr spcFirstLastPara="1" wrap="square" lIns="68600" tIns="34275" rIns="68600" bIns="342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Profile constraints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96" name="Google Shape;196;p27" descr="animated-arrow-image-01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17314716" y="7229800"/>
              <a:ext cx="2681828" cy="1023417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9800"/>
                </a:srgbClr>
              </a:outerShdw>
            </a:effectLst>
          </p:spPr>
        </p:pic>
        <p:sp>
          <p:nvSpPr>
            <p:cNvPr id="197" name="Google Shape;197;p27"/>
            <p:cNvSpPr txBox="1"/>
            <p:nvPr/>
          </p:nvSpPr>
          <p:spPr>
            <a:xfrm>
              <a:off x="14738992" y="7899305"/>
              <a:ext cx="3432900" cy="1416000"/>
            </a:xfrm>
            <a:prstGeom prst="rect">
              <a:avLst/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68600" tIns="34275" rIns="68600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JSON-LD Context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27"/>
          <p:cNvGrpSpPr/>
          <p:nvPr/>
        </p:nvGrpSpPr>
        <p:grpSpPr>
          <a:xfrm>
            <a:off x="4579048" y="1909214"/>
            <a:ext cx="4080564" cy="847715"/>
            <a:chOff x="12210795" y="5091237"/>
            <a:chExt cx="10881504" cy="2260574"/>
          </a:xfrm>
        </p:grpSpPr>
        <p:sp>
          <p:nvSpPr>
            <p:cNvPr id="199" name="Google Shape;199;p27"/>
            <p:cNvSpPr/>
            <p:nvPr/>
          </p:nvSpPr>
          <p:spPr>
            <a:xfrm rot="1598295">
              <a:off x="12316075" y="5508915"/>
              <a:ext cx="2100340" cy="93674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2CC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600" tIns="34275" rIns="68600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19948299" y="5591110"/>
              <a:ext cx="3144000" cy="17607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600" tIns="34275" rIns="68600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OGCAPI-</a:t>
              </a:r>
              <a:endParaRPr sz="11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Features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7"/>
            <p:cNvSpPr txBox="1"/>
            <p:nvPr/>
          </p:nvSpPr>
          <p:spPr>
            <a:xfrm>
              <a:off x="14738992" y="6131864"/>
              <a:ext cx="3432900" cy="800400"/>
            </a:xfrm>
            <a:prstGeom prst="rect">
              <a:avLst/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68600" tIns="34275" rIns="68600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JSON Schema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2" name="Google Shape;202;p27"/>
            <p:cNvCxnSpPr>
              <a:stCxn id="200" idx="1"/>
              <a:endCxn id="201" idx="3"/>
            </p:cNvCxnSpPr>
            <p:nvPr/>
          </p:nvCxnSpPr>
          <p:spPr>
            <a:xfrm flipH="1">
              <a:off x="18171999" y="6471460"/>
              <a:ext cx="1776300" cy="60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203" name="Google Shape;203;p27"/>
          <p:cNvGrpSpPr/>
          <p:nvPr/>
        </p:nvGrpSpPr>
        <p:grpSpPr>
          <a:xfrm>
            <a:off x="116269" y="2896304"/>
            <a:ext cx="8761594" cy="2061565"/>
            <a:chOff x="310050" y="7723476"/>
            <a:chExt cx="23364251" cy="5497507"/>
          </a:xfrm>
        </p:grpSpPr>
        <p:pic>
          <p:nvPicPr>
            <p:cNvPr id="204" name="Google Shape;204;p27" descr="Diagram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10050" y="7723476"/>
              <a:ext cx="5628479" cy="263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27"/>
            <p:cNvSpPr txBox="1"/>
            <p:nvPr/>
          </p:nvSpPr>
          <p:spPr>
            <a:xfrm>
              <a:off x="2460516" y="11037960"/>
              <a:ext cx="2713500" cy="75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600" tIns="34275" rIns="68600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OWL/RDFS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6" name="Google Shape;206;p27" descr="Diagram, schematic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99313" y="9031631"/>
              <a:ext cx="2571148" cy="26394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27"/>
            <p:cNvSpPr txBox="1"/>
            <p:nvPr/>
          </p:nvSpPr>
          <p:spPr>
            <a:xfrm>
              <a:off x="8672739" y="11804983"/>
              <a:ext cx="3432900" cy="14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600" tIns="34275" rIns="68600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Concept</a:t>
              </a:r>
              <a:endParaRPr sz="11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Taxonomy 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7"/>
            <p:cNvSpPr txBox="1"/>
            <p:nvPr/>
          </p:nvSpPr>
          <p:spPr>
            <a:xfrm>
              <a:off x="14798175" y="10126284"/>
              <a:ext cx="3432900" cy="8004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68600" tIns="34275" rIns="68600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SKOS/turtle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12210865" y="9932761"/>
              <a:ext cx="2129100" cy="964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2CC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600" tIns="34275" rIns="68600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19948301" y="9537332"/>
              <a:ext cx="3726000" cy="2008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600" tIns="34275" rIns="68600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Definitions 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(Linked Data)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1" name="Google Shape;211;p27"/>
            <p:cNvCxnSpPr>
              <a:stCxn id="208" idx="3"/>
              <a:endCxn id="210" idx="1"/>
            </p:cNvCxnSpPr>
            <p:nvPr/>
          </p:nvCxnSpPr>
          <p:spPr>
            <a:xfrm>
              <a:off x="18231075" y="10526484"/>
              <a:ext cx="1717200" cy="153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12" name="Google Shape;212;p27"/>
            <p:cNvSpPr/>
            <p:nvPr/>
          </p:nvSpPr>
          <p:spPr>
            <a:xfrm>
              <a:off x="6157062" y="9599198"/>
              <a:ext cx="1921500" cy="93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2CC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600" tIns="34275" rIns="68600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7"/>
            <p:cNvSpPr txBox="1"/>
            <p:nvPr/>
          </p:nvSpPr>
          <p:spPr>
            <a:xfrm>
              <a:off x="14798175" y="11716093"/>
              <a:ext cx="3432900" cy="8004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68600" tIns="34275" rIns="68600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HTML page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4" name="Google Shape;214;p27"/>
            <p:cNvCxnSpPr>
              <a:stCxn id="213" idx="3"/>
              <a:endCxn id="210" idx="1"/>
            </p:cNvCxnSpPr>
            <p:nvPr/>
          </p:nvCxnSpPr>
          <p:spPr>
            <a:xfrm rot="10800000" flipH="1">
              <a:off x="18231075" y="10541593"/>
              <a:ext cx="1717200" cy="15747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215" name="Google Shape;215;p27"/>
          <p:cNvGrpSpPr/>
          <p:nvPr/>
        </p:nvGrpSpPr>
        <p:grpSpPr>
          <a:xfrm>
            <a:off x="2215557" y="2423537"/>
            <a:ext cx="3163288" cy="1186985"/>
            <a:chOff x="5908153" y="6462765"/>
            <a:chExt cx="8435434" cy="3165292"/>
          </a:xfrm>
        </p:grpSpPr>
        <p:sp>
          <p:nvSpPr>
            <p:cNvPr id="216" name="Google Shape;216;p27"/>
            <p:cNvSpPr txBox="1"/>
            <p:nvPr/>
          </p:nvSpPr>
          <p:spPr>
            <a:xfrm>
              <a:off x="8426144" y="7360563"/>
              <a:ext cx="3305700" cy="1333800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600" tIns="34275" rIns="68600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SHACL (profiles)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7"/>
            <p:cNvSpPr/>
            <p:nvPr/>
          </p:nvSpPr>
          <p:spPr>
            <a:xfrm rot="-1503324">
              <a:off x="6022661" y="8333713"/>
              <a:ext cx="1914784" cy="93598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2CC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600" tIns="34275" rIns="68600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7"/>
            <p:cNvSpPr/>
            <p:nvPr/>
          </p:nvSpPr>
          <p:spPr>
            <a:xfrm rot="-1503324">
              <a:off x="12314295" y="6821121"/>
              <a:ext cx="1914784" cy="93598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2CC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600" tIns="34275" rIns="68600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p27"/>
          <p:cNvSpPr txBox="1">
            <a:spLocks noGrp="1"/>
          </p:cNvSpPr>
          <p:nvPr>
            <p:ph type="sldNum" idx="12"/>
          </p:nvPr>
        </p:nvSpPr>
        <p:spPr>
          <a:xfrm>
            <a:off x="21337791" y="12893596"/>
            <a:ext cx="2241600" cy="177000"/>
          </a:xfrm>
          <a:prstGeom prst="rect">
            <a:avLst/>
          </a:prstGeom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20" name="Google Shape;220;p27"/>
          <p:cNvSpPr/>
          <p:nvPr/>
        </p:nvSpPr>
        <p:spPr>
          <a:xfrm>
            <a:off x="1050609" y="2187619"/>
            <a:ext cx="606000" cy="768300"/>
          </a:xfrm>
          <a:prstGeom prst="upDownArrow">
            <a:avLst>
              <a:gd name="adj1" fmla="val 50000"/>
              <a:gd name="adj2" fmla="val 3448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300" tIns="34300" rIns="34300" bIns="34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6E3C-E8B1-C651-4344-00B67FBAD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 – why?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B79E4-287F-67BE-2795-C3100A9DA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“make specifications more useful”</a:t>
            </a:r>
          </a:p>
          <a:p>
            <a:r>
              <a:rPr lang="en-US" dirty="0"/>
              <a:t>Support composition of specifications</a:t>
            </a:r>
          </a:p>
          <a:p>
            <a:r>
              <a:rPr lang="en-US" dirty="0"/>
              <a:t>i.e. </a:t>
            </a:r>
            <a:r>
              <a:rPr lang="en-US" dirty="0" err="1"/>
              <a:t>HY_Features</a:t>
            </a:r>
            <a:r>
              <a:rPr lang="en-US" dirty="0"/>
              <a:t> as Features</a:t>
            </a:r>
          </a:p>
          <a:p>
            <a:r>
              <a:rPr lang="en-US" dirty="0"/>
              <a:t>Feature schema needs to be tested against</a:t>
            </a:r>
          </a:p>
          <a:p>
            <a:pPr lvl="1"/>
            <a:r>
              <a:rPr lang="en-US" dirty="0"/>
              <a:t>And FG-JSON extensions  etc.</a:t>
            </a:r>
          </a:p>
          <a:p>
            <a:r>
              <a:rPr lang="en-US" dirty="0"/>
              <a:t>RDF mapping in the context of Feature schema is complex</a:t>
            </a:r>
          </a:p>
          <a:p>
            <a:pPr lvl="1"/>
            <a:r>
              <a:rPr lang="en-US" dirty="0"/>
              <a:t>Inherit it – don’t redefine it</a:t>
            </a:r>
          </a:p>
          <a:p>
            <a:r>
              <a:rPr lang="en-US" dirty="0"/>
              <a:t>Building blocks can be APIs, schemas – or individual classes and datatypes.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603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8467-30F8-5380-069F-75F21F494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OGC APIs for Hydro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7E7BD-9A2F-9F73-9272-BB74D562F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OGC API Features for </a:t>
            </a:r>
            <a:r>
              <a:rPr lang="en-US" dirty="0" err="1"/>
              <a:t>HY_Features</a:t>
            </a:r>
            <a:r>
              <a:rPr lang="en-US" dirty="0"/>
              <a:t>?</a:t>
            </a:r>
          </a:p>
          <a:p>
            <a:r>
              <a:rPr lang="en-US" dirty="0"/>
              <a:t>OGC EDR, STA for timeseries observations</a:t>
            </a:r>
          </a:p>
          <a:p>
            <a:r>
              <a:rPr lang="en-US" dirty="0"/>
              <a:t>Timeseries (TSML) profiles of these or new (simpler?) API?</a:t>
            </a:r>
          </a:p>
          <a:p>
            <a:r>
              <a:rPr lang="en-US" dirty="0" err="1"/>
              <a:t>OpenAPI</a:t>
            </a:r>
            <a:r>
              <a:rPr lang="en-US" dirty="0"/>
              <a:t> 3.1 is much better for the future</a:t>
            </a:r>
          </a:p>
          <a:p>
            <a:pPr lvl="1"/>
            <a:r>
              <a:rPr lang="en-US" dirty="0"/>
              <a:t>Modern JSON schema</a:t>
            </a:r>
          </a:p>
          <a:p>
            <a:pPr lvl="1"/>
            <a:r>
              <a:rPr lang="en-US" dirty="0"/>
              <a:t>Used in Connected Systems API</a:t>
            </a:r>
          </a:p>
          <a:p>
            <a:pPr lvl="1"/>
            <a:r>
              <a:rPr lang="en-US" dirty="0"/>
              <a:t>However 3.0 today</a:t>
            </a:r>
          </a:p>
          <a:p>
            <a:pPr lvl="1"/>
            <a:r>
              <a:rPr lang="en-US" dirty="0"/>
              <a:t>Building Blocks “</a:t>
            </a:r>
            <a:r>
              <a:rPr lang="en-US" dirty="0" err="1"/>
              <a:t>downcompile</a:t>
            </a:r>
            <a:r>
              <a:rPr lang="en-US" dirty="0"/>
              <a:t> automatically”</a:t>
            </a:r>
          </a:p>
          <a:p>
            <a:r>
              <a:rPr lang="en-US" dirty="0"/>
              <a:t>Design to be extensible and compatible</a:t>
            </a:r>
          </a:p>
          <a:p>
            <a:pPr lvl="1"/>
            <a:r>
              <a:rPr lang="en-US" dirty="0"/>
              <a:t>Building Blocks as a version neutral offering</a:t>
            </a:r>
          </a:p>
          <a:p>
            <a:pPr lvl="1"/>
            <a:r>
              <a:rPr lang="en-US" dirty="0"/>
              <a:t>Composable with inheritance of complex things:</a:t>
            </a:r>
          </a:p>
          <a:p>
            <a:pPr lvl="2"/>
            <a:r>
              <a:rPr lang="en-US" dirty="0"/>
              <a:t>Schemas</a:t>
            </a:r>
          </a:p>
          <a:p>
            <a:pPr lvl="2"/>
            <a:r>
              <a:rPr lang="en-US" dirty="0"/>
              <a:t>LD contexts</a:t>
            </a:r>
          </a:p>
          <a:p>
            <a:pPr lvl="2"/>
            <a:r>
              <a:rPr lang="en-US" dirty="0"/>
              <a:t>Validation rules</a:t>
            </a:r>
          </a:p>
        </p:txBody>
      </p:sp>
    </p:spTree>
    <p:extLst>
      <p:ext uri="{BB962C8B-B14F-4D97-AF65-F5344CB8AC3E}">
        <p14:creationId xmlns:p14="http://schemas.microsoft.com/office/powerpoint/2010/main" val="120772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3DBB6-8FE8-7E23-F3B6-156147C5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6D805-8ED3-C99A-1D25-F3475D5C7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https://github.com/opengeospatial/HY_Features/tree/master/schemas</a:t>
            </a:r>
            <a:endParaRPr lang="en-AU" dirty="0"/>
          </a:p>
          <a:p>
            <a:endParaRPr lang="en-AU" dirty="0"/>
          </a:p>
          <a:p>
            <a:r>
              <a:rPr lang="en-AU" dirty="0"/>
              <a:t>EXT_ package =&gt; link to OGC Common or other for common patterns</a:t>
            </a:r>
          </a:p>
          <a:p>
            <a:r>
              <a:rPr lang="en-AU" dirty="0"/>
              <a:t>Promote general patterns?</a:t>
            </a:r>
          </a:p>
          <a:p>
            <a:pPr lvl="1"/>
            <a:r>
              <a:rPr lang="en-AU" dirty="0"/>
              <a:t>Localised names</a:t>
            </a:r>
          </a:p>
          <a:p>
            <a:pPr lvl="1"/>
            <a:r>
              <a:rPr lang="en-AU" dirty="0"/>
              <a:t>Generalised object classifications</a:t>
            </a:r>
          </a:p>
          <a:p>
            <a:pPr lvl="1"/>
            <a:endParaRPr lang="en-AU" dirty="0"/>
          </a:p>
          <a:p>
            <a:r>
              <a:rPr lang="en-AU" dirty="0"/>
              <a:t>Building Blocks package stub:</a:t>
            </a:r>
          </a:p>
          <a:p>
            <a:r>
              <a:rPr lang="en-AU" sz="2100" b="1" dirty="0">
                <a:solidFill>
                  <a:srgbClr val="00B1FF"/>
                </a:solidFill>
                <a:hlinkClick r:id="rId3"/>
              </a:rPr>
              <a:t>https://ogcincubator.github.io/bblocks-hydro/</a:t>
            </a:r>
            <a:endParaRPr lang="en-AU" sz="2100" b="1" dirty="0">
              <a:solidFill>
                <a:srgbClr val="00B1FF"/>
              </a:solidFill>
            </a:endParaRPr>
          </a:p>
          <a:p>
            <a:endParaRPr lang="en-AU" sz="2100" b="1" dirty="0">
              <a:solidFill>
                <a:srgbClr val="00B1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1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D3C2F-2EA0-1AB6-AA57-1D1F3E99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issues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F625C-0054-A7D5-41D7-F108979EC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Many:</a:t>
            </a:r>
          </a:p>
          <a:p>
            <a:endParaRPr lang="en-US" dirty="0"/>
          </a:p>
          <a:p>
            <a:r>
              <a:rPr lang="en-US" dirty="0"/>
              <a:t>Sync versions of HYF</a:t>
            </a:r>
          </a:p>
          <a:p>
            <a:r>
              <a:rPr lang="en-US" dirty="0"/>
              <a:t>EXT_* patterns mapped to generics from OGC APIs</a:t>
            </a:r>
          </a:p>
          <a:p>
            <a:r>
              <a:rPr lang="en-US" dirty="0"/>
              <a:t> Mainstems support</a:t>
            </a:r>
          </a:p>
          <a:p>
            <a:r>
              <a:rPr lang="en-US" dirty="0"/>
              <a:t>Identifier frameworks</a:t>
            </a:r>
          </a:p>
          <a:p>
            <a:r>
              <a:rPr lang="en-US" dirty="0"/>
              <a:t>Simple vs abstract</a:t>
            </a:r>
          </a:p>
          <a:p>
            <a:pPr lvl="1"/>
            <a:r>
              <a:rPr lang="en-US" dirty="0"/>
              <a:t>Spatial context in model vs “</a:t>
            </a:r>
            <a:r>
              <a:rPr lang="en-US" dirty="0" err="1"/>
              <a:t>mySpecificLocalityTypeProperty</a:t>
            </a:r>
            <a:r>
              <a:rPr lang="en-US" dirty="0"/>
              <a:t>” in data</a:t>
            </a:r>
          </a:p>
          <a:p>
            <a:r>
              <a:rPr lang="en-US" dirty="0"/>
              <a:t>Where are mappings from persistence layer to model happening</a:t>
            </a:r>
          </a:p>
          <a:p>
            <a:r>
              <a:rPr lang="en-US" dirty="0" err="1"/>
              <a:t>pyGeoAPI</a:t>
            </a:r>
            <a:r>
              <a:rPr lang="en-US" dirty="0"/>
              <a:t> JSON-LD templates</a:t>
            </a:r>
          </a:p>
          <a:p>
            <a:pPr lvl="1"/>
            <a:r>
              <a:rPr lang="en-US" dirty="0"/>
              <a:t>Horrible if not </a:t>
            </a:r>
            <a:r>
              <a:rPr lang="en-US"/>
              <a:t>JSON schema norm</a:t>
            </a:r>
            <a:r>
              <a:rPr lang="en-US" dirty="0"/>
              <a:t>? 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2325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6" descr="Hot-air balloons viewed from below against a blue sky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4199" y="476250"/>
            <a:ext cx="3504057" cy="404279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6"/>
          <p:cNvSpPr txBox="1">
            <a:spLocks noGrp="1"/>
          </p:cNvSpPr>
          <p:nvPr>
            <p:ph type="body" idx="1"/>
          </p:nvPr>
        </p:nvSpPr>
        <p:spPr>
          <a:xfrm>
            <a:off x="4253988" y="460488"/>
            <a:ext cx="3667125" cy="53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3200"/>
              <a:buFont typeface="Arial"/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303" name="Google Shape;303;p36"/>
          <p:cNvSpPr txBox="1">
            <a:spLocks noGrp="1"/>
          </p:cNvSpPr>
          <p:nvPr>
            <p:ph type="body" idx="2"/>
          </p:nvPr>
        </p:nvSpPr>
        <p:spPr>
          <a:xfrm>
            <a:off x="4252276" y="1198579"/>
            <a:ext cx="3667125" cy="287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Arial"/>
              <a:buNone/>
            </a:pPr>
            <a:r>
              <a:rPr lang="en"/>
              <a:t>Community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262626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c558beff-5c0d-476c-80fc-660a00879b7d}" enabled="1" method="Privileged" siteId="{876dd6bf-2356-4909-bb78-991157e8451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4756</TotalTime>
  <Words>368</Words>
  <Application>Microsoft Office PowerPoint</Application>
  <PresentationFormat>On-screen Show (16:9)</PresentationFormat>
  <Paragraphs>91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Helvetica Neue</vt:lpstr>
      <vt:lpstr>Lato</vt:lpstr>
      <vt:lpstr>Arial</vt:lpstr>
      <vt:lpstr>Calibri</vt:lpstr>
      <vt:lpstr>Simple Light</vt:lpstr>
      <vt:lpstr>30_BasicColor</vt:lpstr>
      <vt:lpstr>OGC APIs for Hydrology Domains</vt:lpstr>
      <vt:lpstr>Agenda</vt:lpstr>
      <vt:lpstr>OpenAPIs </vt:lpstr>
      <vt:lpstr>Model -&gt; Implementation</vt:lpstr>
      <vt:lpstr>Building Blocks – why?</vt:lpstr>
      <vt:lpstr>OGC APIs for Hydro</vt:lpstr>
      <vt:lpstr>Status</vt:lpstr>
      <vt:lpstr>Open issues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Blocks and MDS</dc:title>
  <dc:creator>Sam Meek</dc:creator>
  <cp:lastModifiedBy>Rob Atkinson</cp:lastModifiedBy>
  <cp:revision>9</cp:revision>
  <dcterms:modified xsi:type="dcterms:W3CDTF">2024-06-18T19:06:24Z</dcterms:modified>
</cp:coreProperties>
</file>