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77" r:id="rId8"/>
    <p:sldId id="259" r:id="rId9"/>
    <p:sldId id="260" r:id="rId10"/>
    <p:sldId id="273" r:id="rId11"/>
    <p:sldId id="302" r:id="rId12"/>
    <p:sldId id="261" r:id="rId13"/>
    <p:sldId id="262" r:id="rId14"/>
    <p:sldId id="263" r:id="rId15"/>
    <p:sldId id="267" r:id="rId16"/>
    <p:sldId id="269" r:id="rId17"/>
    <p:sldId id="419" r:id="rId18"/>
    <p:sldId id="268" r:id="rId19"/>
    <p:sldId id="418" r:id="rId20"/>
    <p:sldId id="417" r:id="rId21"/>
    <p:sldId id="272" r:id="rId22"/>
  </p:sldIdLst>
  <p:sldSz cx="12192000" cy="6858000"/>
  <p:notesSz cx="12192000" cy="6858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44C"/>
    <a:srgbClr val="55C3B4"/>
    <a:srgbClr val="5D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4A1D4-B4CF-DF23-BBB3-4CC0457EE8B5}" v="8" dt="2024-06-03T13:34:25.375"/>
    <p1510:client id="{9C25D031-971E-0943-EC91-22F62D2215CC}" v="9" dt="2024-06-03T13:33:00.266"/>
    <p1510:client id="{F916AB7E-249A-CE4A-BFD0-05634D3A8E8A}" v="20" dt="2024-06-03T10:00:59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3"/>
    <p:restoredTop sz="94823"/>
  </p:normalViewPr>
  <p:slideViewPr>
    <p:cSldViewPr snapToGrid="0">
      <p:cViewPr varScale="1">
        <p:scale>
          <a:sx n="111" d="100"/>
          <a:sy n="111" d="100"/>
        </p:scale>
        <p:origin x="77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8644E-D416-4449-9DC8-B81E2D046675}" type="doc">
      <dgm:prSet loTypeId="urn:microsoft.com/office/officeart/2005/8/layout/lis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CEC8071-E3BF-004B-8968-4A84F0B4860A}">
      <dgm:prSet phldrT="[Testo]" custT="1"/>
      <dgm:spPr/>
      <dgm:t>
        <a:bodyPr/>
        <a:lstStyle/>
        <a:p>
          <a:r>
            <a:rPr lang="en-US" sz="1800" b="1" i="0" u="none" strike="noStrike" dirty="0">
              <a:effectLst/>
              <a:latin typeface="Helvetica" pitchFamily="2" charset="0"/>
            </a:rPr>
            <a:t>1 Challenges against and opportunities for interconnection and interoperability of RIs &amp; Observatories and Policy Makers</a:t>
          </a:r>
          <a:endParaRPr lang="it-IT" sz="1800" dirty="0"/>
        </a:p>
      </dgm:t>
    </dgm:pt>
    <dgm:pt modelId="{606CEC9B-F5BB-1E4B-8FBC-4465ACD33598}" type="parTrans" cxnId="{FA117A0C-09C1-834E-9A9E-6AC5D84BD179}">
      <dgm:prSet/>
      <dgm:spPr/>
      <dgm:t>
        <a:bodyPr/>
        <a:lstStyle/>
        <a:p>
          <a:endParaRPr lang="it-IT" sz="1800"/>
        </a:p>
      </dgm:t>
    </dgm:pt>
    <dgm:pt modelId="{88C715D1-131F-1342-9B1F-2CB77790FC4B}" type="sibTrans" cxnId="{FA117A0C-09C1-834E-9A9E-6AC5D84BD179}">
      <dgm:prSet/>
      <dgm:spPr/>
      <dgm:t>
        <a:bodyPr/>
        <a:lstStyle/>
        <a:p>
          <a:endParaRPr lang="it-IT" sz="1800"/>
        </a:p>
      </dgm:t>
    </dgm:pt>
    <dgm:pt modelId="{75953D3D-26CF-C14E-9D6B-B471286F5812}">
      <dgm:prSet phldrT="[Testo]" custT="1"/>
      <dgm:spPr/>
      <dgm:t>
        <a:bodyPr/>
        <a:lstStyle/>
        <a:p>
          <a:r>
            <a:rPr lang="en-US" sz="1800" b="0" i="0" u="none" strike="noStrike" dirty="0">
              <a:effectLst/>
              <a:latin typeface="Helvetica" pitchFamily="2" charset="0"/>
            </a:rPr>
            <a:t>Possible </a:t>
          </a:r>
          <a:r>
            <a:rPr lang="en-US" sz="1800" b="1" i="0" u="none" strike="noStrike" dirty="0">
              <a:effectLst/>
              <a:latin typeface="Helvetica" pitchFamily="2" charset="0"/>
            </a:rPr>
            <a:t>Collaboration with DANUBIUS Nodes </a:t>
          </a:r>
          <a:r>
            <a:rPr lang="en-US" sz="1800" b="0" i="0" u="none" strike="noStrike" dirty="0">
              <a:effectLst/>
              <a:latin typeface="Helvetica" pitchFamily="2" charset="0"/>
            </a:rPr>
            <a:t>to facilitate the interconnection with Policy makers</a:t>
          </a:r>
          <a:endParaRPr lang="it-IT" sz="1800" dirty="0"/>
        </a:p>
      </dgm:t>
    </dgm:pt>
    <dgm:pt modelId="{BB9AC0E9-1577-A34C-A6D6-B77BC67E00B4}" type="parTrans" cxnId="{8F882E28-2519-EC49-82AF-458488A10B0D}">
      <dgm:prSet/>
      <dgm:spPr/>
      <dgm:t>
        <a:bodyPr/>
        <a:lstStyle/>
        <a:p>
          <a:endParaRPr lang="it-IT" sz="1800"/>
        </a:p>
      </dgm:t>
    </dgm:pt>
    <dgm:pt modelId="{A9AAEDD4-8A86-134B-B12D-E3CE75F9F75C}" type="sibTrans" cxnId="{8F882E28-2519-EC49-82AF-458488A10B0D}">
      <dgm:prSet/>
      <dgm:spPr/>
      <dgm:t>
        <a:bodyPr/>
        <a:lstStyle/>
        <a:p>
          <a:endParaRPr lang="it-IT" sz="1800"/>
        </a:p>
      </dgm:t>
    </dgm:pt>
    <dgm:pt modelId="{001AB848-1174-8048-843E-A2FAA822BD0F}">
      <dgm:prSet phldrT="[Testo]" custT="1"/>
      <dgm:spPr/>
      <dgm:t>
        <a:bodyPr/>
        <a:lstStyle/>
        <a:p>
          <a:r>
            <a:rPr lang="en-US" sz="1800" b="1" i="0" u="none" strike="noStrike" dirty="0">
              <a:effectLst/>
              <a:latin typeface="Helvetica" pitchFamily="2" charset="0"/>
            </a:rPr>
            <a:t>2 Interconnection and interoperability of RIs &amp; Observatories among themselves: Best Practices for data and facilities sharing and how they can be supported further by Water4All as next steps?</a:t>
          </a:r>
          <a:r>
            <a:rPr lang="en-US" sz="1800" b="0" i="0" u="none" strike="noStrike" dirty="0">
              <a:effectLst/>
              <a:latin typeface="Helvetica" pitchFamily="2" charset="0"/>
            </a:rPr>
            <a:t> </a:t>
          </a:r>
          <a:endParaRPr lang="it-IT" sz="1800" dirty="0"/>
        </a:p>
      </dgm:t>
    </dgm:pt>
    <dgm:pt modelId="{0FE8ABA0-09F5-1A4A-BE97-2E04A61C2B8A}" type="parTrans" cxnId="{095E1AD5-DC2F-3D41-A6AC-1781B502F618}">
      <dgm:prSet/>
      <dgm:spPr/>
      <dgm:t>
        <a:bodyPr/>
        <a:lstStyle/>
        <a:p>
          <a:endParaRPr lang="it-IT" sz="1800"/>
        </a:p>
      </dgm:t>
    </dgm:pt>
    <dgm:pt modelId="{DEE7464C-484F-3F47-BAD4-5114DB52969D}" type="sibTrans" cxnId="{095E1AD5-DC2F-3D41-A6AC-1781B502F618}">
      <dgm:prSet/>
      <dgm:spPr/>
      <dgm:t>
        <a:bodyPr/>
        <a:lstStyle/>
        <a:p>
          <a:endParaRPr lang="it-IT" sz="1800"/>
        </a:p>
      </dgm:t>
    </dgm:pt>
    <dgm:pt modelId="{1E955ED8-F7C7-C943-877F-45D12FF89997}">
      <dgm:prSet phldrT="[Testo]" custT="1"/>
      <dgm:spPr/>
      <dgm:t>
        <a:bodyPr/>
        <a:lstStyle/>
        <a:p>
          <a:pPr algn="just"/>
          <a:r>
            <a:rPr lang="en-US" sz="1800" b="0" i="0" u="none" strike="noStrike" dirty="0">
              <a:effectLst/>
              <a:latin typeface="Helvetica" pitchFamily="2" charset="0"/>
            </a:rPr>
            <a:t>Possible </a:t>
          </a:r>
          <a:r>
            <a:rPr lang="en-US" sz="1800" b="1" i="0" u="none" strike="noStrike" dirty="0">
              <a:effectLst/>
              <a:latin typeface="Helvetica" pitchFamily="2" charset="0"/>
            </a:rPr>
            <a:t>interaction with DANUBIUS Nodes on DANUBIUS Commons </a:t>
          </a:r>
          <a:r>
            <a:rPr lang="en-US" sz="1800" b="0" i="0" u="none" strike="noStrike" dirty="0">
              <a:effectLst/>
              <a:latin typeface="Helvetica" pitchFamily="2" charset="0"/>
            </a:rPr>
            <a:t>also</a:t>
          </a:r>
          <a:r>
            <a:rPr lang="en-US" sz="1800" b="1" i="0" u="none" strike="noStrike" dirty="0">
              <a:effectLst/>
              <a:latin typeface="Helvetica" pitchFamily="2" charset="0"/>
            </a:rPr>
            <a:t> </a:t>
          </a:r>
          <a:r>
            <a:rPr lang="en-US" sz="1800" b="0" i="0" u="none" strike="noStrike" dirty="0">
              <a:effectLst/>
              <a:latin typeface="Helvetica" pitchFamily="2" charset="0"/>
            </a:rPr>
            <a:t>with OGC Hydrology group </a:t>
          </a:r>
          <a:r>
            <a:rPr lang="en-US" sz="1800" b="1" i="0" u="none" strike="noStrike" dirty="0">
              <a:effectLst/>
              <a:latin typeface="Helvetica" pitchFamily="2" charset="0"/>
            </a:rPr>
            <a:t> </a:t>
          </a:r>
          <a:r>
            <a:rPr lang="en-US" sz="1800" b="0" i="0" u="none" strike="noStrike" dirty="0">
              <a:effectLst/>
              <a:latin typeface="Helvetica" pitchFamily="2" charset="0"/>
            </a:rPr>
            <a:t>(</a:t>
          </a:r>
          <a:r>
            <a:rPr lang="en-US" sz="1800" b="0" i="0" u="none" strike="noStrike" dirty="0" err="1">
              <a:effectLst/>
              <a:latin typeface="Helvetica" pitchFamily="2" charset="0"/>
            </a:rPr>
            <a:t>e.g</a:t>
          </a:r>
          <a:r>
            <a:rPr lang="en-US" sz="1800" b="0" i="0" u="none" strike="noStrike" dirty="0">
              <a:effectLst/>
              <a:latin typeface="Helvetica" pitchFamily="2" charset="0"/>
            </a:rPr>
            <a:t> identification of calls for specific show cases projects for standards applications and creations where they are missing)  </a:t>
          </a:r>
          <a:endParaRPr lang="it-IT" sz="1800" dirty="0"/>
        </a:p>
      </dgm:t>
    </dgm:pt>
    <dgm:pt modelId="{B27BE69B-9528-9944-8158-7C793642D933}" type="parTrans" cxnId="{9B05441A-B6CC-C04D-A16A-2EA8BB262585}">
      <dgm:prSet/>
      <dgm:spPr/>
      <dgm:t>
        <a:bodyPr/>
        <a:lstStyle/>
        <a:p>
          <a:endParaRPr lang="it-IT" sz="1800"/>
        </a:p>
      </dgm:t>
    </dgm:pt>
    <dgm:pt modelId="{DBECFE13-675A-574B-ACB6-116B61429E44}" type="sibTrans" cxnId="{9B05441A-B6CC-C04D-A16A-2EA8BB262585}">
      <dgm:prSet/>
      <dgm:spPr/>
      <dgm:t>
        <a:bodyPr/>
        <a:lstStyle/>
        <a:p>
          <a:endParaRPr lang="it-IT" sz="1800"/>
        </a:p>
      </dgm:t>
    </dgm:pt>
    <dgm:pt modelId="{5FDB8291-6553-1548-832F-C8BD0C734F1F}">
      <dgm:prSet custT="1"/>
      <dgm:spPr/>
      <dgm:t>
        <a:bodyPr/>
        <a:lstStyle/>
        <a:p>
          <a:r>
            <a:rPr lang="en-US" sz="1800" b="1" i="0" u="none" strike="noStrike" dirty="0">
              <a:effectLst/>
              <a:latin typeface="Helvetica" pitchFamily="2" charset="0"/>
            </a:rPr>
            <a:t>Co-development of tools </a:t>
          </a:r>
          <a:r>
            <a:rPr lang="en-US" sz="1800" b="0" i="0" u="none" strike="noStrike" dirty="0">
              <a:effectLst/>
              <a:latin typeface="Helvetica" pitchFamily="2" charset="0"/>
            </a:rPr>
            <a:t>such as digital twins for specific water  issues (supersites as show cases).</a:t>
          </a:r>
        </a:p>
      </dgm:t>
    </dgm:pt>
    <dgm:pt modelId="{8D551BAE-7FEF-BB4B-8B66-3177C9171A46}" type="parTrans" cxnId="{068B3E7F-65CB-3048-8054-743E27CE5D26}">
      <dgm:prSet/>
      <dgm:spPr/>
      <dgm:t>
        <a:bodyPr/>
        <a:lstStyle/>
        <a:p>
          <a:endParaRPr lang="it-IT" sz="1800"/>
        </a:p>
      </dgm:t>
    </dgm:pt>
    <dgm:pt modelId="{8EE21DE9-11B0-8843-8EFF-921D15AEB01B}" type="sibTrans" cxnId="{068B3E7F-65CB-3048-8054-743E27CE5D26}">
      <dgm:prSet/>
      <dgm:spPr/>
      <dgm:t>
        <a:bodyPr/>
        <a:lstStyle/>
        <a:p>
          <a:endParaRPr lang="it-IT" sz="1800"/>
        </a:p>
      </dgm:t>
    </dgm:pt>
    <dgm:pt modelId="{EFF00D82-4D75-AB42-80C0-5108D88456AD}">
      <dgm:prSet custT="1"/>
      <dgm:spPr/>
      <dgm:t>
        <a:bodyPr/>
        <a:lstStyle/>
        <a:p>
          <a:pPr algn="just"/>
          <a:endParaRPr lang="en-US" sz="1800" b="0" i="0" u="none" strike="noStrike" dirty="0">
            <a:effectLst/>
            <a:latin typeface="Helvetica" pitchFamily="2" charset="0"/>
          </a:endParaRPr>
        </a:p>
      </dgm:t>
    </dgm:pt>
    <dgm:pt modelId="{28F8391B-D5B6-614F-B4C6-F2E7D8A0959A}" type="parTrans" cxnId="{C7DC9E66-AEFE-A14A-A3E6-DAAF4D68E214}">
      <dgm:prSet/>
      <dgm:spPr/>
      <dgm:t>
        <a:bodyPr/>
        <a:lstStyle/>
        <a:p>
          <a:endParaRPr lang="it-IT" sz="1800"/>
        </a:p>
      </dgm:t>
    </dgm:pt>
    <dgm:pt modelId="{CA6FF162-B8B2-F849-AA71-17E0E7299DA5}" type="sibTrans" cxnId="{C7DC9E66-AEFE-A14A-A3E6-DAAF4D68E214}">
      <dgm:prSet/>
      <dgm:spPr/>
      <dgm:t>
        <a:bodyPr/>
        <a:lstStyle/>
        <a:p>
          <a:endParaRPr lang="it-IT" sz="1800"/>
        </a:p>
      </dgm:t>
    </dgm:pt>
    <dgm:pt modelId="{52644BE0-26D7-B64E-9A86-E35DFF469888}">
      <dgm:prSet custT="1"/>
      <dgm:spPr/>
      <dgm:t>
        <a:bodyPr/>
        <a:lstStyle/>
        <a:p>
          <a:pPr algn="just"/>
          <a:r>
            <a:rPr lang="en-US" sz="1800" b="1" i="0" u="none" strike="noStrike" dirty="0">
              <a:effectLst/>
              <a:latin typeface="Helvetica" pitchFamily="2" charset="0"/>
            </a:rPr>
            <a:t>Build critical mass </a:t>
          </a:r>
          <a:r>
            <a:rPr lang="en-US" sz="1800" b="0" i="0" u="none" strike="noStrike" dirty="0">
              <a:effectLst/>
              <a:latin typeface="Helvetica" pitchFamily="2" charset="0"/>
            </a:rPr>
            <a:t>using facilities already in place (e.g. </a:t>
          </a:r>
          <a:r>
            <a:rPr lang="en-US" sz="1800" b="1" i="0" u="none" strike="noStrike" dirty="0">
              <a:effectLst/>
              <a:latin typeface="Helvetica" pitchFamily="2" charset="0"/>
            </a:rPr>
            <a:t>Supersites</a:t>
          </a:r>
          <a:r>
            <a:rPr lang="en-US" sz="1800" b="0" i="0" u="none" strike="noStrike" dirty="0">
              <a:effectLst/>
              <a:latin typeface="Helvetica" pitchFamily="2" charset="0"/>
            </a:rPr>
            <a:t>) </a:t>
          </a:r>
        </a:p>
      </dgm:t>
    </dgm:pt>
    <dgm:pt modelId="{FF564612-D6C3-5747-A210-EBC0178E8F22}" type="parTrans" cxnId="{A80597D9-9348-EF48-BE7C-1D73311C375D}">
      <dgm:prSet/>
      <dgm:spPr/>
      <dgm:t>
        <a:bodyPr/>
        <a:lstStyle/>
        <a:p>
          <a:endParaRPr lang="it-IT" sz="1800"/>
        </a:p>
      </dgm:t>
    </dgm:pt>
    <dgm:pt modelId="{A8800E2D-0598-E242-B6BE-924C0679E043}" type="sibTrans" cxnId="{A80597D9-9348-EF48-BE7C-1D73311C375D}">
      <dgm:prSet/>
      <dgm:spPr/>
      <dgm:t>
        <a:bodyPr/>
        <a:lstStyle/>
        <a:p>
          <a:endParaRPr lang="it-IT" sz="1800"/>
        </a:p>
      </dgm:t>
    </dgm:pt>
    <dgm:pt modelId="{561AB3E2-EB1B-3D4D-9B11-6E8A3B9F5F7A}">
      <dgm:prSet phldrT="[Testo]" custT="1"/>
      <dgm:spPr/>
      <dgm:t>
        <a:bodyPr/>
        <a:lstStyle/>
        <a:p>
          <a:endParaRPr lang="it-IT" sz="1800" dirty="0"/>
        </a:p>
      </dgm:t>
    </dgm:pt>
    <dgm:pt modelId="{340B8BC6-F810-6D4B-ADFD-8B8086FAB741}" type="parTrans" cxnId="{F2451CAD-BDFF-274F-8274-3DEFC692902E}">
      <dgm:prSet/>
      <dgm:spPr/>
      <dgm:t>
        <a:bodyPr/>
        <a:lstStyle/>
        <a:p>
          <a:endParaRPr lang="it-IT" sz="1800"/>
        </a:p>
      </dgm:t>
    </dgm:pt>
    <dgm:pt modelId="{41B0C0E4-137C-DE44-9618-D166FB33F005}" type="sibTrans" cxnId="{F2451CAD-BDFF-274F-8274-3DEFC692902E}">
      <dgm:prSet/>
      <dgm:spPr/>
      <dgm:t>
        <a:bodyPr/>
        <a:lstStyle/>
        <a:p>
          <a:endParaRPr lang="it-IT" sz="1800"/>
        </a:p>
      </dgm:t>
    </dgm:pt>
    <dgm:pt modelId="{39E61B0B-7819-FE41-9294-7A77F6F4841E}" type="pres">
      <dgm:prSet presAssocID="{1DF8644E-D416-4449-9DC8-B81E2D046675}" presName="linear" presStyleCnt="0">
        <dgm:presLayoutVars>
          <dgm:dir/>
          <dgm:animLvl val="lvl"/>
          <dgm:resizeHandles val="exact"/>
        </dgm:presLayoutVars>
      </dgm:prSet>
      <dgm:spPr/>
    </dgm:pt>
    <dgm:pt modelId="{0DE17A93-D4E9-BC43-B2C4-649AFC62EA08}" type="pres">
      <dgm:prSet presAssocID="{9CEC8071-E3BF-004B-8968-4A84F0B4860A}" presName="parentLin" presStyleCnt="0"/>
      <dgm:spPr/>
    </dgm:pt>
    <dgm:pt modelId="{8CF0AF3E-C8B0-094F-B75C-942B14577C89}" type="pres">
      <dgm:prSet presAssocID="{9CEC8071-E3BF-004B-8968-4A84F0B4860A}" presName="parentLeftMargin" presStyleLbl="node1" presStyleIdx="0" presStyleCnt="2"/>
      <dgm:spPr/>
    </dgm:pt>
    <dgm:pt modelId="{9DEEE6B8-B12B-2047-96C6-792342E70AE4}" type="pres">
      <dgm:prSet presAssocID="{9CEC8071-E3BF-004B-8968-4A84F0B486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F45031-F3AC-C043-A00B-07F6EC0EC808}" type="pres">
      <dgm:prSet presAssocID="{9CEC8071-E3BF-004B-8968-4A84F0B4860A}" presName="negativeSpace" presStyleCnt="0"/>
      <dgm:spPr/>
    </dgm:pt>
    <dgm:pt modelId="{B3F9EA99-6A1C-F049-B23A-834BA35FCEA6}" type="pres">
      <dgm:prSet presAssocID="{9CEC8071-E3BF-004B-8968-4A84F0B4860A}" presName="childText" presStyleLbl="conFgAcc1" presStyleIdx="0" presStyleCnt="2" custLinFactNeighborY="0">
        <dgm:presLayoutVars>
          <dgm:bulletEnabled val="1"/>
        </dgm:presLayoutVars>
      </dgm:prSet>
      <dgm:spPr/>
    </dgm:pt>
    <dgm:pt modelId="{6B84CEDF-F851-DA4F-9F2E-45D86CCF5634}" type="pres">
      <dgm:prSet presAssocID="{88C715D1-131F-1342-9B1F-2CB77790FC4B}" presName="spaceBetweenRectangles" presStyleCnt="0"/>
      <dgm:spPr/>
    </dgm:pt>
    <dgm:pt modelId="{7379283C-ED45-4547-A853-1AF8DCD7B667}" type="pres">
      <dgm:prSet presAssocID="{001AB848-1174-8048-843E-A2FAA822BD0F}" presName="parentLin" presStyleCnt="0"/>
      <dgm:spPr/>
    </dgm:pt>
    <dgm:pt modelId="{891D1E34-6F3C-8C42-9D5C-15191B908817}" type="pres">
      <dgm:prSet presAssocID="{001AB848-1174-8048-843E-A2FAA822BD0F}" presName="parentLeftMargin" presStyleLbl="node1" presStyleIdx="0" presStyleCnt="2"/>
      <dgm:spPr/>
    </dgm:pt>
    <dgm:pt modelId="{99340FF8-F3F3-604B-B86F-3259408C3E61}" type="pres">
      <dgm:prSet presAssocID="{001AB848-1174-8048-843E-A2FAA822BD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EE32B75-6707-594C-8DB8-1B8232A8E778}" type="pres">
      <dgm:prSet presAssocID="{001AB848-1174-8048-843E-A2FAA822BD0F}" presName="negativeSpace" presStyleCnt="0"/>
      <dgm:spPr/>
    </dgm:pt>
    <dgm:pt modelId="{2D3F01E4-83A6-514E-AD9C-A55D4145307B}" type="pres">
      <dgm:prSet presAssocID="{001AB848-1174-8048-843E-A2FAA822BD0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194E0A-6ADC-834F-A7C5-2E2C170EEF4C}" type="presOf" srcId="{1E955ED8-F7C7-C943-877F-45D12FF89997}" destId="{2D3F01E4-83A6-514E-AD9C-A55D4145307B}" srcOrd="0" destOrd="0" presId="urn:microsoft.com/office/officeart/2005/8/layout/list1"/>
    <dgm:cxn modelId="{FA117A0C-09C1-834E-9A9E-6AC5D84BD179}" srcId="{1DF8644E-D416-4449-9DC8-B81E2D046675}" destId="{9CEC8071-E3BF-004B-8968-4A84F0B4860A}" srcOrd="0" destOrd="0" parTransId="{606CEC9B-F5BB-1E4B-8FBC-4465ACD33598}" sibTransId="{88C715D1-131F-1342-9B1F-2CB77790FC4B}"/>
    <dgm:cxn modelId="{039BB812-B8EF-A943-8BBE-6F1F31A13F01}" type="presOf" srcId="{EFF00D82-4D75-AB42-80C0-5108D88456AD}" destId="{2D3F01E4-83A6-514E-AD9C-A55D4145307B}" srcOrd="0" destOrd="1" presId="urn:microsoft.com/office/officeart/2005/8/layout/list1"/>
    <dgm:cxn modelId="{9B05441A-B6CC-C04D-A16A-2EA8BB262585}" srcId="{001AB848-1174-8048-843E-A2FAA822BD0F}" destId="{1E955ED8-F7C7-C943-877F-45D12FF89997}" srcOrd="0" destOrd="0" parTransId="{B27BE69B-9528-9944-8158-7C793642D933}" sibTransId="{DBECFE13-675A-574B-ACB6-116B61429E44}"/>
    <dgm:cxn modelId="{8F882E28-2519-EC49-82AF-458488A10B0D}" srcId="{9CEC8071-E3BF-004B-8968-4A84F0B4860A}" destId="{75953D3D-26CF-C14E-9D6B-B471286F5812}" srcOrd="0" destOrd="0" parTransId="{BB9AC0E9-1577-A34C-A6D6-B77BC67E00B4}" sibTransId="{A9AAEDD4-8A86-134B-B12D-E3CE75F9F75C}"/>
    <dgm:cxn modelId="{E4F89E3C-E011-CE48-A8CB-3D3FDC7F7DBA}" type="presOf" srcId="{5FDB8291-6553-1548-832F-C8BD0C734F1F}" destId="{B3F9EA99-6A1C-F049-B23A-834BA35FCEA6}" srcOrd="0" destOrd="2" presId="urn:microsoft.com/office/officeart/2005/8/layout/list1"/>
    <dgm:cxn modelId="{417F334C-F20B-DE45-A610-034B3E323258}" type="presOf" srcId="{9CEC8071-E3BF-004B-8968-4A84F0B4860A}" destId="{9DEEE6B8-B12B-2047-96C6-792342E70AE4}" srcOrd="1" destOrd="0" presId="urn:microsoft.com/office/officeart/2005/8/layout/list1"/>
    <dgm:cxn modelId="{C7DC9E66-AEFE-A14A-A3E6-DAAF4D68E214}" srcId="{001AB848-1174-8048-843E-A2FAA822BD0F}" destId="{EFF00D82-4D75-AB42-80C0-5108D88456AD}" srcOrd="1" destOrd="0" parTransId="{28F8391B-D5B6-614F-B4C6-F2E7D8A0959A}" sibTransId="{CA6FF162-B8B2-F849-AA71-17E0E7299DA5}"/>
    <dgm:cxn modelId="{6A342975-9996-6141-B974-85106BCA7B0A}" type="presOf" srcId="{9CEC8071-E3BF-004B-8968-4A84F0B4860A}" destId="{8CF0AF3E-C8B0-094F-B75C-942B14577C89}" srcOrd="0" destOrd="0" presId="urn:microsoft.com/office/officeart/2005/8/layout/list1"/>
    <dgm:cxn modelId="{068B3E7F-65CB-3048-8054-743E27CE5D26}" srcId="{9CEC8071-E3BF-004B-8968-4A84F0B4860A}" destId="{5FDB8291-6553-1548-832F-C8BD0C734F1F}" srcOrd="2" destOrd="0" parTransId="{8D551BAE-7FEF-BB4B-8B66-3177C9171A46}" sibTransId="{8EE21DE9-11B0-8843-8EFF-921D15AEB01B}"/>
    <dgm:cxn modelId="{F3963F94-5451-8E48-ADEC-B88E8D4FCEE1}" type="presOf" srcId="{561AB3E2-EB1B-3D4D-9B11-6E8A3B9F5F7A}" destId="{B3F9EA99-6A1C-F049-B23A-834BA35FCEA6}" srcOrd="0" destOrd="1" presId="urn:microsoft.com/office/officeart/2005/8/layout/list1"/>
    <dgm:cxn modelId="{2F96A8A5-CF2D-6C43-A0CA-AE216BAAAD0C}" type="presOf" srcId="{75953D3D-26CF-C14E-9D6B-B471286F5812}" destId="{B3F9EA99-6A1C-F049-B23A-834BA35FCEA6}" srcOrd="0" destOrd="0" presId="urn:microsoft.com/office/officeart/2005/8/layout/list1"/>
    <dgm:cxn modelId="{F2451CAD-BDFF-274F-8274-3DEFC692902E}" srcId="{9CEC8071-E3BF-004B-8968-4A84F0B4860A}" destId="{561AB3E2-EB1B-3D4D-9B11-6E8A3B9F5F7A}" srcOrd="1" destOrd="0" parTransId="{340B8BC6-F810-6D4B-ADFD-8B8086FAB741}" sibTransId="{41B0C0E4-137C-DE44-9618-D166FB33F005}"/>
    <dgm:cxn modelId="{71DAC4AD-FDFC-CE4A-936B-1D8557B2C46F}" type="presOf" srcId="{1DF8644E-D416-4449-9DC8-B81E2D046675}" destId="{39E61B0B-7819-FE41-9294-7A77F6F4841E}" srcOrd="0" destOrd="0" presId="urn:microsoft.com/office/officeart/2005/8/layout/list1"/>
    <dgm:cxn modelId="{3D1231B3-A1C7-8647-BE03-93AE67700CC0}" type="presOf" srcId="{52644BE0-26D7-B64E-9A86-E35DFF469888}" destId="{2D3F01E4-83A6-514E-AD9C-A55D4145307B}" srcOrd="0" destOrd="2" presId="urn:microsoft.com/office/officeart/2005/8/layout/list1"/>
    <dgm:cxn modelId="{095E1AD5-DC2F-3D41-A6AC-1781B502F618}" srcId="{1DF8644E-D416-4449-9DC8-B81E2D046675}" destId="{001AB848-1174-8048-843E-A2FAA822BD0F}" srcOrd="1" destOrd="0" parTransId="{0FE8ABA0-09F5-1A4A-BE97-2E04A61C2B8A}" sibTransId="{DEE7464C-484F-3F47-BAD4-5114DB52969D}"/>
    <dgm:cxn modelId="{A80597D9-9348-EF48-BE7C-1D73311C375D}" srcId="{001AB848-1174-8048-843E-A2FAA822BD0F}" destId="{52644BE0-26D7-B64E-9A86-E35DFF469888}" srcOrd="2" destOrd="0" parTransId="{FF564612-D6C3-5747-A210-EBC0178E8F22}" sibTransId="{A8800E2D-0598-E242-B6BE-924C0679E043}"/>
    <dgm:cxn modelId="{3A4279E0-6BAA-984A-AF7F-51FBF494EB5A}" type="presOf" srcId="{001AB848-1174-8048-843E-A2FAA822BD0F}" destId="{99340FF8-F3F3-604B-B86F-3259408C3E61}" srcOrd="1" destOrd="0" presId="urn:microsoft.com/office/officeart/2005/8/layout/list1"/>
    <dgm:cxn modelId="{A0387BF1-0ED5-3443-82DA-6E49AA2835F0}" type="presOf" srcId="{001AB848-1174-8048-843E-A2FAA822BD0F}" destId="{891D1E34-6F3C-8C42-9D5C-15191B908817}" srcOrd="0" destOrd="0" presId="urn:microsoft.com/office/officeart/2005/8/layout/list1"/>
    <dgm:cxn modelId="{68760FA0-AA6F-6B44-B400-F713FAE80597}" type="presParOf" srcId="{39E61B0B-7819-FE41-9294-7A77F6F4841E}" destId="{0DE17A93-D4E9-BC43-B2C4-649AFC62EA08}" srcOrd="0" destOrd="0" presId="urn:microsoft.com/office/officeart/2005/8/layout/list1"/>
    <dgm:cxn modelId="{84952687-121E-7D4D-9E69-812448E4C29F}" type="presParOf" srcId="{0DE17A93-D4E9-BC43-B2C4-649AFC62EA08}" destId="{8CF0AF3E-C8B0-094F-B75C-942B14577C89}" srcOrd="0" destOrd="0" presId="urn:microsoft.com/office/officeart/2005/8/layout/list1"/>
    <dgm:cxn modelId="{53A9625A-7698-784A-8F43-8CC580B37294}" type="presParOf" srcId="{0DE17A93-D4E9-BC43-B2C4-649AFC62EA08}" destId="{9DEEE6B8-B12B-2047-96C6-792342E70AE4}" srcOrd="1" destOrd="0" presId="urn:microsoft.com/office/officeart/2005/8/layout/list1"/>
    <dgm:cxn modelId="{17014734-53D6-1340-B102-536BC4594745}" type="presParOf" srcId="{39E61B0B-7819-FE41-9294-7A77F6F4841E}" destId="{9DF45031-F3AC-C043-A00B-07F6EC0EC808}" srcOrd="1" destOrd="0" presId="urn:microsoft.com/office/officeart/2005/8/layout/list1"/>
    <dgm:cxn modelId="{519662AB-F3DC-E642-9454-68BD91CAAF54}" type="presParOf" srcId="{39E61B0B-7819-FE41-9294-7A77F6F4841E}" destId="{B3F9EA99-6A1C-F049-B23A-834BA35FCEA6}" srcOrd="2" destOrd="0" presId="urn:microsoft.com/office/officeart/2005/8/layout/list1"/>
    <dgm:cxn modelId="{4B5C415B-ACC7-8649-A012-817930249385}" type="presParOf" srcId="{39E61B0B-7819-FE41-9294-7A77F6F4841E}" destId="{6B84CEDF-F851-DA4F-9F2E-45D86CCF5634}" srcOrd="3" destOrd="0" presId="urn:microsoft.com/office/officeart/2005/8/layout/list1"/>
    <dgm:cxn modelId="{3EE658A8-1E91-EE40-9280-A57437137E1B}" type="presParOf" srcId="{39E61B0B-7819-FE41-9294-7A77F6F4841E}" destId="{7379283C-ED45-4547-A853-1AF8DCD7B667}" srcOrd="4" destOrd="0" presId="urn:microsoft.com/office/officeart/2005/8/layout/list1"/>
    <dgm:cxn modelId="{62916A72-7A7E-FA4A-A9A9-41DD7CD3C2C4}" type="presParOf" srcId="{7379283C-ED45-4547-A853-1AF8DCD7B667}" destId="{891D1E34-6F3C-8C42-9D5C-15191B908817}" srcOrd="0" destOrd="0" presId="urn:microsoft.com/office/officeart/2005/8/layout/list1"/>
    <dgm:cxn modelId="{48C1C16B-1692-7A45-BA1A-7BAE14A46AB8}" type="presParOf" srcId="{7379283C-ED45-4547-A853-1AF8DCD7B667}" destId="{99340FF8-F3F3-604B-B86F-3259408C3E61}" srcOrd="1" destOrd="0" presId="urn:microsoft.com/office/officeart/2005/8/layout/list1"/>
    <dgm:cxn modelId="{A53EF4E7-7682-C041-B9CB-7F54BC7548B1}" type="presParOf" srcId="{39E61B0B-7819-FE41-9294-7A77F6F4841E}" destId="{7EE32B75-6707-594C-8DB8-1B8232A8E778}" srcOrd="5" destOrd="0" presId="urn:microsoft.com/office/officeart/2005/8/layout/list1"/>
    <dgm:cxn modelId="{A3F6550A-A524-1147-A431-5190440D24E9}" type="presParOf" srcId="{39E61B0B-7819-FE41-9294-7A77F6F4841E}" destId="{2D3F01E4-83A6-514E-AD9C-A55D414530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E63CC-9CCD-46C3-8E52-FE9337F9696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AFA0BA-7E59-43DA-B607-8ED1050443EF}">
      <dgm:prSet custT="1"/>
      <dgm:spPr/>
      <dgm:t>
        <a:bodyPr/>
        <a:lstStyle/>
        <a:p>
          <a:r>
            <a:rPr lang="en-US" sz="1800" b="1" dirty="0"/>
            <a:t>Platform for collecting, </a:t>
          </a:r>
          <a:r>
            <a:rPr lang="en-US" sz="1800" b="1" dirty="0" err="1"/>
            <a:t>analysing</a:t>
          </a:r>
          <a:r>
            <a:rPr lang="en-US" sz="1800" b="1" dirty="0"/>
            <a:t>, modelling </a:t>
          </a:r>
          <a:r>
            <a:rPr lang="en-US" sz="1800" dirty="0"/>
            <a:t>and retrieving  river-sea system data useful to all scientific disciplines </a:t>
          </a:r>
        </a:p>
      </dgm:t>
    </dgm:pt>
    <dgm:pt modelId="{F32C579F-19CB-403C-8CCF-65299BFEF203}" type="parTrans" cxnId="{98658E96-C63F-4695-A5D3-90626E77DE4E}">
      <dgm:prSet/>
      <dgm:spPr/>
      <dgm:t>
        <a:bodyPr/>
        <a:lstStyle/>
        <a:p>
          <a:endParaRPr lang="en-US" sz="1800"/>
        </a:p>
      </dgm:t>
    </dgm:pt>
    <dgm:pt modelId="{DB72CEBB-DBB1-47B1-8B7F-D407CF3B71ED}" type="sibTrans" cxnId="{98658E96-C63F-4695-A5D3-90626E77DE4E}">
      <dgm:prSet/>
      <dgm:spPr/>
      <dgm:t>
        <a:bodyPr/>
        <a:lstStyle/>
        <a:p>
          <a:endParaRPr lang="en-US" sz="1800"/>
        </a:p>
      </dgm:t>
    </dgm:pt>
    <dgm:pt modelId="{328ACB40-5B1F-4DEC-B1D8-48497640CF2D}">
      <dgm:prSet custT="1"/>
      <dgm:spPr/>
      <dgm:t>
        <a:bodyPr/>
        <a:lstStyle/>
        <a:p>
          <a:r>
            <a:rPr lang="en-US" sz="1800" b="1" dirty="0" err="1"/>
            <a:t>Harmonised</a:t>
          </a:r>
          <a:r>
            <a:rPr lang="en-US" sz="1800" b="1" dirty="0"/>
            <a:t> instrumentation, protocols and data acquisition </a:t>
          </a:r>
          <a:r>
            <a:rPr lang="en-US" sz="1800" b="1" u="sng" dirty="0"/>
            <a:t>(DANUBIUS Commons) </a:t>
          </a:r>
          <a:r>
            <a:rPr lang="en-US" sz="1800" dirty="0"/>
            <a:t>to guarantee quality and consistency of scientific output </a:t>
          </a:r>
        </a:p>
      </dgm:t>
    </dgm:pt>
    <dgm:pt modelId="{DDD855A2-FF9A-4963-92D3-89A17604BA86}" type="parTrans" cxnId="{0EB7DDE5-DB56-4943-B090-82026B3BE1F0}">
      <dgm:prSet/>
      <dgm:spPr/>
      <dgm:t>
        <a:bodyPr/>
        <a:lstStyle/>
        <a:p>
          <a:endParaRPr lang="en-US" sz="1800"/>
        </a:p>
      </dgm:t>
    </dgm:pt>
    <dgm:pt modelId="{C259F38E-4805-41FB-AE34-4FB4F4E71910}" type="sibTrans" cxnId="{0EB7DDE5-DB56-4943-B090-82026B3BE1F0}">
      <dgm:prSet/>
      <dgm:spPr/>
      <dgm:t>
        <a:bodyPr/>
        <a:lstStyle/>
        <a:p>
          <a:endParaRPr lang="en-US" sz="1800"/>
        </a:p>
      </dgm:t>
    </dgm:pt>
    <dgm:pt modelId="{1EA33936-2982-4FDA-B04E-6F20E559A4B4}">
      <dgm:prSet custT="1"/>
      <dgm:spPr/>
      <dgm:t>
        <a:bodyPr/>
        <a:lstStyle/>
        <a:p>
          <a:r>
            <a:rPr lang="en-US" sz="1800" b="1" dirty="0"/>
            <a:t>Test bed </a:t>
          </a:r>
          <a:r>
            <a:rPr lang="en-US" sz="1800" dirty="0"/>
            <a:t>for innovative sensors and solutions (deploy, test, validation, standardization and spreading)</a:t>
          </a:r>
        </a:p>
      </dgm:t>
    </dgm:pt>
    <dgm:pt modelId="{4CE07E56-7ECE-4DEA-9A85-D3ADEC961515}" type="parTrans" cxnId="{F5A45111-6F85-4833-AB64-4972CDD76BB9}">
      <dgm:prSet/>
      <dgm:spPr/>
      <dgm:t>
        <a:bodyPr/>
        <a:lstStyle/>
        <a:p>
          <a:endParaRPr lang="en-US" sz="1800"/>
        </a:p>
      </dgm:t>
    </dgm:pt>
    <dgm:pt modelId="{4A85C9E7-BB94-4AEA-9D13-0DBECA0476D7}" type="sibTrans" cxnId="{F5A45111-6F85-4833-AB64-4972CDD76BB9}">
      <dgm:prSet/>
      <dgm:spPr/>
      <dgm:t>
        <a:bodyPr/>
        <a:lstStyle/>
        <a:p>
          <a:endParaRPr lang="en-US" sz="1800"/>
        </a:p>
      </dgm:t>
    </dgm:pt>
    <dgm:pt modelId="{F8E49D4A-0B23-7749-B26A-D2EEBBE901CA}" type="pres">
      <dgm:prSet presAssocID="{BC2E63CC-9CCD-46C3-8E52-FE9337F96961}" presName="vert0" presStyleCnt="0">
        <dgm:presLayoutVars>
          <dgm:dir/>
          <dgm:animOne val="branch"/>
          <dgm:animLvl val="lvl"/>
        </dgm:presLayoutVars>
      </dgm:prSet>
      <dgm:spPr/>
    </dgm:pt>
    <dgm:pt modelId="{479D29B3-45EA-B44A-BFED-47C9EF369B99}" type="pres">
      <dgm:prSet presAssocID="{0AAFA0BA-7E59-43DA-B607-8ED1050443EF}" presName="thickLine" presStyleLbl="alignNode1" presStyleIdx="0" presStyleCnt="3"/>
      <dgm:spPr/>
    </dgm:pt>
    <dgm:pt modelId="{8F26B86D-F44D-A24D-89E4-50483F2406CD}" type="pres">
      <dgm:prSet presAssocID="{0AAFA0BA-7E59-43DA-B607-8ED1050443EF}" presName="horz1" presStyleCnt="0"/>
      <dgm:spPr/>
    </dgm:pt>
    <dgm:pt modelId="{C209EFD4-11E0-5149-8B5E-722EDBF66849}" type="pres">
      <dgm:prSet presAssocID="{0AAFA0BA-7E59-43DA-B607-8ED1050443EF}" presName="tx1" presStyleLbl="revTx" presStyleIdx="0" presStyleCnt="3"/>
      <dgm:spPr/>
    </dgm:pt>
    <dgm:pt modelId="{B409FBBE-8B66-5746-B6C6-57BEDC719A1C}" type="pres">
      <dgm:prSet presAssocID="{0AAFA0BA-7E59-43DA-B607-8ED1050443EF}" presName="vert1" presStyleCnt="0"/>
      <dgm:spPr/>
    </dgm:pt>
    <dgm:pt modelId="{44B9F9FD-9D04-BF4E-AB4F-06C9E2F1AF78}" type="pres">
      <dgm:prSet presAssocID="{328ACB40-5B1F-4DEC-B1D8-48497640CF2D}" presName="thickLine" presStyleLbl="alignNode1" presStyleIdx="1" presStyleCnt="3"/>
      <dgm:spPr/>
    </dgm:pt>
    <dgm:pt modelId="{50DFC786-EFB3-B241-8934-F079F908C6DC}" type="pres">
      <dgm:prSet presAssocID="{328ACB40-5B1F-4DEC-B1D8-48497640CF2D}" presName="horz1" presStyleCnt="0"/>
      <dgm:spPr/>
    </dgm:pt>
    <dgm:pt modelId="{093677F3-71D6-9B49-AFA1-75EA98D18DBD}" type="pres">
      <dgm:prSet presAssocID="{328ACB40-5B1F-4DEC-B1D8-48497640CF2D}" presName="tx1" presStyleLbl="revTx" presStyleIdx="1" presStyleCnt="3"/>
      <dgm:spPr/>
    </dgm:pt>
    <dgm:pt modelId="{A479E456-93F0-B848-A082-A2585AA456FB}" type="pres">
      <dgm:prSet presAssocID="{328ACB40-5B1F-4DEC-B1D8-48497640CF2D}" presName="vert1" presStyleCnt="0"/>
      <dgm:spPr/>
    </dgm:pt>
    <dgm:pt modelId="{35D49745-1BE7-6048-ACB9-1954454DE47A}" type="pres">
      <dgm:prSet presAssocID="{1EA33936-2982-4FDA-B04E-6F20E559A4B4}" presName="thickLine" presStyleLbl="alignNode1" presStyleIdx="2" presStyleCnt="3"/>
      <dgm:spPr/>
    </dgm:pt>
    <dgm:pt modelId="{2409F4DC-3918-C848-A9F9-9BEF4215C4D2}" type="pres">
      <dgm:prSet presAssocID="{1EA33936-2982-4FDA-B04E-6F20E559A4B4}" presName="horz1" presStyleCnt="0"/>
      <dgm:spPr/>
    </dgm:pt>
    <dgm:pt modelId="{1C9BF574-F3BF-D04D-A3E5-2862422EA3F7}" type="pres">
      <dgm:prSet presAssocID="{1EA33936-2982-4FDA-B04E-6F20E559A4B4}" presName="tx1" presStyleLbl="revTx" presStyleIdx="2" presStyleCnt="3"/>
      <dgm:spPr/>
    </dgm:pt>
    <dgm:pt modelId="{0BDE037F-C7EB-854E-AB9A-050F753CBCEC}" type="pres">
      <dgm:prSet presAssocID="{1EA33936-2982-4FDA-B04E-6F20E559A4B4}" presName="vert1" presStyleCnt="0"/>
      <dgm:spPr/>
    </dgm:pt>
  </dgm:ptLst>
  <dgm:cxnLst>
    <dgm:cxn modelId="{F5A45111-6F85-4833-AB64-4972CDD76BB9}" srcId="{BC2E63CC-9CCD-46C3-8E52-FE9337F96961}" destId="{1EA33936-2982-4FDA-B04E-6F20E559A4B4}" srcOrd="2" destOrd="0" parTransId="{4CE07E56-7ECE-4DEA-9A85-D3ADEC961515}" sibTransId="{4A85C9E7-BB94-4AEA-9D13-0DBECA0476D7}"/>
    <dgm:cxn modelId="{ED089F12-179C-9F4C-87C0-F13A2B2FA037}" type="presOf" srcId="{1EA33936-2982-4FDA-B04E-6F20E559A4B4}" destId="{1C9BF574-F3BF-D04D-A3E5-2862422EA3F7}" srcOrd="0" destOrd="0" presId="urn:microsoft.com/office/officeart/2008/layout/LinedList"/>
    <dgm:cxn modelId="{98658E96-C63F-4695-A5D3-90626E77DE4E}" srcId="{BC2E63CC-9CCD-46C3-8E52-FE9337F96961}" destId="{0AAFA0BA-7E59-43DA-B607-8ED1050443EF}" srcOrd="0" destOrd="0" parTransId="{F32C579F-19CB-403C-8CCF-65299BFEF203}" sibTransId="{DB72CEBB-DBB1-47B1-8B7F-D407CF3B71ED}"/>
    <dgm:cxn modelId="{14129D9D-816D-914E-BF9A-52335E167DB0}" type="presOf" srcId="{328ACB40-5B1F-4DEC-B1D8-48497640CF2D}" destId="{093677F3-71D6-9B49-AFA1-75EA98D18DBD}" srcOrd="0" destOrd="0" presId="urn:microsoft.com/office/officeart/2008/layout/LinedList"/>
    <dgm:cxn modelId="{E04DBDA1-E03A-7646-98BF-4311D29BE7F9}" type="presOf" srcId="{BC2E63CC-9CCD-46C3-8E52-FE9337F96961}" destId="{F8E49D4A-0B23-7749-B26A-D2EEBBE901CA}" srcOrd="0" destOrd="0" presId="urn:microsoft.com/office/officeart/2008/layout/LinedList"/>
    <dgm:cxn modelId="{8869EAE4-B112-A04C-9840-62236DC35617}" type="presOf" srcId="{0AAFA0BA-7E59-43DA-B607-8ED1050443EF}" destId="{C209EFD4-11E0-5149-8B5E-722EDBF66849}" srcOrd="0" destOrd="0" presId="urn:microsoft.com/office/officeart/2008/layout/LinedList"/>
    <dgm:cxn modelId="{0EB7DDE5-DB56-4943-B090-82026B3BE1F0}" srcId="{BC2E63CC-9CCD-46C3-8E52-FE9337F96961}" destId="{328ACB40-5B1F-4DEC-B1D8-48497640CF2D}" srcOrd="1" destOrd="0" parTransId="{DDD855A2-FF9A-4963-92D3-89A17604BA86}" sibTransId="{C259F38E-4805-41FB-AE34-4FB4F4E71910}"/>
    <dgm:cxn modelId="{015DF649-6BBC-4A44-8744-05F7BE1EB653}" type="presParOf" srcId="{F8E49D4A-0B23-7749-B26A-D2EEBBE901CA}" destId="{479D29B3-45EA-B44A-BFED-47C9EF369B99}" srcOrd="0" destOrd="0" presId="urn:microsoft.com/office/officeart/2008/layout/LinedList"/>
    <dgm:cxn modelId="{0F4B037F-8CEA-8147-B575-A4E88BA7518D}" type="presParOf" srcId="{F8E49D4A-0B23-7749-B26A-D2EEBBE901CA}" destId="{8F26B86D-F44D-A24D-89E4-50483F2406CD}" srcOrd="1" destOrd="0" presId="urn:microsoft.com/office/officeart/2008/layout/LinedList"/>
    <dgm:cxn modelId="{C7478A98-11A0-FA45-B48B-83516AD4FB29}" type="presParOf" srcId="{8F26B86D-F44D-A24D-89E4-50483F2406CD}" destId="{C209EFD4-11E0-5149-8B5E-722EDBF66849}" srcOrd="0" destOrd="0" presId="urn:microsoft.com/office/officeart/2008/layout/LinedList"/>
    <dgm:cxn modelId="{71FDF420-05C1-6947-8AC2-F6860178AF8A}" type="presParOf" srcId="{8F26B86D-F44D-A24D-89E4-50483F2406CD}" destId="{B409FBBE-8B66-5746-B6C6-57BEDC719A1C}" srcOrd="1" destOrd="0" presId="urn:microsoft.com/office/officeart/2008/layout/LinedList"/>
    <dgm:cxn modelId="{E2592C3D-8239-4947-B0CA-E5FA2FFA63AF}" type="presParOf" srcId="{F8E49D4A-0B23-7749-B26A-D2EEBBE901CA}" destId="{44B9F9FD-9D04-BF4E-AB4F-06C9E2F1AF78}" srcOrd="2" destOrd="0" presId="urn:microsoft.com/office/officeart/2008/layout/LinedList"/>
    <dgm:cxn modelId="{F13D48EC-E582-7E4C-A117-A6C1C41E079A}" type="presParOf" srcId="{F8E49D4A-0B23-7749-B26A-D2EEBBE901CA}" destId="{50DFC786-EFB3-B241-8934-F079F908C6DC}" srcOrd="3" destOrd="0" presId="urn:microsoft.com/office/officeart/2008/layout/LinedList"/>
    <dgm:cxn modelId="{8D580CA9-52F9-5142-BF46-07C3B806740A}" type="presParOf" srcId="{50DFC786-EFB3-B241-8934-F079F908C6DC}" destId="{093677F3-71D6-9B49-AFA1-75EA98D18DBD}" srcOrd="0" destOrd="0" presId="urn:microsoft.com/office/officeart/2008/layout/LinedList"/>
    <dgm:cxn modelId="{4BA7A542-F7D7-744E-8203-D44D199583A9}" type="presParOf" srcId="{50DFC786-EFB3-B241-8934-F079F908C6DC}" destId="{A479E456-93F0-B848-A082-A2585AA456FB}" srcOrd="1" destOrd="0" presId="urn:microsoft.com/office/officeart/2008/layout/LinedList"/>
    <dgm:cxn modelId="{F7BADCCB-3D22-3E48-9D0E-73A87DC2BBFD}" type="presParOf" srcId="{F8E49D4A-0B23-7749-B26A-D2EEBBE901CA}" destId="{35D49745-1BE7-6048-ACB9-1954454DE47A}" srcOrd="4" destOrd="0" presId="urn:microsoft.com/office/officeart/2008/layout/LinedList"/>
    <dgm:cxn modelId="{77F5A24C-1EB6-DD48-A546-3C60727F0793}" type="presParOf" srcId="{F8E49D4A-0B23-7749-B26A-D2EEBBE901CA}" destId="{2409F4DC-3918-C848-A9F9-9BEF4215C4D2}" srcOrd="5" destOrd="0" presId="urn:microsoft.com/office/officeart/2008/layout/LinedList"/>
    <dgm:cxn modelId="{08446C3D-C9BC-3048-9665-FD0F565AE71A}" type="presParOf" srcId="{2409F4DC-3918-C848-A9F9-9BEF4215C4D2}" destId="{1C9BF574-F3BF-D04D-A3E5-2862422EA3F7}" srcOrd="0" destOrd="0" presId="urn:microsoft.com/office/officeart/2008/layout/LinedList"/>
    <dgm:cxn modelId="{879E0114-8520-C74F-918D-1D0C3A8E9406}" type="presParOf" srcId="{2409F4DC-3918-C848-A9F9-9BEF4215C4D2}" destId="{0BDE037F-C7EB-854E-AB9A-050F753CBC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9EA99-6A1C-F049-B23A-834BA35FCEA6}">
      <dsp:nvSpPr>
        <dsp:cNvPr id="0" name=""/>
        <dsp:cNvSpPr/>
      </dsp:nvSpPr>
      <dsp:spPr>
        <a:xfrm>
          <a:off x="0" y="542583"/>
          <a:ext cx="11644192" cy="2097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3719" tIns="749808" rIns="9037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strike="noStrike" kern="1200" dirty="0">
              <a:effectLst/>
              <a:latin typeface="Helvetica" pitchFamily="2" charset="0"/>
            </a:rPr>
            <a:t>Possible </a:t>
          </a:r>
          <a:r>
            <a:rPr lang="en-US" sz="1800" b="1" i="0" u="none" strike="noStrike" kern="1200" dirty="0">
              <a:effectLst/>
              <a:latin typeface="Helvetica" pitchFamily="2" charset="0"/>
            </a:rPr>
            <a:t>Collaboration with DANUBIUS Nodes 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to facilitate the interconnection with Policy makers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strike="noStrike" kern="1200" dirty="0">
              <a:effectLst/>
              <a:latin typeface="Helvetica" pitchFamily="2" charset="0"/>
            </a:rPr>
            <a:t>Co-development of tools 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such as digital twins for specific water  issues (supersites as show cases).</a:t>
          </a:r>
        </a:p>
      </dsp:txBody>
      <dsp:txXfrm>
        <a:off x="0" y="542583"/>
        <a:ext cx="11644192" cy="2097899"/>
      </dsp:txXfrm>
    </dsp:sp>
    <dsp:sp modelId="{9DEEE6B8-B12B-2047-96C6-792342E70AE4}">
      <dsp:nvSpPr>
        <dsp:cNvPr id="0" name=""/>
        <dsp:cNvSpPr/>
      </dsp:nvSpPr>
      <dsp:spPr>
        <a:xfrm>
          <a:off x="582209" y="11223"/>
          <a:ext cx="8150934" cy="1062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086" tIns="0" rIns="3080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dirty="0">
              <a:effectLst/>
              <a:latin typeface="Helvetica" pitchFamily="2" charset="0"/>
            </a:rPr>
            <a:t>1 Challenges against and opportunities for interconnection and interoperability of RIs &amp; Observatories and Policy Makers</a:t>
          </a:r>
          <a:endParaRPr lang="it-IT" sz="1800" kern="1200" dirty="0"/>
        </a:p>
      </dsp:txBody>
      <dsp:txXfrm>
        <a:off x="634087" y="63101"/>
        <a:ext cx="8047178" cy="958964"/>
      </dsp:txXfrm>
    </dsp:sp>
    <dsp:sp modelId="{2D3F01E4-83A6-514E-AD9C-A55D4145307B}">
      <dsp:nvSpPr>
        <dsp:cNvPr id="0" name=""/>
        <dsp:cNvSpPr/>
      </dsp:nvSpPr>
      <dsp:spPr>
        <a:xfrm>
          <a:off x="0" y="3366243"/>
          <a:ext cx="11644192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3719" tIns="749808" rIns="90371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strike="noStrike" kern="1200" dirty="0">
              <a:effectLst/>
              <a:latin typeface="Helvetica" pitchFamily="2" charset="0"/>
            </a:rPr>
            <a:t>Possible </a:t>
          </a:r>
          <a:r>
            <a:rPr lang="en-US" sz="1800" b="1" i="0" u="none" strike="noStrike" kern="1200" dirty="0">
              <a:effectLst/>
              <a:latin typeface="Helvetica" pitchFamily="2" charset="0"/>
            </a:rPr>
            <a:t>interaction with DANUBIUS Nodes on DANUBIUS Commons 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also</a:t>
          </a:r>
          <a:r>
            <a:rPr lang="en-US" sz="1800" b="1" i="0" u="none" strike="noStrike" kern="1200" dirty="0">
              <a:effectLst/>
              <a:latin typeface="Helvetica" pitchFamily="2" charset="0"/>
            </a:rPr>
            <a:t> 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with OGC Hydrology group </a:t>
          </a:r>
          <a:r>
            <a:rPr lang="en-US" sz="1800" b="1" i="0" u="none" strike="noStrike" kern="1200" dirty="0">
              <a:effectLst/>
              <a:latin typeface="Helvetica" pitchFamily="2" charset="0"/>
            </a:rPr>
            <a:t> 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(</a:t>
          </a:r>
          <a:r>
            <a:rPr lang="en-US" sz="1800" b="0" i="0" u="none" strike="noStrike" kern="1200" dirty="0" err="1">
              <a:effectLst/>
              <a:latin typeface="Helvetica" pitchFamily="2" charset="0"/>
            </a:rPr>
            <a:t>e.g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 identification of calls for specific show cases projects for standards applications and creations where they are missing)  </a:t>
          </a:r>
          <a:endParaRPr lang="it-IT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i="0" u="none" strike="noStrike" kern="1200" dirty="0">
            <a:effectLst/>
            <a:latin typeface="Helvetica" pitchFamily="2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strike="noStrike" kern="1200" dirty="0">
              <a:effectLst/>
              <a:latin typeface="Helvetica" pitchFamily="2" charset="0"/>
            </a:rPr>
            <a:t>Build critical mass 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using facilities already in place (e.g. </a:t>
          </a:r>
          <a:r>
            <a:rPr lang="en-US" sz="1800" b="1" i="0" u="none" strike="noStrike" kern="1200" dirty="0">
              <a:effectLst/>
              <a:latin typeface="Helvetica" pitchFamily="2" charset="0"/>
            </a:rPr>
            <a:t>Supersites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) </a:t>
          </a:r>
        </a:p>
      </dsp:txBody>
      <dsp:txXfrm>
        <a:off x="0" y="3366243"/>
        <a:ext cx="11644192" cy="2041200"/>
      </dsp:txXfrm>
    </dsp:sp>
    <dsp:sp modelId="{99340FF8-F3F3-604B-B86F-3259408C3E61}">
      <dsp:nvSpPr>
        <dsp:cNvPr id="0" name=""/>
        <dsp:cNvSpPr/>
      </dsp:nvSpPr>
      <dsp:spPr>
        <a:xfrm>
          <a:off x="582209" y="2834883"/>
          <a:ext cx="8150934" cy="10627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086" tIns="0" rIns="3080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strike="noStrike" kern="1200" dirty="0">
              <a:effectLst/>
              <a:latin typeface="Helvetica" pitchFamily="2" charset="0"/>
            </a:rPr>
            <a:t>2 Interconnection and interoperability of RIs &amp; Observatories among themselves: Best Practices for data and facilities sharing and how they can be supported further by Water4All as next steps?</a:t>
          </a:r>
          <a:r>
            <a:rPr lang="en-US" sz="1800" b="0" i="0" u="none" strike="noStrike" kern="1200" dirty="0">
              <a:effectLst/>
              <a:latin typeface="Helvetica" pitchFamily="2" charset="0"/>
            </a:rPr>
            <a:t> </a:t>
          </a:r>
          <a:endParaRPr lang="it-IT" sz="1800" kern="1200" dirty="0"/>
        </a:p>
      </dsp:txBody>
      <dsp:txXfrm>
        <a:off x="634087" y="2886761"/>
        <a:ext cx="8047178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D29B3-45EA-B44A-BFED-47C9EF369B99}">
      <dsp:nvSpPr>
        <dsp:cNvPr id="0" name=""/>
        <dsp:cNvSpPr/>
      </dsp:nvSpPr>
      <dsp:spPr>
        <a:xfrm>
          <a:off x="0" y="1127"/>
          <a:ext cx="86828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9EFD4-11E0-5149-8B5E-722EDBF66849}">
      <dsp:nvSpPr>
        <dsp:cNvPr id="0" name=""/>
        <dsp:cNvSpPr/>
      </dsp:nvSpPr>
      <dsp:spPr>
        <a:xfrm>
          <a:off x="0" y="1127"/>
          <a:ext cx="8682866" cy="7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Platform for collecting, </a:t>
          </a:r>
          <a:r>
            <a:rPr lang="en-US" sz="1800" b="1" kern="1200" dirty="0" err="1"/>
            <a:t>analysing</a:t>
          </a:r>
          <a:r>
            <a:rPr lang="en-US" sz="1800" b="1" kern="1200" dirty="0"/>
            <a:t>, modelling </a:t>
          </a:r>
          <a:r>
            <a:rPr lang="en-US" sz="1800" kern="1200" dirty="0"/>
            <a:t>and retrieving  river-sea system data useful to all scientific disciplines </a:t>
          </a:r>
        </a:p>
      </dsp:txBody>
      <dsp:txXfrm>
        <a:off x="0" y="1127"/>
        <a:ext cx="8682866" cy="768689"/>
      </dsp:txXfrm>
    </dsp:sp>
    <dsp:sp modelId="{44B9F9FD-9D04-BF4E-AB4F-06C9E2F1AF78}">
      <dsp:nvSpPr>
        <dsp:cNvPr id="0" name=""/>
        <dsp:cNvSpPr/>
      </dsp:nvSpPr>
      <dsp:spPr>
        <a:xfrm>
          <a:off x="0" y="769817"/>
          <a:ext cx="8682866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677F3-71D6-9B49-AFA1-75EA98D18DBD}">
      <dsp:nvSpPr>
        <dsp:cNvPr id="0" name=""/>
        <dsp:cNvSpPr/>
      </dsp:nvSpPr>
      <dsp:spPr>
        <a:xfrm>
          <a:off x="0" y="769817"/>
          <a:ext cx="8682866" cy="7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Harmonised</a:t>
          </a:r>
          <a:r>
            <a:rPr lang="en-US" sz="1800" b="1" kern="1200" dirty="0"/>
            <a:t> instrumentation, protocols and data acquisition </a:t>
          </a:r>
          <a:r>
            <a:rPr lang="en-US" sz="1800" b="1" u="sng" kern="1200" dirty="0"/>
            <a:t>(DANUBIUS Commons) </a:t>
          </a:r>
          <a:r>
            <a:rPr lang="en-US" sz="1800" kern="1200" dirty="0"/>
            <a:t>to guarantee quality and consistency of scientific output </a:t>
          </a:r>
        </a:p>
      </dsp:txBody>
      <dsp:txXfrm>
        <a:off x="0" y="769817"/>
        <a:ext cx="8682866" cy="768689"/>
      </dsp:txXfrm>
    </dsp:sp>
    <dsp:sp modelId="{35D49745-1BE7-6048-ACB9-1954454DE47A}">
      <dsp:nvSpPr>
        <dsp:cNvPr id="0" name=""/>
        <dsp:cNvSpPr/>
      </dsp:nvSpPr>
      <dsp:spPr>
        <a:xfrm>
          <a:off x="0" y="1538506"/>
          <a:ext cx="8682866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BF574-F3BF-D04D-A3E5-2862422EA3F7}">
      <dsp:nvSpPr>
        <dsp:cNvPr id="0" name=""/>
        <dsp:cNvSpPr/>
      </dsp:nvSpPr>
      <dsp:spPr>
        <a:xfrm>
          <a:off x="0" y="1538506"/>
          <a:ext cx="8682866" cy="768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Test bed </a:t>
          </a:r>
          <a:r>
            <a:rPr lang="en-US" sz="1800" kern="1200" dirty="0"/>
            <a:t>for innovative sensors and solutions (deploy, test, validation, standardization and spreading)</a:t>
          </a:r>
        </a:p>
      </dsp:txBody>
      <dsp:txXfrm>
        <a:off x="0" y="1538506"/>
        <a:ext cx="8682866" cy="768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904BAC-CA1D-D840-98D7-64AA6736AACA}" type="datetimeFigureOut">
              <a:rPr lang="it-IT"/>
              <a:t>18/06/24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D5DEF7-0B7D-BF41-A801-70FB8A6D40BC}" type="slidenum">
              <a:rPr lang="it-IT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• </a:t>
            </a:r>
            <a:r>
              <a:rPr lang="it-IT" b="1"/>
              <a:t>Water </a:t>
            </a:r>
            <a:r>
              <a:rPr lang="it-IT" b="1" err="1"/>
              <a:t>Quantity</a:t>
            </a:r>
            <a:r>
              <a:rPr lang="it-IT"/>
              <a:t>: </a:t>
            </a:r>
            <a:r>
              <a:rPr lang="it-IT" err="1"/>
              <a:t>understand</a:t>
            </a:r>
            <a:r>
              <a:rPr lang="it-IT"/>
              <a:t> and </a:t>
            </a:r>
            <a:r>
              <a:rPr lang="it-IT" err="1"/>
              <a:t>quantify</a:t>
            </a:r>
            <a:r>
              <a:rPr lang="it-IT"/>
              <a:t> water stores and flows </a:t>
            </a:r>
            <a:r>
              <a:rPr lang="it-IT" err="1"/>
              <a:t>across</a:t>
            </a:r>
            <a:r>
              <a:rPr lang="it-IT"/>
              <a:t> River-Sea continua for </a:t>
            </a:r>
            <a:r>
              <a:rPr lang="it-IT" err="1"/>
              <a:t>sustainable</a:t>
            </a:r>
            <a:r>
              <a:rPr lang="it-IT"/>
              <a:t> water </a:t>
            </a:r>
            <a:r>
              <a:rPr lang="it-IT" err="1"/>
              <a:t>resource</a:t>
            </a:r>
            <a:r>
              <a:rPr lang="it-IT"/>
              <a:t> management and mitigate </a:t>
            </a:r>
            <a:r>
              <a:rPr lang="it-IT" err="1"/>
              <a:t>against</a:t>
            </a:r>
            <a:r>
              <a:rPr lang="it-IT"/>
              <a:t> </a:t>
            </a:r>
            <a:r>
              <a:rPr lang="it-IT" err="1"/>
              <a:t>extreme</a:t>
            </a:r>
            <a:r>
              <a:rPr lang="it-IT"/>
              <a:t> events. </a:t>
            </a:r>
            <a:endParaRPr/>
          </a:p>
          <a:p>
            <a:pPr>
              <a:defRPr/>
            </a:pPr>
            <a:r>
              <a:rPr lang="it-IT"/>
              <a:t>• </a:t>
            </a:r>
            <a:r>
              <a:rPr lang="it-IT" b="1" err="1"/>
              <a:t>Sediment</a:t>
            </a:r>
            <a:r>
              <a:rPr lang="it-IT" b="1"/>
              <a:t> Balance:</a:t>
            </a:r>
            <a:r>
              <a:rPr lang="it-IT"/>
              <a:t> </a:t>
            </a:r>
            <a:r>
              <a:rPr lang="it-IT" err="1"/>
              <a:t>understand</a:t>
            </a:r>
            <a:r>
              <a:rPr lang="it-IT"/>
              <a:t> and </a:t>
            </a:r>
            <a:r>
              <a:rPr lang="it-IT" err="1"/>
              <a:t>quantify</a:t>
            </a:r>
            <a:r>
              <a:rPr lang="it-IT"/>
              <a:t> </a:t>
            </a:r>
            <a:r>
              <a:rPr lang="it-IT" err="1"/>
              <a:t>sediment</a:t>
            </a:r>
            <a:r>
              <a:rPr lang="it-IT"/>
              <a:t> dynamics in source-to-</a:t>
            </a:r>
            <a:r>
              <a:rPr lang="it-IT" err="1"/>
              <a:t>sink</a:t>
            </a:r>
            <a:r>
              <a:rPr lang="it-IT"/>
              <a:t> systems, to support </a:t>
            </a:r>
            <a:r>
              <a:rPr lang="it-IT" err="1"/>
              <a:t>sustainable</a:t>
            </a:r>
            <a:r>
              <a:rPr lang="it-IT"/>
              <a:t> </a:t>
            </a:r>
            <a:r>
              <a:rPr lang="it-IT" err="1"/>
              <a:t>sediment</a:t>
            </a:r>
            <a:r>
              <a:rPr lang="it-IT"/>
              <a:t> management. </a:t>
            </a:r>
            <a:endParaRPr lang="it-IT">
              <a:ea typeface="Calibri"/>
              <a:cs typeface="Calibri"/>
            </a:endParaRPr>
          </a:p>
          <a:p>
            <a:pPr>
              <a:defRPr/>
            </a:pPr>
            <a:r>
              <a:rPr lang="it-IT"/>
              <a:t>• </a:t>
            </a:r>
            <a:r>
              <a:rPr lang="it-IT" b="1" err="1"/>
              <a:t>Nutrients</a:t>
            </a:r>
            <a:r>
              <a:rPr lang="it-IT" b="1"/>
              <a:t> and </a:t>
            </a:r>
            <a:r>
              <a:rPr lang="it-IT" b="1" err="1"/>
              <a:t>Pollutants</a:t>
            </a:r>
            <a:r>
              <a:rPr lang="it-IT"/>
              <a:t>: </a:t>
            </a:r>
            <a:r>
              <a:rPr lang="it-IT" err="1"/>
              <a:t>understand</a:t>
            </a:r>
            <a:r>
              <a:rPr lang="it-IT"/>
              <a:t> and </a:t>
            </a:r>
            <a:r>
              <a:rPr lang="it-IT" err="1"/>
              <a:t>quantify</a:t>
            </a:r>
            <a:r>
              <a:rPr lang="it-IT"/>
              <a:t> the </a:t>
            </a:r>
            <a:r>
              <a:rPr lang="it-IT" err="1"/>
              <a:t>independent</a:t>
            </a:r>
            <a:r>
              <a:rPr lang="it-IT"/>
              <a:t> and </a:t>
            </a:r>
            <a:r>
              <a:rPr lang="it-IT" err="1"/>
              <a:t>combined</a:t>
            </a:r>
            <a:r>
              <a:rPr lang="it-IT"/>
              <a:t> </a:t>
            </a:r>
            <a:r>
              <a:rPr lang="it-IT" err="1"/>
              <a:t>effects</a:t>
            </a:r>
            <a:r>
              <a:rPr lang="it-IT"/>
              <a:t> of </a:t>
            </a:r>
            <a:r>
              <a:rPr lang="it-IT" err="1"/>
              <a:t>nutrients</a:t>
            </a:r>
            <a:r>
              <a:rPr lang="it-IT"/>
              <a:t> and </a:t>
            </a:r>
            <a:r>
              <a:rPr lang="it-IT" err="1"/>
              <a:t>pollutants</a:t>
            </a:r>
            <a:r>
              <a:rPr lang="it-IT"/>
              <a:t> (in </a:t>
            </a:r>
            <a:r>
              <a:rPr lang="it-IT" err="1"/>
              <a:t>both</a:t>
            </a:r>
            <a:r>
              <a:rPr lang="it-IT"/>
              <a:t> water and </a:t>
            </a:r>
            <a:r>
              <a:rPr lang="it-IT" err="1"/>
              <a:t>sediments</a:t>
            </a:r>
            <a:r>
              <a:rPr lang="it-IT"/>
              <a:t>) </a:t>
            </a:r>
            <a:r>
              <a:rPr lang="it-IT" err="1"/>
              <a:t>at</a:t>
            </a:r>
            <a:r>
              <a:rPr lang="it-IT"/>
              <a:t> River-Sea System </a:t>
            </a:r>
            <a:r>
              <a:rPr lang="it-IT" err="1"/>
              <a:t>scales</a:t>
            </a:r>
            <a:r>
              <a:rPr lang="it-IT"/>
              <a:t>, to </a:t>
            </a:r>
            <a:r>
              <a:rPr lang="it-IT" err="1"/>
              <a:t>establish</a:t>
            </a:r>
            <a:r>
              <a:rPr lang="it-IT"/>
              <a:t> the </a:t>
            </a:r>
            <a:r>
              <a:rPr lang="it-IT" err="1"/>
              <a:t>critical</a:t>
            </a:r>
            <a:r>
              <a:rPr lang="it-IT"/>
              <a:t> </a:t>
            </a:r>
            <a:r>
              <a:rPr lang="it-IT" err="1"/>
              <a:t>thresholds</a:t>
            </a:r>
            <a:r>
              <a:rPr lang="it-IT"/>
              <a:t> </a:t>
            </a:r>
            <a:r>
              <a:rPr lang="it-IT" err="1"/>
              <a:t>needed</a:t>
            </a:r>
            <a:r>
              <a:rPr lang="it-IT"/>
              <a:t> for tracking progress </a:t>
            </a:r>
            <a:r>
              <a:rPr lang="it-IT" err="1"/>
              <a:t>towards</a:t>
            </a:r>
            <a:r>
              <a:rPr lang="it-IT"/>
              <a:t> good status. </a:t>
            </a:r>
            <a:endParaRPr lang="it-IT">
              <a:ea typeface="Calibri"/>
              <a:cs typeface="Calibri"/>
            </a:endParaRPr>
          </a:p>
          <a:p>
            <a:pPr>
              <a:defRPr/>
            </a:pPr>
            <a:r>
              <a:rPr lang="it-IT"/>
              <a:t>• </a:t>
            </a:r>
            <a:r>
              <a:rPr lang="it-IT" b="1" err="1"/>
              <a:t>Climate</a:t>
            </a:r>
            <a:r>
              <a:rPr lang="it-IT" b="1"/>
              <a:t> </a:t>
            </a:r>
            <a:r>
              <a:rPr lang="it-IT" b="1" err="1"/>
              <a:t>Change</a:t>
            </a:r>
            <a:r>
              <a:rPr lang="it-IT"/>
              <a:t>: support data </a:t>
            </a:r>
            <a:r>
              <a:rPr lang="it-IT" err="1"/>
              <a:t>collection</a:t>
            </a:r>
            <a:r>
              <a:rPr lang="it-IT"/>
              <a:t> and the </a:t>
            </a:r>
            <a:r>
              <a:rPr lang="it-IT" err="1"/>
              <a:t>development</a:t>
            </a:r>
            <a:r>
              <a:rPr lang="it-IT"/>
              <a:t> of innovative </a:t>
            </a:r>
            <a:r>
              <a:rPr lang="it-IT" err="1"/>
              <a:t>methods</a:t>
            </a:r>
            <a:r>
              <a:rPr lang="it-IT"/>
              <a:t>/tools to </a:t>
            </a:r>
            <a:r>
              <a:rPr lang="it-IT" err="1"/>
              <a:t>assess</a:t>
            </a:r>
            <a:r>
              <a:rPr lang="it-IT"/>
              <a:t> the </a:t>
            </a:r>
            <a:r>
              <a:rPr lang="it-IT" err="1"/>
              <a:t>ongoing</a:t>
            </a:r>
            <a:r>
              <a:rPr lang="it-IT"/>
              <a:t> impacts of </a:t>
            </a:r>
            <a:r>
              <a:rPr lang="it-IT" err="1"/>
              <a:t>Climate</a:t>
            </a:r>
            <a:r>
              <a:rPr lang="it-IT"/>
              <a:t> </a:t>
            </a:r>
            <a:r>
              <a:rPr lang="it-IT" err="1"/>
              <a:t>Change</a:t>
            </a:r>
            <a:r>
              <a:rPr lang="it-IT"/>
              <a:t>, and </a:t>
            </a:r>
            <a:r>
              <a:rPr lang="it-IT" err="1"/>
              <a:t>improve</a:t>
            </a:r>
            <a:r>
              <a:rPr lang="it-IT"/>
              <a:t> </a:t>
            </a:r>
            <a:r>
              <a:rPr lang="it-IT" err="1"/>
              <a:t>adaptation</a:t>
            </a:r>
            <a:r>
              <a:rPr lang="it-IT"/>
              <a:t> </a:t>
            </a:r>
            <a:r>
              <a:rPr lang="it-IT" err="1"/>
              <a:t>measures</a:t>
            </a:r>
            <a:r>
              <a:rPr lang="it-IT"/>
              <a:t> </a:t>
            </a:r>
            <a:r>
              <a:rPr lang="it-IT" err="1"/>
              <a:t>within</a:t>
            </a:r>
            <a:r>
              <a:rPr lang="it-IT"/>
              <a:t> and </a:t>
            </a:r>
            <a:r>
              <a:rPr lang="it-IT" err="1"/>
              <a:t>across</a:t>
            </a:r>
            <a:r>
              <a:rPr lang="it-IT"/>
              <a:t> River-Sea Systems. </a:t>
            </a:r>
            <a:endParaRPr lang="en-US"/>
          </a:p>
          <a:p>
            <a:pPr>
              <a:defRPr/>
            </a:pPr>
            <a:r>
              <a:rPr lang="it-IT"/>
              <a:t>• </a:t>
            </a:r>
            <a:r>
              <a:rPr lang="it-IT" b="1"/>
              <a:t>Extreme Events</a:t>
            </a:r>
            <a:r>
              <a:rPr lang="it-IT"/>
              <a:t>: </a:t>
            </a:r>
            <a:r>
              <a:rPr lang="it-IT" err="1"/>
              <a:t>understand</a:t>
            </a:r>
            <a:r>
              <a:rPr lang="it-IT"/>
              <a:t> and </a:t>
            </a:r>
            <a:r>
              <a:rPr lang="it-IT" err="1"/>
              <a:t>quantify</a:t>
            </a:r>
            <a:r>
              <a:rPr lang="it-IT"/>
              <a:t> </a:t>
            </a:r>
            <a:r>
              <a:rPr lang="it-IT" err="1"/>
              <a:t>extreme</a:t>
            </a:r>
            <a:r>
              <a:rPr lang="it-IT"/>
              <a:t> event </a:t>
            </a:r>
            <a:r>
              <a:rPr lang="it-IT" err="1"/>
              <a:t>occurrence</a:t>
            </a:r>
            <a:r>
              <a:rPr lang="it-IT"/>
              <a:t> and impact </a:t>
            </a:r>
            <a:r>
              <a:rPr lang="it-IT" err="1"/>
              <a:t>severity</a:t>
            </a:r>
            <a:r>
              <a:rPr lang="it-IT"/>
              <a:t> on River-Sea Systems, for floods and </a:t>
            </a:r>
            <a:r>
              <a:rPr lang="it-IT" err="1"/>
              <a:t>droughts</a:t>
            </a:r>
            <a:r>
              <a:rPr lang="it-IT"/>
              <a:t>, to support cost-</a:t>
            </a:r>
            <a:r>
              <a:rPr lang="it-IT" err="1"/>
              <a:t>effective</a:t>
            </a:r>
            <a:r>
              <a:rPr lang="it-IT"/>
              <a:t> nature-</a:t>
            </a:r>
            <a:r>
              <a:rPr lang="it-IT" err="1"/>
              <a:t>based</a:t>
            </a:r>
            <a:r>
              <a:rPr lang="it-IT"/>
              <a:t> </a:t>
            </a:r>
            <a:r>
              <a:rPr lang="it-IT" err="1"/>
              <a:t>solution</a:t>
            </a:r>
            <a:r>
              <a:rPr lang="it-IT"/>
              <a:t> </a:t>
            </a:r>
            <a:r>
              <a:rPr lang="it-IT" err="1"/>
              <a:t>development</a:t>
            </a:r>
            <a:r>
              <a:rPr lang="it-IT"/>
              <a:t>, </a:t>
            </a:r>
            <a:r>
              <a:rPr lang="it-IT" err="1"/>
              <a:t>disaster</a:t>
            </a:r>
            <a:r>
              <a:rPr lang="it-IT"/>
              <a:t> </a:t>
            </a:r>
            <a:r>
              <a:rPr lang="it-IT" err="1"/>
              <a:t>mitigation</a:t>
            </a:r>
            <a:r>
              <a:rPr lang="it-IT"/>
              <a:t>, and management. </a:t>
            </a:r>
            <a:endParaRPr lang="en-US"/>
          </a:p>
          <a:p>
            <a:pPr>
              <a:defRPr/>
            </a:pPr>
            <a:r>
              <a:rPr lang="it-IT"/>
              <a:t>• </a:t>
            </a:r>
            <a:r>
              <a:rPr lang="it-IT" b="1" err="1"/>
              <a:t>Protecting</a:t>
            </a:r>
            <a:r>
              <a:rPr lang="it-IT" b="1"/>
              <a:t> and </a:t>
            </a:r>
            <a:r>
              <a:rPr lang="it-IT" b="1" err="1"/>
              <a:t>Restoring</a:t>
            </a:r>
            <a:r>
              <a:rPr lang="it-IT" b="1"/>
              <a:t> </a:t>
            </a:r>
            <a:r>
              <a:rPr lang="it-IT" b="1" err="1"/>
              <a:t>Ecosystems</a:t>
            </a:r>
            <a:r>
              <a:rPr lang="it-IT" b="1"/>
              <a:t> and </a:t>
            </a:r>
            <a:r>
              <a:rPr lang="it-IT" b="1" err="1"/>
              <a:t>Biodiversity</a:t>
            </a:r>
            <a:r>
              <a:rPr lang="it-IT" b="1"/>
              <a:t>:</a:t>
            </a:r>
            <a:r>
              <a:rPr lang="it-IT"/>
              <a:t> </a:t>
            </a:r>
            <a:r>
              <a:rPr lang="it-IT" err="1"/>
              <a:t>understand</a:t>
            </a:r>
            <a:r>
              <a:rPr lang="it-IT"/>
              <a:t> and </a:t>
            </a:r>
            <a:r>
              <a:rPr lang="it-IT" err="1"/>
              <a:t>quantify</a:t>
            </a:r>
            <a:r>
              <a:rPr lang="it-IT"/>
              <a:t> </a:t>
            </a:r>
            <a:r>
              <a:rPr lang="it-IT" err="1"/>
              <a:t>how</a:t>
            </a:r>
            <a:r>
              <a:rPr lang="it-IT"/>
              <a:t> </a:t>
            </a:r>
            <a:r>
              <a:rPr lang="it-IT" err="1"/>
              <a:t>changing</a:t>
            </a:r>
            <a:r>
              <a:rPr lang="it-IT"/>
              <a:t> River-Sea Systems </a:t>
            </a:r>
            <a:r>
              <a:rPr lang="it-IT" err="1"/>
              <a:t>affect</a:t>
            </a:r>
            <a:r>
              <a:rPr lang="it-IT"/>
              <a:t> future </a:t>
            </a:r>
            <a:r>
              <a:rPr lang="it-IT" err="1"/>
              <a:t>ecosystem</a:t>
            </a:r>
            <a:r>
              <a:rPr lang="it-IT"/>
              <a:t> service </a:t>
            </a:r>
            <a:r>
              <a:rPr lang="it-IT" err="1"/>
              <a:t>provision</a:t>
            </a:r>
            <a:r>
              <a:rPr lang="it-IT"/>
              <a:t>, and </a:t>
            </a:r>
            <a:r>
              <a:rPr lang="it-IT" err="1"/>
              <a:t>their</a:t>
            </a:r>
            <a:r>
              <a:rPr lang="it-IT"/>
              <a:t> </a:t>
            </a:r>
            <a:r>
              <a:rPr lang="it-IT" err="1"/>
              <a:t>sustainability</a:t>
            </a:r>
            <a:r>
              <a:rPr lang="it-IT"/>
              <a:t>. </a:t>
            </a:r>
            <a:r>
              <a:rPr lang="it-IT" err="1"/>
              <a:t>Understand</a:t>
            </a:r>
            <a:r>
              <a:rPr lang="it-IT"/>
              <a:t> the </a:t>
            </a:r>
            <a:r>
              <a:rPr lang="it-IT" err="1"/>
              <a:t>relationship</a:t>
            </a:r>
            <a:r>
              <a:rPr lang="it-IT"/>
              <a:t> </a:t>
            </a:r>
            <a:r>
              <a:rPr lang="it-IT" err="1"/>
              <a:t>between</a:t>
            </a:r>
            <a:r>
              <a:rPr lang="it-IT"/>
              <a:t> </a:t>
            </a:r>
            <a:r>
              <a:rPr lang="it-IT" err="1"/>
              <a:t>biodiversity</a:t>
            </a:r>
            <a:r>
              <a:rPr lang="it-IT"/>
              <a:t> and </a:t>
            </a:r>
            <a:r>
              <a:rPr lang="it-IT" err="1"/>
              <a:t>connectivity</a:t>
            </a:r>
            <a:r>
              <a:rPr lang="it-IT"/>
              <a:t> </a:t>
            </a:r>
            <a:r>
              <a:rPr lang="it-IT" err="1"/>
              <a:t>across</a:t>
            </a:r>
            <a:r>
              <a:rPr lang="it-IT"/>
              <a:t> River-Sea Systems and </a:t>
            </a:r>
            <a:r>
              <a:rPr lang="it-IT" err="1"/>
              <a:t>its</a:t>
            </a:r>
            <a:r>
              <a:rPr lang="it-IT"/>
              <a:t> </a:t>
            </a:r>
            <a:r>
              <a:rPr lang="it-IT" err="1"/>
              <a:t>response</a:t>
            </a:r>
            <a:r>
              <a:rPr lang="it-IT"/>
              <a:t> to multiple </a:t>
            </a:r>
            <a:r>
              <a:rPr lang="it-IT" err="1"/>
              <a:t>stressors</a:t>
            </a:r>
            <a:r>
              <a:rPr lang="it-IT"/>
              <a:t>. </a:t>
            </a:r>
            <a:endParaRPr/>
          </a:p>
          <a:p>
            <a:pPr>
              <a:defRPr/>
            </a:pPr>
            <a:r>
              <a:rPr lang="it-IT"/>
              <a:t>• </a:t>
            </a:r>
            <a:r>
              <a:rPr lang="it-IT" b="1"/>
              <a:t>Digital twin</a:t>
            </a:r>
            <a:r>
              <a:rPr lang="it-IT"/>
              <a:t>: co-design, co-</a:t>
            </a:r>
            <a:r>
              <a:rPr lang="it-IT" err="1"/>
              <a:t>develop</a:t>
            </a:r>
            <a:r>
              <a:rPr lang="it-IT"/>
              <a:t> and build </a:t>
            </a:r>
            <a:r>
              <a:rPr lang="it-IT" err="1"/>
              <a:t>elements</a:t>
            </a:r>
            <a:r>
              <a:rPr lang="it-IT"/>
              <a:t> of high </a:t>
            </a:r>
            <a:r>
              <a:rPr lang="it-IT" err="1"/>
              <a:t>resolution</a:t>
            </a:r>
            <a:r>
              <a:rPr lang="it-IT"/>
              <a:t>, multi-</a:t>
            </a:r>
            <a:r>
              <a:rPr lang="it-IT" err="1"/>
              <a:t>dimensional</a:t>
            </a:r>
            <a:r>
              <a:rPr lang="it-IT"/>
              <a:t> digital </a:t>
            </a:r>
            <a:r>
              <a:rPr lang="it-IT" err="1"/>
              <a:t>representations</a:t>
            </a:r>
            <a:r>
              <a:rPr lang="it-IT"/>
              <a:t> of River-Sea Systems, </a:t>
            </a:r>
            <a:r>
              <a:rPr lang="it-IT" err="1"/>
              <a:t>that</a:t>
            </a:r>
            <a:r>
              <a:rPr lang="it-IT"/>
              <a:t> stakeholders </a:t>
            </a:r>
            <a:r>
              <a:rPr lang="it-IT" err="1"/>
              <a:t>need</a:t>
            </a:r>
            <a:r>
              <a:rPr lang="it-IT"/>
              <a:t> from the </a:t>
            </a:r>
            <a:r>
              <a:rPr lang="it-IT" err="1"/>
              <a:t>Europe's</a:t>
            </a:r>
            <a:r>
              <a:rPr lang="it-IT"/>
              <a:t> Digital Twin </a:t>
            </a:r>
            <a:r>
              <a:rPr lang="it-IT" err="1"/>
              <a:t>endeavors</a:t>
            </a:r>
            <a:r>
              <a:rPr lang="it-IT"/>
              <a:t>. 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5D5DEF7-0B7D-BF41-A801-70FB8A6D40BC}" type="slidenum">
              <a:rPr lang="it-IT"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5DEF7-0B7D-BF41-A801-70FB8A6D40B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42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 sz="1200"/>
              <a:t>• </a:t>
            </a:r>
            <a:r>
              <a:rPr lang="it-IT" sz="1200" b="1"/>
              <a:t>Digital and Non-Digital Data</a:t>
            </a:r>
            <a:r>
              <a:rPr lang="it-IT" sz="1200"/>
              <a:t>: </a:t>
            </a:r>
            <a:r>
              <a:rPr lang="it-IT" sz="1200">
                <a:ea typeface="Calibri"/>
                <a:cs typeface="Calibri"/>
              </a:rPr>
              <a:t>access to metadata, data and samples </a:t>
            </a:r>
            <a:r>
              <a:rPr lang="it-IT" sz="1200" err="1">
                <a:ea typeface="Calibri"/>
                <a:cs typeface="Calibri"/>
              </a:rPr>
              <a:t>produced</a:t>
            </a:r>
            <a:r>
              <a:rPr lang="it-IT" sz="1200">
                <a:ea typeface="Calibri"/>
                <a:cs typeface="Calibri"/>
              </a:rPr>
              <a:t> or </a:t>
            </a:r>
            <a:r>
              <a:rPr lang="it-IT" sz="1200" err="1">
                <a:ea typeface="Calibri"/>
                <a:cs typeface="Calibri"/>
              </a:rPr>
              <a:t>collected</a:t>
            </a:r>
            <a:r>
              <a:rPr lang="it-IT" sz="1200">
                <a:ea typeface="Calibri"/>
                <a:cs typeface="Calibri"/>
              </a:rPr>
              <a:t> by DANUBIUS-RI, </a:t>
            </a:r>
            <a:r>
              <a:rPr lang="it-IT" sz="1200" err="1">
                <a:ea typeface="Calibri"/>
                <a:cs typeface="Calibri"/>
              </a:rPr>
              <a:t>either</a:t>
            </a:r>
            <a:r>
              <a:rPr lang="it-IT" sz="1200">
                <a:ea typeface="Calibri"/>
                <a:cs typeface="Calibri"/>
              </a:rPr>
              <a:t> online for digital formats, or </a:t>
            </a:r>
            <a:r>
              <a:rPr lang="it-IT" sz="1200" err="1">
                <a:ea typeface="Calibri"/>
                <a:cs typeface="Calibri"/>
              </a:rPr>
              <a:t>physical</a:t>
            </a:r>
            <a:r>
              <a:rPr lang="it-IT" sz="1200">
                <a:ea typeface="Calibri"/>
                <a:cs typeface="Calibri"/>
              </a:rPr>
              <a:t> for samples </a:t>
            </a:r>
            <a:r>
              <a:rPr lang="it-IT" sz="1200" err="1">
                <a:ea typeface="Calibri"/>
                <a:cs typeface="Calibri"/>
              </a:rPr>
              <a:t>such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as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sediment</a:t>
            </a:r>
            <a:r>
              <a:rPr lang="it-IT" sz="1200">
                <a:ea typeface="Calibri"/>
                <a:cs typeface="Calibri"/>
              </a:rPr>
              <a:t> cores. </a:t>
            </a:r>
            <a:endParaRPr/>
          </a:p>
          <a:p>
            <a:pPr>
              <a:defRPr/>
            </a:pPr>
            <a:r>
              <a:rPr lang="it-IT" sz="1200">
                <a:ea typeface="Calibri"/>
                <a:cs typeface="Calibri"/>
              </a:rPr>
              <a:t>• </a:t>
            </a:r>
            <a:r>
              <a:rPr lang="it-IT" sz="1200" b="1"/>
              <a:t>Tools, Methods and Expert Support</a:t>
            </a:r>
            <a:r>
              <a:rPr lang="it-IT" sz="1200"/>
              <a:t>:</a:t>
            </a:r>
            <a:r>
              <a:rPr lang="it-IT" sz="1200" b="1"/>
              <a:t> </a:t>
            </a:r>
            <a:r>
              <a:rPr lang="it-IT" sz="1200">
                <a:ea typeface="Calibri"/>
                <a:cs typeface="Calibri"/>
              </a:rPr>
              <a:t>access to facilities and </a:t>
            </a:r>
            <a:r>
              <a:rPr lang="it-IT" sz="1200" err="1">
                <a:ea typeface="Calibri"/>
                <a:cs typeface="Calibri"/>
              </a:rPr>
              <a:t>equipment</a:t>
            </a:r>
            <a:r>
              <a:rPr lang="it-IT" sz="1200">
                <a:ea typeface="Calibri"/>
                <a:cs typeface="Calibri"/>
              </a:rPr>
              <a:t>, </a:t>
            </a:r>
            <a:r>
              <a:rPr lang="it-IT" sz="1200" err="1">
                <a:ea typeface="Calibri"/>
                <a:cs typeface="Calibri"/>
              </a:rPr>
              <a:t>specific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methods</a:t>
            </a:r>
            <a:r>
              <a:rPr lang="it-IT" sz="1200">
                <a:ea typeface="Calibri"/>
                <a:cs typeface="Calibri"/>
              </a:rPr>
              <a:t> and tools, and </a:t>
            </a:r>
            <a:r>
              <a:rPr lang="it-IT" sz="1200" err="1">
                <a:ea typeface="Calibri"/>
                <a:cs typeface="Calibri"/>
              </a:rPr>
              <a:t>provide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expert</a:t>
            </a:r>
            <a:r>
              <a:rPr lang="it-IT" sz="1200">
                <a:ea typeface="Calibri"/>
                <a:cs typeface="Calibri"/>
              </a:rPr>
              <a:t> support for </a:t>
            </a:r>
            <a:r>
              <a:rPr lang="it-IT" sz="1200" err="1">
                <a:ea typeface="Calibri"/>
                <a:cs typeface="Calibri"/>
              </a:rPr>
              <a:t>analysts</a:t>
            </a:r>
            <a:r>
              <a:rPr lang="it-IT" sz="1200">
                <a:ea typeface="Calibri"/>
                <a:cs typeface="Calibri"/>
              </a:rPr>
              <a:t>. </a:t>
            </a:r>
            <a:endParaRPr/>
          </a:p>
          <a:p>
            <a:pPr>
              <a:defRPr/>
            </a:pPr>
            <a:r>
              <a:rPr lang="it-IT" sz="1200">
                <a:solidFill>
                  <a:srgbClr val="000000"/>
                </a:solidFill>
                <a:ea typeface="Calibri"/>
                <a:cs typeface="Calibri"/>
              </a:rPr>
              <a:t>• </a:t>
            </a:r>
            <a:r>
              <a:rPr lang="it-IT" sz="1200" b="1"/>
              <a:t>Study and </a:t>
            </a:r>
            <a:r>
              <a:rPr lang="it-IT" sz="1200" b="1" err="1"/>
              <a:t>Measurements</a:t>
            </a:r>
            <a:r>
              <a:rPr lang="it-IT" sz="1200" b="1"/>
              <a:t>:</a:t>
            </a:r>
            <a:r>
              <a:rPr lang="it-IT" sz="1200" b="1">
                <a:ea typeface="Calibri"/>
                <a:cs typeface="Calibri"/>
              </a:rPr>
              <a:t> </a:t>
            </a:r>
            <a:r>
              <a:rPr lang="it-IT" sz="1200" err="1">
                <a:ea typeface="Calibri"/>
                <a:cs typeface="Calibri"/>
              </a:rPr>
              <a:t>analyses</a:t>
            </a:r>
            <a:r>
              <a:rPr lang="it-IT" sz="1200">
                <a:ea typeface="Calibri"/>
                <a:cs typeface="Calibri"/>
              </a:rPr>
              <a:t> and </a:t>
            </a:r>
            <a:r>
              <a:rPr lang="it-IT" sz="1200" err="1">
                <a:ea typeface="Calibri"/>
                <a:cs typeface="Calibri"/>
              </a:rPr>
              <a:t>measurements</a:t>
            </a:r>
            <a:r>
              <a:rPr lang="it-IT" sz="1200">
                <a:ea typeface="Calibri"/>
                <a:cs typeface="Calibri"/>
              </a:rPr>
              <a:t> (</a:t>
            </a:r>
            <a:r>
              <a:rPr lang="it-IT" sz="1200" err="1">
                <a:ea typeface="Calibri"/>
                <a:cs typeface="Calibri"/>
              </a:rPr>
              <a:t>physical</a:t>
            </a:r>
            <a:r>
              <a:rPr lang="it-IT" sz="1200">
                <a:ea typeface="Calibri"/>
                <a:cs typeface="Calibri"/>
              </a:rPr>
              <a:t>, </a:t>
            </a:r>
            <a:r>
              <a:rPr lang="it-IT" sz="1200" err="1">
                <a:ea typeface="Calibri"/>
                <a:cs typeface="Calibri"/>
              </a:rPr>
              <a:t>chemical</a:t>
            </a:r>
            <a:r>
              <a:rPr lang="it-IT" sz="1200">
                <a:ea typeface="Calibri"/>
                <a:cs typeface="Calibri"/>
              </a:rPr>
              <a:t>, </a:t>
            </a:r>
            <a:r>
              <a:rPr lang="it-IT" sz="1200" err="1">
                <a:ea typeface="Calibri"/>
                <a:cs typeface="Calibri"/>
              </a:rPr>
              <a:t>biological</a:t>
            </a:r>
            <a:r>
              <a:rPr lang="it-IT" sz="1200">
                <a:ea typeface="Calibri"/>
                <a:cs typeface="Calibri"/>
              </a:rPr>
              <a:t>, </a:t>
            </a:r>
            <a:r>
              <a:rPr lang="it-IT" sz="1200" err="1">
                <a:ea typeface="Calibri"/>
                <a:cs typeface="Calibri"/>
              </a:rPr>
              <a:t>biogeochemical</a:t>
            </a:r>
            <a:r>
              <a:rPr lang="it-IT" sz="1200">
                <a:ea typeface="Calibri"/>
                <a:cs typeface="Calibri"/>
              </a:rPr>
              <a:t>, </a:t>
            </a:r>
            <a:r>
              <a:rPr lang="it-IT" sz="1200" err="1">
                <a:ea typeface="Calibri"/>
                <a:cs typeface="Calibri"/>
              </a:rPr>
              <a:t>ecotoxicological</a:t>
            </a:r>
            <a:r>
              <a:rPr lang="it-IT" sz="1200">
                <a:ea typeface="Calibri"/>
                <a:cs typeface="Calibri"/>
              </a:rPr>
              <a:t>, </a:t>
            </a:r>
            <a:r>
              <a:rPr lang="it-IT" sz="1200" err="1">
                <a:ea typeface="Calibri"/>
                <a:cs typeface="Calibri"/>
              </a:rPr>
              <a:t>hydromorphological</a:t>
            </a:r>
            <a:r>
              <a:rPr lang="it-IT" sz="1200">
                <a:ea typeface="Calibri"/>
                <a:cs typeface="Calibri"/>
              </a:rPr>
              <a:t>, </a:t>
            </a:r>
            <a:r>
              <a:rPr lang="it-IT" sz="1200" err="1">
                <a:ea typeface="Calibri"/>
                <a:cs typeface="Calibri"/>
              </a:rPr>
              <a:t>sedimentological</a:t>
            </a:r>
            <a:r>
              <a:rPr lang="it-IT" sz="1200">
                <a:ea typeface="Calibri"/>
                <a:cs typeface="Calibri"/>
              </a:rPr>
              <a:t>, and </a:t>
            </a:r>
            <a:r>
              <a:rPr lang="it-IT" sz="1200" err="1">
                <a:ea typeface="Calibri"/>
                <a:cs typeface="Calibri"/>
              </a:rPr>
              <a:t>bathymetric</a:t>
            </a:r>
            <a:r>
              <a:rPr lang="it-IT" sz="1200">
                <a:ea typeface="Calibri"/>
                <a:cs typeface="Calibri"/>
              </a:rPr>
              <a:t> sampling and </a:t>
            </a:r>
            <a:r>
              <a:rPr lang="it-IT" sz="1200" err="1">
                <a:ea typeface="Calibri"/>
                <a:cs typeface="Calibri"/>
              </a:rPr>
              <a:t>analyses</a:t>
            </a:r>
            <a:r>
              <a:rPr lang="it-IT" sz="1200">
                <a:ea typeface="Calibri"/>
                <a:cs typeface="Calibri"/>
              </a:rPr>
              <a:t>). </a:t>
            </a:r>
            <a:endParaRPr lang="it-IT" sz="1200">
              <a:cs typeface="Calibri"/>
            </a:endParaRPr>
          </a:p>
          <a:p>
            <a:pPr>
              <a:defRPr/>
            </a:pPr>
            <a:r>
              <a:rPr lang="it-IT" sz="1200">
                <a:solidFill>
                  <a:srgbClr val="000000"/>
                </a:solidFill>
                <a:ea typeface="Calibri"/>
                <a:cs typeface="Calibri"/>
              </a:rPr>
              <a:t>• </a:t>
            </a:r>
            <a:r>
              <a:rPr lang="it-IT" sz="1200" b="1" err="1"/>
              <a:t>Diagnostic</a:t>
            </a:r>
            <a:r>
              <a:rPr lang="it-IT" sz="1200" b="1"/>
              <a:t> and Impact</a:t>
            </a:r>
            <a:r>
              <a:rPr lang="it-IT" sz="1200"/>
              <a:t>: </a:t>
            </a:r>
            <a:r>
              <a:rPr lang="it-IT" sz="1200" err="1">
                <a:ea typeface="Calibri"/>
                <a:cs typeface="Calibri"/>
              </a:rPr>
              <a:t>modelling</a:t>
            </a:r>
            <a:r>
              <a:rPr lang="it-IT" sz="1200">
                <a:ea typeface="Calibri"/>
                <a:cs typeface="Calibri"/>
              </a:rPr>
              <a:t> and impact </a:t>
            </a:r>
            <a:r>
              <a:rPr lang="it-IT" sz="1200" err="1">
                <a:ea typeface="Calibri"/>
                <a:cs typeface="Calibri"/>
              </a:rPr>
              <a:t>assessment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analyses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that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harness</a:t>
            </a:r>
            <a:r>
              <a:rPr lang="it-IT" sz="1200">
                <a:ea typeface="Calibri"/>
                <a:cs typeface="Calibri"/>
              </a:rPr>
              <a:t> data from </a:t>
            </a:r>
            <a:r>
              <a:rPr lang="it-IT" sz="1200" err="1">
                <a:ea typeface="Calibri"/>
                <a:cs typeface="Calibri"/>
              </a:rPr>
              <a:t>previous</a:t>
            </a:r>
            <a:r>
              <a:rPr lang="it-IT" sz="1200">
                <a:ea typeface="Calibri"/>
                <a:cs typeface="Calibri"/>
              </a:rPr>
              <a:t> or </a:t>
            </a:r>
            <a:r>
              <a:rPr lang="it-IT" sz="1200" err="1">
                <a:ea typeface="Calibri"/>
                <a:cs typeface="Calibri"/>
              </a:rPr>
              <a:t>expected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results</a:t>
            </a:r>
            <a:r>
              <a:rPr lang="it-IT" sz="1200">
                <a:ea typeface="Calibri"/>
                <a:cs typeface="Calibri"/>
              </a:rPr>
              <a:t> (</a:t>
            </a:r>
            <a:r>
              <a:rPr lang="it-IT" sz="1200" err="1">
                <a:ea typeface="Calibri"/>
                <a:cs typeface="Calibri"/>
              </a:rPr>
              <a:t>diagnostic</a:t>
            </a:r>
            <a:r>
              <a:rPr lang="it-IT" sz="1200">
                <a:ea typeface="Calibri"/>
                <a:cs typeface="Calibri"/>
              </a:rPr>
              <a:t>) or with forecasts (from models). </a:t>
            </a:r>
            <a:endParaRPr lang="it-IT" sz="1200">
              <a:cs typeface="Calibri"/>
            </a:endParaRPr>
          </a:p>
          <a:p>
            <a:pPr>
              <a:defRPr/>
            </a:pPr>
            <a:r>
              <a:rPr lang="it-IT" sz="1200">
                <a:solidFill>
                  <a:srgbClr val="000000"/>
                </a:solidFill>
                <a:ea typeface="Calibri"/>
                <a:cs typeface="Calibri"/>
              </a:rPr>
              <a:t>• </a:t>
            </a:r>
            <a:r>
              <a:rPr lang="it-IT" sz="1200" b="1"/>
              <a:t>Solution Development</a:t>
            </a:r>
            <a:r>
              <a:rPr lang="it-IT" sz="1200"/>
              <a:t>:</a:t>
            </a:r>
            <a:r>
              <a:rPr lang="it-IT" sz="1200" b="1"/>
              <a:t> </a:t>
            </a:r>
            <a:r>
              <a:rPr lang="it-IT" sz="1200" err="1"/>
              <a:t>connect</a:t>
            </a:r>
            <a:r>
              <a:rPr lang="it-IT" sz="1200"/>
              <a:t> with the </a:t>
            </a:r>
            <a:r>
              <a:rPr lang="it-IT" sz="1200" err="1"/>
              <a:t>right</a:t>
            </a:r>
            <a:r>
              <a:rPr lang="it-IT" sz="1200"/>
              <a:t> partners with wide-</a:t>
            </a:r>
            <a:r>
              <a:rPr lang="it-IT" sz="1200" err="1"/>
              <a:t>ranging</a:t>
            </a:r>
            <a:r>
              <a:rPr lang="it-IT" sz="1200"/>
              <a:t> </a:t>
            </a:r>
            <a:r>
              <a:rPr lang="it-IT" sz="1200" err="1"/>
              <a:t>scientific</a:t>
            </a:r>
            <a:r>
              <a:rPr lang="it-IT" sz="1200"/>
              <a:t> expertise to </a:t>
            </a:r>
            <a:r>
              <a:rPr lang="it-IT" sz="1200" err="1"/>
              <a:t>develop</a:t>
            </a:r>
            <a:r>
              <a:rPr lang="it-IT" sz="1200"/>
              <a:t> </a:t>
            </a:r>
            <a:r>
              <a:rPr lang="it-IT" sz="1200" err="1"/>
              <a:t>solutions</a:t>
            </a:r>
            <a:r>
              <a:rPr lang="it-IT" sz="1200"/>
              <a:t> for </a:t>
            </a:r>
            <a:r>
              <a:rPr lang="it-IT" sz="1200" err="1"/>
              <a:t>your</a:t>
            </a:r>
            <a:r>
              <a:rPr lang="it-IT" sz="1200"/>
              <a:t> </a:t>
            </a:r>
            <a:r>
              <a:rPr lang="it-IT" sz="1200" err="1"/>
              <a:t>specific</a:t>
            </a:r>
            <a:r>
              <a:rPr lang="it-IT" sz="1200"/>
              <a:t> challenges in River-Sea Systems. </a:t>
            </a:r>
            <a:endParaRPr/>
          </a:p>
          <a:p>
            <a:pPr>
              <a:defRPr/>
            </a:pPr>
            <a:r>
              <a:rPr lang="it-IT" sz="1200"/>
              <a:t>• </a:t>
            </a:r>
            <a:r>
              <a:rPr lang="it-IT" sz="1200" b="1" err="1"/>
              <a:t>Tests</a:t>
            </a:r>
            <a:r>
              <a:rPr lang="it-IT" sz="1200" b="1"/>
              <a:t>, Audit, </a:t>
            </a:r>
            <a:r>
              <a:rPr lang="it-IT" sz="1200" b="1" err="1"/>
              <a:t>Validation</a:t>
            </a:r>
            <a:r>
              <a:rPr lang="it-IT" sz="1200" b="1"/>
              <a:t> and </a:t>
            </a:r>
            <a:r>
              <a:rPr lang="it-IT" sz="1200" b="1" err="1"/>
              <a:t>Certification</a:t>
            </a:r>
            <a:r>
              <a:rPr lang="it-IT" sz="1200"/>
              <a:t>:</a:t>
            </a:r>
            <a:r>
              <a:rPr lang="it-IT" sz="1200" b="1"/>
              <a:t> </a:t>
            </a:r>
            <a:r>
              <a:rPr lang="it-IT" sz="1200">
                <a:ea typeface="Calibri"/>
                <a:cs typeface="Calibri"/>
              </a:rPr>
              <a:t>validate and </a:t>
            </a:r>
            <a:r>
              <a:rPr lang="it-IT" sz="1200" err="1">
                <a:ea typeface="Calibri"/>
                <a:cs typeface="Calibri"/>
              </a:rPr>
              <a:t>quality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assure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observations</a:t>
            </a:r>
            <a:r>
              <a:rPr lang="it-IT" sz="1200">
                <a:ea typeface="Calibri"/>
                <a:cs typeface="Calibri"/>
              </a:rPr>
              <a:t>, </a:t>
            </a:r>
            <a:r>
              <a:rPr lang="it-IT" sz="1200" err="1">
                <a:ea typeface="Calibri"/>
                <a:cs typeface="Calibri"/>
              </a:rPr>
              <a:t>analyses</a:t>
            </a:r>
            <a:r>
              <a:rPr lang="it-IT" sz="1200">
                <a:ea typeface="Calibri"/>
                <a:cs typeface="Calibri"/>
              </a:rPr>
              <a:t> and </a:t>
            </a:r>
            <a:r>
              <a:rPr lang="it-IT" sz="1200" err="1">
                <a:ea typeface="Calibri"/>
                <a:cs typeface="Calibri"/>
              </a:rPr>
              <a:t>modelling</a:t>
            </a:r>
            <a:r>
              <a:rPr lang="it-IT" sz="1200">
                <a:ea typeface="Calibri"/>
                <a:cs typeface="Calibri"/>
              </a:rPr>
              <a:t> outputs, and </a:t>
            </a:r>
            <a:r>
              <a:rPr lang="it-IT" sz="1200" err="1">
                <a:ea typeface="Calibri"/>
                <a:cs typeface="Calibri"/>
              </a:rPr>
              <a:t>provide</a:t>
            </a:r>
            <a:r>
              <a:rPr lang="it-IT" sz="1200">
                <a:ea typeface="Calibri"/>
                <a:cs typeface="Calibri"/>
              </a:rPr>
              <a:t> DANUBIUS Commons </a:t>
            </a:r>
            <a:r>
              <a:rPr lang="it-IT" sz="1200" err="1">
                <a:ea typeface="Calibri"/>
                <a:cs typeface="Calibri"/>
              </a:rPr>
              <a:t>accreditation</a:t>
            </a:r>
            <a:r>
              <a:rPr lang="it-IT" sz="1200">
                <a:ea typeface="Calibri"/>
                <a:cs typeface="Calibri"/>
              </a:rPr>
              <a:t> and </a:t>
            </a:r>
            <a:r>
              <a:rPr lang="it-IT" sz="1200" err="1">
                <a:ea typeface="Calibri"/>
                <a:cs typeface="Calibri"/>
              </a:rPr>
              <a:t>Accredited</a:t>
            </a:r>
            <a:r>
              <a:rPr lang="it-IT" sz="1200">
                <a:ea typeface="Calibri"/>
                <a:cs typeface="Calibri"/>
              </a:rPr>
              <a:t> Service Providers </a:t>
            </a:r>
            <a:r>
              <a:rPr lang="it-IT" sz="1200" err="1">
                <a:ea typeface="Calibri"/>
                <a:cs typeface="Calibri"/>
              </a:rPr>
              <a:t>certification</a:t>
            </a:r>
            <a:r>
              <a:rPr lang="it-IT" sz="1200">
                <a:ea typeface="Calibri"/>
                <a:cs typeface="Calibri"/>
              </a:rPr>
              <a:t> services. </a:t>
            </a:r>
            <a:endParaRPr lang="it-IT" sz="1200">
              <a:cs typeface="Calibri"/>
            </a:endParaRPr>
          </a:p>
          <a:p>
            <a:pPr>
              <a:defRPr/>
            </a:pPr>
            <a:r>
              <a:rPr lang="it-IT" sz="1200">
                <a:solidFill>
                  <a:srgbClr val="000000"/>
                </a:solidFill>
                <a:ea typeface="Calibri"/>
                <a:cs typeface="Calibri"/>
              </a:rPr>
              <a:t>• </a:t>
            </a:r>
            <a:r>
              <a:rPr lang="it-IT" sz="1200" b="1"/>
              <a:t>Training:</a:t>
            </a:r>
            <a:r>
              <a:rPr lang="it-IT" sz="1200" b="1">
                <a:solidFill>
                  <a:srgbClr val="48ADEE"/>
                </a:solidFill>
                <a:ea typeface="Calibri"/>
                <a:cs typeface="Calibri"/>
              </a:rPr>
              <a:t> </a:t>
            </a:r>
            <a:r>
              <a:rPr lang="it-IT" sz="1200">
                <a:ea typeface="Calibri"/>
                <a:cs typeface="Calibri"/>
              </a:rPr>
              <a:t>design, </a:t>
            </a:r>
            <a:r>
              <a:rPr lang="it-IT" sz="1200" err="1">
                <a:ea typeface="Calibri"/>
                <a:cs typeface="Calibri"/>
              </a:rPr>
              <a:t>develop</a:t>
            </a:r>
            <a:r>
              <a:rPr lang="it-IT" sz="1200">
                <a:ea typeface="Calibri"/>
                <a:cs typeface="Calibri"/>
              </a:rPr>
              <a:t> and </a:t>
            </a:r>
            <a:r>
              <a:rPr lang="it-IT" sz="1200" err="1">
                <a:ea typeface="Calibri"/>
                <a:cs typeface="Calibri"/>
              </a:rPr>
              <a:t>deliver</a:t>
            </a:r>
            <a:r>
              <a:rPr lang="it-IT" sz="1200">
                <a:ea typeface="Calibri"/>
                <a:cs typeface="Calibri"/>
              </a:rPr>
              <a:t> co-</a:t>
            </a:r>
            <a:r>
              <a:rPr lang="it-IT" sz="1200" err="1">
                <a:ea typeface="Calibri"/>
                <a:cs typeface="Calibri"/>
              </a:rPr>
              <a:t>designed</a:t>
            </a:r>
            <a:r>
              <a:rPr lang="it-IT" sz="1200">
                <a:ea typeface="Calibri"/>
                <a:cs typeface="Calibri"/>
              </a:rPr>
              <a:t> trainings and </a:t>
            </a:r>
            <a:r>
              <a:rPr lang="it-IT" sz="1200" err="1">
                <a:ea typeface="Calibri"/>
                <a:cs typeface="Calibri"/>
              </a:rPr>
              <a:t>courses</a:t>
            </a:r>
            <a:r>
              <a:rPr lang="it-IT" sz="1200">
                <a:ea typeface="Calibri"/>
                <a:cs typeface="Calibri"/>
              </a:rPr>
              <a:t> to companies, </a:t>
            </a:r>
            <a:r>
              <a:rPr lang="it-IT" sz="1200" err="1">
                <a:ea typeface="Calibri"/>
                <a:cs typeface="Calibri"/>
              </a:rPr>
              <a:t>innovators</a:t>
            </a:r>
            <a:r>
              <a:rPr lang="it-IT" sz="1200">
                <a:ea typeface="Calibri"/>
                <a:cs typeface="Calibri"/>
              </a:rPr>
              <a:t> and </a:t>
            </a:r>
            <a:r>
              <a:rPr lang="it-IT" sz="1200" err="1">
                <a:ea typeface="Calibri"/>
                <a:cs typeface="Calibri"/>
              </a:rPr>
              <a:t>authorities</a:t>
            </a:r>
            <a:r>
              <a:rPr lang="it-IT" sz="1200">
                <a:ea typeface="Calibri"/>
                <a:cs typeface="Calibri"/>
              </a:rPr>
              <a:t> in the </a:t>
            </a:r>
            <a:r>
              <a:rPr lang="it-IT" sz="1200" err="1">
                <a:ea typeface="Calibri"/>
                <a:cs typeface="Calibri"/>
              </a:rPr>
              <a:t>four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areas</a:t>
            </a:r>
            <a:r>
              <a:rPr lang="it-IT" sz="1200">
                <a:ea typeface="Calibri"/>
                <a:cs typeface="Calibri"/>
              </a:rPr>
              <a:t> of expertise (</a:t>
            </a:r>
            <a:r>
              <a:rPr lang="it-IT" sz="1200" err="1">
                <a:ea typeface="Calibri"/>
                <a:cs typeface="Calibri"/>
              </a:rPr>
              <a:t>Observation</a:t>
            </a:r>
            <a:r>
              <a:rPr lang="it-IT" sz="1200">
                <a:ea typeface="Calibri"/>
                <a:cs typeface="Calibri"/>
              </a:rPr>
              <a:t>, Analysis, </a:t>
            </a:r>
            <a:r>
              <a:rPr lang="it-IT" sz="1200" err="1">
                <a:ea typeface="Calibri"/>
                <a:cs typeface="Calibri"/>
              </a:rPr>
              <a:t>Modelling</a:t>
            </a:r>
            <a:r>
              <a:rPr lang="it-IT" sz="1200">
                <a:ea typeface="Calibri"/>
                <a:cs typeface="Calibri"/>
              </a:rPr>
              <a:t>, and Impact), and partner with </a:t>
            </a:r>
            <a:r>
              <a:rPr lang="it-IT" sz="1200" err="1">
                <a:ea typeface="Calibri"/>
                <a:cs typeface="Calibri"/>
              </a:rPr>
              <a:t>you</a:t>
            </a:r>
            <a:r>
              <a:rPr lang="it-IT" sz="1200">
                <a:ea typeface="Calibri"/>
                <a:cs typeface="Calibri"/>
              </a:rPr>
              <a:t> to </a:t>
            </a:r>
            <a:r>
              <a:rPr lang="it-IT" sz="1200" err="1">
                <a:ea typeface="Calibri"/>
                <a:cs typeface="Calibri"/>
              </a:rPr>
              <a:t>organize</a:t>
            </a:r>
            <a:r>
              <a:rPr lang="it-IT" sz="1200">
                <a:ea typeface="Calibri"/>
                <a:cs typeface="Calibri"/>
              </a:rPr>
              <a:t> </a:t>
            </a:r>
            <a:r>
              <a:rPr lang="it-IT" sz="1200" err="1">
                <a:ea typeface="Calibri"/>
                <a:cs typeface="Calibri"/>
              </a:rPr>
              <a:t>bespoke</a:t>
            </a:r>
            <a:r>
              <a:rPr lang="it-IT" sz="1200">
                <a:ea typeface="Calibri"/>
                <a:cs typeface="Calibri"/>
              </a:rPr>
              <a:t> conferences and workshops to </a:t>
            </a:r>
            <a:r>
              <a:rPr lang="it-IT" sz="1200" err="1">
                <a:ea typeface="Calibri"/>
                <a:cs typeface="Calibri"/>
              </a:rPr>
              <a:t>address</a:t>
            </a:r>
            <a:r>
              <a:rPr lang="it-IT" sz="1200">
                <a:ea typeface="Calibri"/>
                <a:cs typeface="Calibri"/>
              </a:rPr>
              <a:t> River-Sea System challenges. </a:t>
            </a:r>
            <a:endParaRPr/>
          </a:p>
          <a:p>
            <a:pPr>
              <a:defRPr/>
            </a:pPr>
            <a:endParaRPr lang="it-IT" sz="1200">
              <a:ea typeface="Calibri"/>
              <a:cs typeface="Calibri"/>
            </a:endParaRPr>
          </a:p>
          <a:p>
            <a:pPr>
              <a:defRPr/>
            </a:pPr>
            <a:endParaRPr lang="it-IT" sz="1200">
              <a:ea typeface="Calibri"/>
              <a:cs typeface="Calibri"/>
            </a:endParaRPr>
          </a:p>
          <a:p>
            <a:pPr>
              <a:defRPr/>
            </a:pPr>
            <a:r>
              <a:rPr lang="it-IT" sz="1200"/>
              <a:t> </a:t>
            </a:r>
            <a:r>
              <a:rPr lang="it-IT" sz="1200" b="1"/>
              <a:t>Facilities, Methods &amp; Tools</a:t>
            </a:r>
            <a:r>
              <a:rPr lang="it-IT" sz="1200"/>
              <a:t>: </a:t>
            </a:r>
            <a:r>
              <a:rPr lang="it-IT" sz="1200" err="1"/>
              <a:t>regarding</a:t>
            </a:r>
            <a:r>
              <a:rPr lang="it-IT" sz="1200"/>
              <a:t> (1) </a:t>
            </a:r>
            <a:r>
              <a:rPr lang="it-IT" sz="1200" err="1"/>
              <a:t>Observation</a:t>
            </a:r>
            <a:r>
              <a:rPr lang="it-IT" sz="1200"/>
              <a:t> and (2) Analysis, (3) </a:t>
            </a:r>
            <a:r>
              <a:rPr lang="it-IT" sz="1200" err="1"/>
              <a:t>Modelling</a:t>
            </a:r>
            <a:r>
              <a:rPr lang="it-IT" sz="1200"/>
              <a:t> and (4) </a:t>
            </a:r>
            <a:r>
              <a:rPr lang="it-IT" sz="1200" err="1"/>
              <a:t>Socio-Economic</a:t>
            </a:r>
            <a:r>
              <a:rPr lang="it-IT" sz="1200"/>
              <a:t> Impact </a:t>
            </a:r>
            <a:r>
              <a:rPr lang="it-IT" sz="1200" err="1"/>
              <a:t>along</a:t>
            </a:r>
            <a:r>
              <a:rPr lang="it-IT" sz="1200"/>
              <a:t>/</a:t>
            </a:r>
            <a:r>
              <a:rPr lang="it-IT" sz="1200" err="1"/>
              <a:t>between</a:t>
            </a:r>
            <a:r>
              <a:rPr lang="it-IT" sz="1200"/>
              <a:t> </a:t>
            </a:r>
            <a:r>
              <a:rPr lang="it-IT" sz="1200" err="1"/>
              <a:t>several</a:t>
            </a:r>
            <a:r>
              <a:rPr lang="it-IT" sz="1200"/>
              <a:t> River-Sea Systems</a:t>
            </a:r>
            <a:endParaRPr/>
          </a:p>
          <a:p>
            <a:pPr>
              <a:defRPr/>
            </a:pPr>
            <a:r>
              <a:rPr lang="it-IT" sz="1200"/>
              <a:t>• </a:t>
            </a:r>
            <a:r>
              <a:rPr lang="it-IT" sz="1200" b="1" err="1"/>
              <a:t>Observation</a:t>
            </a:r>
            <a:r>
              <a:rPr lang="it-IT" sz="1200" b="1"/>
              <a:t> &amp; Analysis</a:t>
            </a:r>
            <a:r>
              <a:rPr lang="it-IT" sz="1200"/>
              <a:t>: </a:t>
            </a:r>
            <a:r>
              <a:rPr lang="it-IT" sz="1200" err="1"/>
              <a:t>developing</a:t>
            </a:r>
            <a:r>
              <a:rPr lang="it-IT" sz="1200"/>
              <a:t> </a:t>
            </a:r>
            <a:r>
              <a:rPr lang="it-IT" sz="1200" err="1"/>
              <a:t>algorithms</a:t>
            </a:r>
            <a:r>
              <a:rPr lang="it-IT" sz="1200"/>
              <a:t>, </a:t>
            </a:r>
            <a:r>
              <a:rPr lang="it-IT" sz="1200" err="1"/>
              <a:t>sensor</a:t>
            </a:r>
            <a:r>
              <a:rPr lang="it-IT" sz="1200"/>
              <a:t> and machine learning </a:t>
            </a:r>
            <a:r>
              <a:rPr lang="it-IT" sz="1200" err="1"/>
              <a:t>technologies</a:t>
            </a:r>
            <a:r>
              <a:rPr lang="it-IT" sz="1200"/>
              <a:t>, </a:t>
            </a:r>
            <a:r>
              <a:rPr lang="it-IT" sz="1200" err="1"/>
              <a:t>providing</a:t>
            </a:r>
            <a:r>
              <a:rPr lang="it-IT" sz="1200"/>
              <a:t> </a:t>
            </a:r>
            <a:r>
              <a:rPr lang="it-IT" sz="1200" err="1"/>
              <a:t>earth</a:t>
            </a:r>
            <a:r>
              <a:rPr lang="it-IT" sz="1200"/>
              <a:t> </a:t>
            </a:r>
            <a:r>
              <a:rPr lang="it-IT" sz="1200" err="1"/>
              <a:t>observation</a:t>
            </a:r>
            <a:r>
              <a:rPr lang="it-IT" sz="1200"/>
              <a:t> and in situ data over large </a:t>
            </a:r>
            <a:r>
              <a:rPr lang="it-IT" sz="1200" err="1"/>
              <a:t>areas</a:t>
            </a:r>
            <a:r>
              <a:rPr lang="it-IT" sz="1200"/>
              <a:t> and over time, and ex situ data </a:t>
            </a:r>
            <a:r>
              <a:rPr lang="it-IT" sz="1200" err="1"/>
              <a:t>at</a:t>
            </a:r>
            <a:r>
              <a:rPr lang="it-IT" sz="1200"/>
              <a:t> </a:t>
            </a:r>
            <a:r>
              <a:rPr lang="it-IT" sz="1200" err="1"/>
              <a:t>representative</a:t>
            </a:r>
            <a:r>
              <a:rPr lang="it-IT" sz="1200"/>
              <a:t> locations over time</a:t>
            </a:r>
            <a:endParaRPr/>
          </a:p>
          <a:p>
            <a:pPr>
              <a:defRPr/>
            </a:pPr>
            <a:r>
              <a:rPr lang="it-IT" sz="1200"/>
              <a:t>• </a:t>
            </a:r>
            <a:r>
              <a:rPr lang="it-IT" sz="1200" b="1" err="1"/>
              <a:t>Modelling</a:t>
            </a:r>
            <a:r>
              <a:rPr lang="it-IT" sz="1200" b="1"/>
              <a:t> &amp; Impact</a:t>
            </a:r>
            <a:r>
              <a:rPr lang="it-IT" sz="1200"/>
              <a:t>: </a:t>
            </a:r>
            <a:r>
              <a:rPr lang="it-IT" sz="1200" err="1"/>
              <a:t>developing</a:t>
            </a:r>
            <a:r>
              <a:rPr lang="it-IT" sz="1200"/>
              <a:t> and </a:t>
            </a:r>
            <a:r>
              <a:rPr lang="it-IT" sz="1200" err="1"/>
              <a:t>providing</a:t>
            </a:r>
            <a:r>
              <a:rPr lang="it-IT" sz="1200"/>
              <a:t> access to model </a:t>
            </a:r>
            <a:r>
              <a:rPr lang="it-IT" sz="1200" err="1"/>
              <a:t>codes</a:t>
            </a:r>
            <a:r>
              <a:rPr lang="it-IT" sz="1200"/>
              <a:t> and </a:t>
            </a:r>
            <a:r>
              <a:rPr lang="it-IT" sz="1200" err="1"/>
              <a:t>manuals</a:t>
            </a:r>
            <a:r>
              <a:rPr lang="it-IT" sz="1200"/>
              <a:t>, </a:t>
            </a:r>
            <a:r>
              <a:rPr lang="it-IT" sz="1200" err="1"/>
              <a:t>coupled</a:t>
            </a:r>
            <a:r>
              <a:rPr lang="it-IT" sz="1200"/>
              <a:t> models (e.g. “from </a:t>
            </a:r>
            <a:r>
              <a:rPr lang="it-IT" sz="1200" err="1"/>
              <a:t>catchment</a:t>
            </a:r>
            <a:r>
              <a:rPr lang="it-IT" sz="1200"/>
              <a:t> to </a:t>
            </a:r>
            <a:r>
              <a:rPr lang="it-IT" sz="1200" err="1"/>
              <a:t>coast</a:t>
            </a:r>
            <a:r>
              <a:rPr lang="it-IT" sz="1200"/>
              <a:t>”) and “</a:t>
            </a:r>
            <a:r>
              <a:rPr lang="it-IT" sz="1200" err="1"/>
              <a:t>what</a:t>
            </a:r>
            <a:r>
              <a:rPr lang="it-IT" sz="1200"/>
              <a:t> </a:t>
            </a:r>
            <a:r>
              <a:rPr lang="it-IT" sz="1200" err="1"/>
              <a:t>if</a:t>
            </a:r>
            <a:r>
              <a:rPr lang="it-IT" sz="1200"/>
              <a:t>?” scenario </a:t>
            </a:r>
            <a:r>
              <a:rPr lang="it-IT" sz="1200" err="1"/>
              <a:t>applications</a:t>
            </a:r>
            <a:r>
              <a:rPr lang="it-IT" sz="1200"/>
              <a:t>; </a:t>
            </a:r>
            <a:r>
              <a:rPr lang="it-IT" sz="1200" err="1"/>
              <a:t>modelled</a:t>
            </a:r>
            <a:r>
              <a:rPr lang="it-IT" sz="1200"/>
              <a:t> data filling gaps from </a:t>
            </a:r>
            <a:r>
              <a:rPr lang="it-IT" sz="1200" err="1"/>
              <a:t>observation</a:t>
            </a:r>
            <a:r>
              <a:rPr lang="it-IT" sz="1200"/>
              <a:t> and </a:t>
            </a:r>
            <a:r>
              <a:rPr lang="it-IT" sz="1200" err="1"/>
              <a:t>analysis</a:t>
            </a:r>
            <a:r>
              <a:rPr lang="it-IT" sz="1200"/>
              <a:t>; </a:t>
            </a:r>
            <a:r>
              <a:rPr lang="it-IT" sz="1200" err="1"/>
              <a:t>developing</a:t>
            </a:r>
            <a:r>
              <a:rPr lang="it-IT" sz="1200"/>
              <a:t> and </a:t>
            </a:r>
            <a:r>
              <a:rPr lang="it-IT" sz="1200" err="1"/>
              <a:t>providing</a:t>
            </a:r>
            <a:r>
              <a:rPr lang="it-IT" sz="1200"/>
              <a:t> access to concepts, </a:t>
            </a:r>
            <a:r>
              <a:rPr lang="it-IT" sz="1200" err="1"/>
              <a:t>methods</a:t>
            </a:r>
            <a:r>
              <a:rPr lang="it-IT" sz="1200"/>
              <a:t> and tools to support governance, policy-making and Management</a:t>
            </a:r>
            <a:endParaRPr/>
          </a:p>
          <a:p>
            <a:pPr>
              <a:defRPr/>
            </a:pPr>
            <a:endParaRPr lang="it-IT" sz="1200"/>
          </a:p>
          <a:p>
            <a:pPr>
              <a:defRPr/>
            </a:pPr>
            <a:r>
              <a:rPr lang="it-IT" sz="1200"/>
              <a:t>• </a:t>
            </a:r>
            <a:r>
              <a:rPr lang="it-IT" sz="1200" b="1"/>
              <a:t>Integration of Data</a:t>
            </a:r>
            <a:r>
              <a:rPr lang="it-IT" sz="1200"/>
              <a:t>: </a:t>
            </a:r>
            <a:r>
              <a:rPr lang="it-IT" sz="1200" err="1"/>
              <a:t>providing</a:t>
            </a:r>
            <a:r>
              <a:rPr lang="it-IT" sz="1200"/>
              <a:t> access to comparable data </a:t>
            </a:r>
            <a:r>
              <a:rPr lang="it-IT" sz="1200" err="1"/>
              <a:t>along</a:t>
            </a:r>
            <a:r>
              <a:rPr lang="it-IT" sz="1200"/>
              <a:t> </a:t>
            </a:r>
            <a:r>
              <a:rPr lang="it-IT" sz="1200" err="1"/>
              <a:t>freshwater-seawater</a:t>
            </a:r>
            <a:r>
              <a:rPr lang="it-IT" sz="1200"/>
              <a:t> continuum and </a:t>
            </a:r>
            <a:r>
              <a:rPr lang="it-IT" sz="1200" err="1"/>
              <a:t>between</a:t>
            </a:r>
            <a:r>
              <a:rPr lang="it-IT" sz="1200"/>
              <a:t> </a:t>
            </a:r>
            <a:r>
              <a:rPr lang="it-IT" sz="1200" err="1"/>
              <a:t>several</a:t>
            </a:r>
            <a:r>
              <a:rPr lang="it-IT" sz="1200"/>
              <a:t> River-Sea Systems</a:t>
            </a:r>
            <a:endParaRPr/>
          </a:p>
          <a:p>
            <a:pPr>
              <a:defRPr/>
            </a:pPr>
            <a:r>
              <a:rPr lang="it-IT" sz="1200"/>
              <a:t>• </a:t>
            </a:r>
            <a:r>
              <a:rPr lang="it-IT" sz="1200" b="1"/>
              <a:t>Integration of Knowledge: </a:t>
            </a:r>
            <a:r>
              <a:rPr lang="it-IT" sz="1200" err="1"/>
              <a:t>advancing</a:t>
            </a:r>
            <a:r>
              <a:rPr lang="it-IT" sz="1200"/>
              <a:t> </a:t>
            </a:r>
            <a:r>
              <a:rPr lang="it-IT" sz="1200" err="1"/>
              <a:t>process</a:t>
            </a:r>
            <a:r>
              <a:rPr lang="it-IT" sz="1200"/>
              <a:t> and system </a:t>
            </a:r>
            <a:r>
              <a:rPr lang="it-IT" sz="1200" err="1"/>
              <a:t>understanding</a:t>
            </a:r>
            <a:r>
              <a:rPr lang="it-IT" sz="1200"/>
              <a:t>, co-</a:t>
            </a:r>
            <a:r>
              <a:rPr lang="it-IT" sz="1200" err="1"/>
              <a:t>creating</a:t>
            </a:r>
            <a:r>
              <a:rPr lang="it-IT" sz="1200"/>
              <a:t> </a:t>
            </a:r>
            <a:r>
              <a:rPr lang="it-IT" sz="1200" err="1"/>
              <a:t>scenarios</a:t>
            </a:r>
            <a:r>
              <a:rPr lang="it-IT" sz="1200"/>
              <a:t> and </a:t>
            </a:r>
            <a:r>
              <a:rPr lang="it-IT" sz="1200" err="1"/>
              <a:t>solutions</a:t>
            </a:r>
            <a:r>
              <a:rPr lang="it-IT" sz="1200"/>
              <a:t> with stakeholders, </a:t>
            </a:r>
            <a:r>
              <a:rPr lang="it-IT" sz="1200" err="1"/>
              <a:t>as</a:t>
            </a:r>
            <a:r>
              <a:rPr lang="it-IT" sz="1200"/>
              <a:t> </a:t>
            </a:r>
            <a:r>
              <a:rPr lang="it-IT" sz="1200" err="1"/>
              <a:t>well</a:t>
            </a:r>
            <a:r>
              <a:rPr lang="it-IT" sz="1200"/>
              <a:t> </a:t>
            </a:r>
            <a:r>
              <a:rPr lang="it-IT" sz="1200" err="1"/>
              <a:t>as</a:t>
            </a:r>
            <a:r>
              <a:rPr lang="it-IT" sz="1200"/>
              <a:t> </a:t>
            </a:r>
            <a:r>
              <a:rPr lang="it-IT" sz="1200" err="1"/>
              <a:t>research</a:t>
            </a:r>
            <a:r>
              <a:rPr lang="it-IT" sz="1200"/>
              <a:t> </a:t>
            </a:r>
            <a:r>
              <a:rPr lang="it-IT" sz="1200" err="1"/>
              <a:t>questions</a:t>
            </a:r>
            <a:r>
              <a:rPr lang="it-IT" sz="1200"/>
              <a:t> for </a:t>
            </a:r>
            <a:r>
              <a:rPr lang="it-IT" sz="1200" err="1"/>
              <a:t>further</a:t>
            </a:r>
            <a:r>
              <a:rPr lang="it-IT" sz="1200"/>
              <a:t> </a:t>
            </a:r>
            <a:r>
              <a:rPr lang="it-IT" sz="1200" err="1"/>
              <a:t>observation</a:t>
            </a:r>
            <a:r>
              <a:rPr lang="it-IT" sz="1200"/>
              <a:t>, </a:t>
            </a:r>
            <a:r>
              <a:rPr lang="it-IT" sz="1200" err="1"/>
              <a:t>analysis</a:t>
            </a:r>
            <a:r>
              <a:rPr lang="it-IT" sz="1200"/>
              <a:t> and </a:t>
            </a:r>
            <a:r>
              <a:rPr lang="it-IT" sz="1200" err="1"/>
              <a:t>modelling</a:t>
            </a:r>
            <a:endParaRPr/>
          </a:p>
          <a:p>
            <a:pPr>
              <a:defRPr/>
            </a:pPr>
            <a:r>
              <a:rPr lang="it-IT" sz="1200"/>
              <a:t>• </a:t>
            </a:r>
            <a:r>
              <a:rPr lang="it-IT" sz="1200" b="1"/>
              <a:t>Expert Support &amp; Training</a:t>
            </a:r>
            <a:r>
              <a:rPr lang="it-IT" sz="1200"/>
              <a:t>: </a:t>
            </a:r>
            <a:r>
              <a:rPr lang="it-IT" sz="1200" err="1"/>
              <a:t>bringing</a:t>
            </a:r>
            <a:r>
              <a:rPr lang="it-IT" sz="1200"/>
              <a:t> </a:t>
            </a:r>
            <a:r>
              <a:rPr lang="it-IT" sz="1200" err="1"/>
              <a:t>together</a:t>
            </a:r>
            <a:r>
              <a:rPr lang="it-IT" sz="1200"/>
              <a:t> </a:t>
            </a:r>
            <a:r>
              <a:rPr lang="it-IT" sz="1200" err="1"/>
              <a:t>interdisciplinary</a:t>
            </a:r>
            <a:r>
              <a:rPr lang="it-IT" sz="1200"/>
              <a:t> expertise and </a:t>
            </a:r>
            <a:r>
              <a:rPr lang="it-IT" sz="1200" err="1"/>
              <a:t>providing</a:t>
            </a:r>
            <a:r>
              <a:rPr lang="it-IT" sz="1200"/>
              <a:t> </a:t>
            </a:r>
            <a:r>
              <a:rPr lang="it-IT" sz="1200" err="1"/>
              <a:t>expert</a:t>
            </a:r>
            <a:r>
              <a:rPr lang="it-IT" sz="1200"/>
              <a:t> support and training </a:t>
            </a:r>
            <a:r>
              <a:rPr lang="it-IT" sz="1200" err="1"/>
              <a:t>regarding</a:t>
            </a:r>
            <a:r>
              <a:rPr lang="it-IT" sz="1200"/>
              <a:t> (1) </a:t>
            </a:r>
            <a:r>
              <a:rPr lang="it-IT" sz="1200" err="1"/>
              <a:t>Observation</a:t>
            </a:r>
            <a:r>
              <a:rPr lang="it-IT" sz="1200"/>
              <a:t> and (2) Analysis, (3) </a:t>
            </a:r>
            <a:r>
              <a:rPr lang="it-IT" sz="1200" err="1"/>
              <a:t>Modelling</a:t>
            </a:r>
            <a:r>
              <a:rPr lang="it-IT" sz="1200"/>
              <a:t> and (4) </a:t>
            </a:r>
            <a:r>
              <a:rPr lang="it-IT" sz="1200" err="1"/>
              <a:t>Socio-Economic</a:t>
            </a:r>
            <a:r>
              <a:rPr lang="it-IT" sz="1200"/>
              <a:t> Impact in River-Sea Systems</a:t>
            </a:r>
            <a:endParaRPr/>
          </a:p>
          <a:p>
            <a:pPr>
              <a:defRPr/>
            </a:pPr>
            <a:endParaRPr lang="it-IT" sz="1200">
              <a:cs typeface="Calibri"/>
            </a:endParaRPr>
          </a:p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5D5DEF7-0B7D-BF41-A801-70FB8A6D40BC}" type="slidenum">
              <a:rPr lang="it-IT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76CF8-BEBE-3947-8800-2C260F0CDC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EFAC7C-FDDC-FE43-B192-4609AED1BAFB}" type="datetimeFigureOut">
              <a:rPr lang="it-IT"/>
              <a:t>18/06/24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A3806B-CF21-BF48-B106-84A1A46C0B6F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 bwMode="auto">
          <a:xfrm>
            <a:off x="271102" y="717697"/>
            <a:ext cx="11649795" cy="5422605"/>
            <a:chOff x="2258434" y="1480776"/>
            <a:chExt cx="6679215" cy="3108960"/>
          </a:xfrm>
          <a:solidFill>
            <a:schemeClr val="accent1">
              <a:lumMod val="20000"/>
              <a:lumOff val="80000"/>
              <a:alpha val="40000"/>
            </a:schemeClr>
          </a:solidFill>
        </p:grpSpPr>
        <p:sp>
          <p:nvSpPr>
            <p:cNvPr id="22" name="Freeform: Shape 21"/>
            <p:cNvSpPr/>
            <p:nvPr/>
          </p:nvSpPr>
          <p:spPr bwMode="auto">
            <a:xfrm>
              <a:off x="4725695" y="3469406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 bwMode="auto">
            <a:xfrm>
              <a:off x="4715694" y="3250807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19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 bwMode="auto">
            <a:xfrm>
              <a:off x="4617396" y="338720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3"/>
                    <a:pt x="55593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3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 bwMode="auto">
            <a:xfrm>
              <a:off x="8551125" y="1625651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 bwMode="auto">
            <a:xfrm>
              <a:off x="8561127" y="184415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4 h 100393"/>
                <a:gd name="connsiteX2" fmla="*/ 0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6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 bwMode="auto">
            <a:xfrm>
              <a:off x="8688190" y="1736618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3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 bwMode="auto">
            <a:xfrm>
              <a:off x="5270715" y="214104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 bwMode="auto">
            <a:xfrm>
              <a:off x="5989281" y="3537224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 bwMode="auto">
            <a:xfrm>
              <a:off x="5757252" y="3250807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 bwMode="auto">
            <a:xfrm>
              <a:off x="5882887" y="337282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 bwMode="auto">
            <a:xfrm>
              <a:off x="5794686" y="3402444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 bwMode="auto">
            <a:xfrm>
              <a:off x="5171655" y="1985601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 bwMode="auto">
            <a:xfrm>
              <a:off x="5177751" y="2298021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 bwMode="auto">
            <a:xfrm>
              <a:off x="5115553" y="2156194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 bwMode="auto">
            <a:xfrm>
              <a:off x="8837256" y="2936958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4 h 100393"/>
                <a:gd name="connsiteX2" fmla="*/ -1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6" y="100394"/>
                  </a:cubicBezTo>
                  <a:cubicBezTo>
                    <a:pt x="22474" y="100394"/>
                    <a:pt x="-1" y="77920"/>
                    <a:pt x="-1" y="50197"/>
                  </a:cubicBezTo>
                  <a:cubicBezTo>
                    <a:pt x="-1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 bwMode="auto">
            <a:xfrm>
              <a:off x="8605227" y="265054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 bwMode="auto">
            <a:xfrm>
              <a:off x="8730862" y="277246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 bwMode="auto">
            <a:xfrm>
              <a:off x="8642661" y="2802084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5" y="71628"/>
                    <a:pt x="0" y="55594"/>
                    <a:pt x="0" y="35814"/>
                  </a:cubicBezTo>
                  <a:cubicBezTo>
                    <a:pt x="0" y="16035"/>
                    <a:pt x="16035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 bwMode="auto">
            <a:xfrm>
              <a:off x="3383241" y="181900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 bwMode="auto">
            <a:xfrm>
              <a:off x="3615175" y="153259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 bwMode="auto">
            <a:xfrm>
              <a:off x="3411245" y="160183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 bwMode="auto">
            <a:xfrm>
              <a:off x="3606603" y="168413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5" y="71628"/>
                    <a:pt x="0" y="55593"/>
                    <a:pt x="0" y="35814"/>
                  </a:cubicBezTo>
                  <a:cubicBezTo>
                    <a:pt x="0" y="16034"/>
                    <a:pt x="16035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 bwMode="auto">
            <a:xfrm>
              <a:off x="2490368" y="2876379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 bwMode="auto">
            <a:xfrm>
              <a:off x="2258434" y="258996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 bwMode="auto">
            <a:xfrm>
              <a:off x="2383974" y="271188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 bwMode="auto">
            <a:xfrm>
              <a:off x="2295867" y="274150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 bwMode="auto">
            <a:xfrm>
              <a:off x="7566907" y="236812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3 h 100393"/>
                <a:gd name="connsiteX2" fmla="*/ -1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3"/>
                    <a:pt x="50196" y="100393"/>
                  </a:cubicBezTo>
                  <a:cubicBezTo>
                    <a:pt x="22474" y="100393"/>
                    <a:pt x="-1" y="77920"/>
                    <a:pt x="-1" y="50197"/>
                  </a:cubicBezTo>
                  <a:cubicBezTo>
                    <a:pt x="-1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 bwMode="auto">
            <a:xfrm>
              <a:off x="7334973" y="265454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 bwMode="auto">
            <a:xfrm>
              <a:off x="7460513" y="253262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 bwMode="auto">
            <a:xfrm>
              <a:off x="7372407" y="2531765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 bwMode="auto">
            <a:xfrm>
              <a:off x="3871874" y="4073481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 bwMode="auto">
            <a:xfrm>
              <a:off x="3861873" y="385488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19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 bwMode="auto">
            <a:xfrm>
              <a:off x="3763575" y="3991281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5" y="71628"/>
                    <a:pt x="0" y="55594"/>
                    <a:pt x="0" y="35814"/>
                  </a:cubicBezTo>
                  <a:cubicBezTo>
                    <a:pt x="0" y="16034"/>
                    <a:pt x="16035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 bwMode="auto">
            <a:xfrm>
              <a:off x="7849418" y="363571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 bwMode="auto">
            <a:xfrm>
              <a:off x="7859420" y="3417114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 bwMode="auto">
            <a:xfrm>
              <a:off x="7986482" y="3553416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3"/>
                    <a:pt x="55594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 bwMode="auto">
            <a:xfrm>
              <a:off x="4876571" y="448934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 bwMode="auto">
            <a:xfrm>
              <a:off x="7806556" y="183424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 bwMode="auto">
            <a:xfrm>
              <a:off x="8038585" y="1547737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 bwMode="auto">
            <a:xfrm>
              <a:off x="7834560" y="161707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 bwMode="auto">
            <a:xfrm>
              <a:off x="8029917" y="169937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 bwMode="auto">
            <a:xfrm>
              <a:off x="6547351" y="160479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 bwMode="auto">
            <a:xfrm>
              <a:off x="6760235" y="1554405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 bwMode="auto">
            <a:xfrm>
              <a:off x="6633933" y="1480776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 bwMode="auto">
            <a:xfrm>
              <a:off x="4814563" y="157545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 bwMode="auto">
            <a:xfrm>
              <a:off x="5015255" y="1549642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 bwMode="auto">
            <a:xfrm>
              <a:off x="5068119" y="1711662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 userDrawn="1"/>
        </p:nvGrpSpPr>
        <p:grpSpPr bwMode="auto">
          <a:xfrm>
            <a:off x="271102" y="717697"/>
            <a:ext cx="11649795" cy="5422605"/>
            <a:chOff x="2258434" y="1480776"/>
            <a:chExt cx="6679215" cy="3108960"/>
          </a:xfrm>
          <a:solidFill>
            <a:schemeClr val="accent1">
              <a:lumMod val="20000"/>
              <a:lumOff val="80000"/>
              <a:alpha val="40000"/>
            </a:schemeClr>
          </a:solidFill>
        </p:grpSpPr>
        <p:sp>
          <p:nvSpPr>
            <p:cNvPr id="86" name="Freeform: Shape 85"/>
            <p:cNvSpPr/>
            <p:nvPr/>
          </p:nvSpPr>
          <p:spPr bwMode="auto">
            <a:xfrm>
              <a:off x="4725695" y="3469406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 bwMode="auto">
            <a:xfrm>
              <a:off x="4715694" y="3250807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19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 bwMode="auto">
            <a:xfrm>
              <a:off x="4617396" y="338720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3"/>
                    <a:pt x="55593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3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 bwMode="auto">
            <a:xfrm>
              <a:off x="8551125" y="1625651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 bwMode="auto">
            <a:xfrm>
              <a:off x="8561127" y="184415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4 h 100393"/>
                <a:gd name="connsiteX2" fmla="*/ 0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6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 bwMode="auto">
            <a:xfrm>
              <a:off x="8688190" y="1736618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3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 bwMode="auto">
            <a:xfrm>
              <a:off x="5270715" y="214104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 bwMode="auto">
            <a:xfrm>
              <a:off x="5989281" y="3537224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 bwMode="auto">
            <a:xfrm>
              <a:off x="5757252" y="3250807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 bwMode="auto">
            <a:xfrm>
              <a:off x="5882887" y="337282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 bwMode="auto">
            <a:xfrm>
              <a:off x="5794686" y="3402444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 bwMode="auto">
            <a:xfrm>
              <a:off x="5171655" y="1985601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 bwMode="auto">
            <a:xfrm>
              <a:off x="5177751" y="2298021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 bwMode="auto">
            <a:xfrm>
              <a:off x="5115553" y="2156194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 bwMode="auto">
            <a:xfrm>
              <a:off x="8837256" y="2936958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4 h 100393"/>
                <a:gd name="connsiteX2" fmla="*/ -1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6" y="100394"/>
                  </a:cubicBezTo>
                  <a:cubicBezTo>
                    <a:pt x="22474" y="100394"/>
                    <a:pt x="-1" y="77920"/>
                    <a:pt x="-1" y="50197"/>
                  </a:cubicBezTo>
                  <a:cubicBezTo>
                    <a:pt x="-1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 bwMode="auto">
            <a:xfrm>
              <a:off x="8605227" y="265054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 bwMode="auto">
            <a:xfrm>
              <a:off x="8730862" y="277246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 bwMode="auto">
            <a:xfrm>
              <a:off x="8642661" y="2802084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5" y="71628"/>
                    <a:pt x="0" y="55594"/>
                    <a:pt x="0" y="35814"/>
                  </a:cubicBezTo>
                  <a:cubicBezTo>
                    <a:pt x="0" y="16035"/>
                    <a:pt x="16035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 bwMode="auto">
            <a:xfrm>
              <a:off x="3383241" y="181900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 bwMode="auto">
            <a:xfrm>
              <a:off x="3615175" y="153259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 bwMode="auto">
            <a:xfrm>
              <a:off x="3411245" y="160183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 bwMode="auto">
            <a:xfrm>
              <a:off x="3606603" y="168413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5" y="71628"/>
                    <a:pt x="0" y="55593"/>
                    <a:pt x="0" y="35814"/>
                  </a:cubicBezTo>
                  <a:cubicBezTo>
                    <a:pt x="0" y="16034"/>
                    <a:pt x="16035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 bwMode="auto">
            <a:xfrm>
              <a:off x="2490368" y="2876379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 bwMode="auto">
            <a:xfrm>
              <a:off x="2258434" y="258996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 bwMode="auto">
            <a:xfrm>
              <a:off x="2383974" y="271188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 bwMode="auto">
            <a:xfrm>
              <a:off x="2295867" y="274150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 bwMode="auto">
            <a:xfrm>
              <a:off x="7566907" y="236812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3 h 100393"/>
                <a:gd name="connsiteX2" fmla="*/ -1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3"/>
                    <a:pt x="50196" y="100393"/>
                  </a:cubicBezTo>
                  <a:cubicBezTo>
                    <a:pt x="22474" y="100393"/>
                    <a:pt x="-1" y="77920"/>
                    <a:pt x="-1" y="50197"/>
                  </a:cubicBezTo>
                  <a:cubicBezTo>
                    <a:pt x="-1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 bwMode="auto">
            <a:xfrm>
              <a:off x="7334973" y="265454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 bwMode="auto">
            <a:xfrm>
              <a:off x="7460513" y="253262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 bwMode="auto">
            <a:xfrm>
              <a:off x="7372407" y="2531765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 bwMode="auto">
            <a:xfrm>
              <a:off x="3871874" y="4073481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 bwMode="auto">
            <a:xfrm>
              <a:off x="3861873" y="385488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19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 bwMode="auto">
            <a:xfrm>
              <a:off x="3763575" y="3991281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5" y="71628"/>
                    <a:pt x="0" y="55594"/>
                    <a:pt x="0" y="35814"/>
                  </a:cubicBezTo>
                  <a:cubicBezTo>
                    <a:pt x="0" y="16034"/>
                    <a:pt x="16035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 bwMode="auto">
            <a:xfrm>
              <a:off x="7849418" y="363571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 bwMode="auto">
            <a:xfrm>
              <a:off x="7859420" y="3417114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 bwMode="auto">
            <a:xfrm>
              <a:off x="7986482" y="3553416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3"/>
                    <a:pt x="55594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 bwMode="auto">
            <a:xfrm>
              <a:off x="4876571" y="448934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 bwMode="auto">
            <a:xfrm>
              <a:off x="7806556" y="183424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 bwMode="auto">
            <a:xfrm>
              <a:off x="8038585" y="1547737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 bwMode="auto">
            <a:xfrm>
              <a:off x="7834560" y="161707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 bwMode="auto">
            <a:xfrm>
              <a:off x="8029917" y="169937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 bwMode="auto">
            <a:xfrm>
              <a:off x="6547351" y="160479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 bwMode="auto">
            <a:xfrm>
              <a:off x="6760235" y="1554405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 bwMode="auto">
            <a:xfrm>
              <a:off x="6633933" y="1480776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 bwMode="auto">
            <a:xfrm>
              <a:off x="4814563" y="157545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 bwMode="auto">
            <a:xfrm>
              <a:off x="5015255" y="1549642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 bwMode="auto">
            <a:xfrm>
              <a:off x="5068119" y="1711662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875783" y="1369439"/>
            <a:ext cx="7818413" cy="808459"/>
          </a:xfrm>
        </p:spPr>
        <p:txBody>
          <a:bodyPr wrap="square" tIns="144000" bIns="108000">
            <a:spAutoFit/>
          </a:bodyPr>
          <a:lstStyle>
            <a:lvl1pPr algn="l">
              <a:defRPr sz="4000"/>
            </a:lvl1pPr>
          </a:lstStyle>
          <a:p>
            <a:pPr>
              <a:defRPr/>
            </a:pPr>
            <a:r>
              <a:rPr lang="en-US"/>
              <a:t>Add Your Title Here</a:t>
            </a:r>
            <a:endParaRPr/>
          </a:p>
        </p:txBody>
      </p:sp>
      <p:sp>
        <p:nvSpPr>
          <p:cNvPr id="32" name="Freeform: Shape 31"/>
          <p:cNvSpPr/>
          <p:nvPr userDrawn="1"/>
        </p:nvSpPr>
        <p:spPr bwMode="auto">
          <a:xfrm>
            <a:off x="875783" y="2063189"/>
            <a:ext cx="1693125" cy="114709"/>
          </a:xfrm>
          <a:custGeom>
            <a:avLst/>
            <a:gdLst>
              <a:gd name="connsiteX0" fmla="*/ 2838450 w 2838450"/>
              <a:gd name="connsiteY0" fmla="*/ 428625 h 428625"/>
              <a:gd name="connsiteX1" fmla="*/ 2488778 w 2838450"/>
              <a:gd name="connsiteY1" fmla="*/ 313106 h 428625"/>
              <a:gd name="connsiteX2" fmla="*/ 2271998 w 2838450"/>
              <a:gd name="connsiteY2" fmla="*/ 238125 h 428625"/>
              <a:gd name="connsiteX3" fmla="*/ 2055228 w 2838450"/>
              <a:gd name="connsiteY3" fmla="*/ 313106 h 428625"/>
              <a:gd name="connsiteX4" fmla="*/ 1705547 w 2838450"/>
              <a:gd name="connsiteY4" fmla="*/ 428625 h 428625"/>
              <a:gd name="connsiteX5" fmla="*/ 1355893 w 2838450"/>
              <a:gd name="connsiteY5" fmla="*/ 313106 h 428625"/>
              <a:gd name="connsiteX6" fmla="*/ 1139133 w 2838450"/>
              <a:gd name="connsiteY6" fmla="*/ 238125 h 428625"/>
              <a:gd name="connsiteX7" fmla="*/ 922391 w 2838450"/>
              <a:gd name="connsiteY7" fmla="*/ 313106 h 428625"/>
              <a:gd name="connsiteX8" fmla="*/ 572729 w 2838450"/>
              <a:gd name="connsiteY8" fmla="*/ 428625 h 428625"/>
              <a:gd name="connsiteX9" fmla="*/ 219913 w 2838450"/>
              <a:gd name="connsiteY9" fmla="*/ 313106 h 428625"/>
              <a:gd name="connsiteX10" fmla="*/ 0 w 2838450"/>
              <a:gd name="connsiteY10" fmla="*/ 238125 h 428625"/>
              <a:gd name="connsiteX11" fmla="*/ 0 w 2838450"/>
              <a:gd name="connsiteY11" fmla="*/ 0 h 428625"/>
              <a:gd name="connsiteX12" fmla="*/ 352816 w 2838450"/>
              <a:gd name="connsiteY12" fmla="*/ 115519 h 428625"/>
              <a:gd name="connsiteX13" fmla="*/ 571148 w 2838450"/>
              <a:gd name="connsiteY13" fmla="*/ 190500 h 428625"/>
              <a:gd name="connsiteX14" fmla="*/ 788689 w 2838450"/>
              <a:gd name="connsiteY14" fmla="*/ 115519 h 428625"/>
              <a:gd name="connsiteX15" fmla="*/ 1138742 w 2838450"/>
              <a:gd name="connsiteY15" fmla="*/ 0 h 428625"/>
              <a:gd name="connsiteX16" fmla="*/ 1488596 w 2838450"/>
              <a:gd name="connsiteY16" fmla="*/ 115519 h 428625"/>
              <a:gd name="connsiteX17" fmla="*/ 1705461 w 2838450"/>
              <a:gd name="connsiteY17" fmla="*/ 190500 h 428625"/>
              <a:gd name="connsiteX18" fmla="*/ 1922269 w 2838450"/>
              <a:gd name="connsiteY18" fmla="*/ 115519 h 428625"/>
              <a:gd name="connsiteX19" fmla="*/ 2271979 w 2838450"/>
              <a:gd name="connsiteY19" fmla="*/ 0 h 428625"/>
              <a:gd name="connsiteX20" fmla="*/ 2621671 w 2838450"/>
              <a:gd name="connsiteY20" fmla="*/ 115519 h 428625"/>
              <a:gd name="connsiteX21" fmla="*/ 2838450 w 2838450"/>
              <a:gd name="connsiteY21" fmla="*/ 190500 h 428625"/>
              <a:gd name="connsiteX22" fmla="*/ 2838450 w 2838450"/>
              <a:gd name="connsiteY2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450" h="428625" extrusionOk="0">
                <a:moveTo>
                  <a:pt x="2838450" y="428625"/>
                </a:moveTo>
                <a:cubicBezTo>
                  <a:pt x="2657475" y="428625"/>
                  <a:pt x="2565292" y="364569"/>
                  <a:pt x="2488778" y="313106"/>
                </a:cubicBezTo>
                <a:cubicBezTo>
                  <a:pt x="2424056" y="269577"/>
                  <a:pt x="2377297" y="238125"/>
                  <a:pt x="2271998" y="238125"/>
                </a:cubicBezTo>
                <a:cubicBezTo>
                  <a:pt x="2166700" y="238125"/>
                  <a:pt x="2119951" y="269577"/>
                  <a:pt x="2055228" y="313106"/>
                </a:cubicBezTo>
                <a:cubicBezTo>
                  <a:pt x="1978714" y="364569"/>
                  <a:pt x="1883474" y="428625"/>
                  <a:pt x="1705547" y="428625"/>
                </a:cubicBezTo>
                <a:cubicBezTo>
                  <a:pt x="1527620" y="428625"/>
                  <a:pt x="1432408" y="364569"/>
                  <a:pt x="1355893" y="313106"/>
                </a:cubicBezTo>
                <a:cubicBezTo>
                  <a:pt x="1291181" y="269577"/>
                  <a:pt x="1244413" y="238125"/>
                  <a:pt x="1139133" y="238125"/>
                </a:cubicBezTo>
                <a:cubicBezTo>
                  <a:pt x="1033853" y="238125"/>
                  <a:pt x="987104" y="269577"/>
                  <a:pt x="922391" y="313106"/>
                </a:cubicBezTo>
                <a:cubicBezTo>
                  <a:pt x="845887" y="364569"/>
                  <a:pt x="750646" y="428625"/>
                  <a:pt x="572729" y="428625"/>
                </a:cubicBezTo>
                <a:cubicBezTo>
                  <a:pt x="394811" y="428625"/>
                  <a:pt x="296418" y="364569"/>
                  <a:pt x="219913" y="313106"/>
                </a:cubicBezTo>
                <a:cubicBezTo>
                  <a:pt x="155200" y="269577"/>
                  <a:pt x="104775" y="238125"/>
                  <a:pt x="0" y="238125"/>
                </a:cubicBezTo>
                <a:lnTo>
                  <a:pt x="0" y="0"/>
                </a:lnTo>
                <a:cubicBezTo>
                  <a:pt x="180975" y="0"/>
                  <a:pt x="276311" y="64056"/>
                  <a:pt x="352816" y="115519"/>
                </a:cubicBezTo>
                <a:cubicBezTo>
                  <a:pt x="417538" y="159048"/>
                  <a:pt x="465868" y="190500"/>
                  <a:pt x="571148" y="190500"/>
                </a:cubicBezTo>
                <a:cubicBezTo>
                  <a:pt x="676437" y="190500"/>
                  <a:pt x="723976" y="159048"/>
                  <a:pt x="788689" y="115519"/>
                </a:cubicBezTo>
                <a:cubicBezTo>
                  <a:pt x="865194" y="64056"/>
                  <a:pt x="960825" y="0"/>
                  <a:pt x="1138742" y="0"/>
                </a:cubicBezTo>
                <a:cubicBezTo>
                  <a:pt x="1316660" y="0"/>
                  <a:pt x="1412081" y="64056"/>
                  <a:pt x="1488596" y="115519"/>
                </a:cubicBezTo>
                <a:cubicBezTo>
                  <a:pt x="1553308" y="159048"/>
                  <a:pt x="1600171" y="190500"/>
                  <a:pt x="1705461" y="190500"/>
                </a:cubicBezTo>
                <a:cubicBezTo>
                  <a:pt x="1810760" y="190500"/>
                  <a:pt x="1857556" y="159048"/>
                  <a:pt x="1922269" y="115519"/>
                </a:cubicBezTo>
                <a:cubicBezTo>
                  <a:pt x="1998783" y="64056"/>
                  <a:pt x="2094052" y="0"/>
                  <a:pt x="2271979" y="0"/>
                </a:cubicBezTo>
                <a:cubicBezTo>
                  <a:pt x="2449906" y="0"/>
                  <a:pt x="2545156" y="64056"/>
                  <a:pt x="2621671" y="115519"/>
                </a:cubicBezTo>
                <a:cubicBezTo>
                  <a:pt x="2686384" y="159048"/>
                  <a:pt x="2733675" y="190500"/>
                  <a:pt x="2838450" y="190500"/>
                </a:cubicBezTo>
                <a:lnTo>
                  <a:pt x="2838450" y="42862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grpSp>
        <p:nvGrpSpPr>
          <p:cNvPr id="63" name="Group 62"/>
          <p:cNvGrpSpPr/>
          <p:nvPr userDrawn="1"/>
        </p:nvGrpSpPr>
        <p:grpSpPr bwMode="auto">
          <a:xfrm>
            <a:off x="11270511" y="6025668"/>
            <a:ext cx="754912" cy="740037"/>
            <a:chOff x="4572309" y="1662111"/>
            <a:chExt cx="3047747" cy="2987696"/>
          </a:xfrm>
          <a:solidFill>
            <a:schemeClr val="accent1"/>
          </a:solidFill>
        </p:grpSpPr>
        <p:sp>
          <p:nvSpPr>
            <p:cNvPr id="64" name="Freeform: Shape 63"/>
            <p:cNvSpPr/>
            <p:nvPr/>
          </p:nvSpPr>
          <p:spPr bwMode="auto">
            <a:xfrm>
              <a:off x="5181647" y="1662111"/>
              <a:ext cx="1813102" cy="1138085"/>
            </a:xfrm>
            <a:custGeom>
              <a:avLst/>
              <a:gdLst>
                <a:gd name="connsiteX0" fmla="*/ 247469 w 1813102"/>
                <a:gd name="connsiteY0" fmla="*/ 1138085 h 1138085"/>
                <a:gd name="connsiteX1" fmla="*/ 652167 w 1813102"/>
                <a:gd name="connsiteY1" fmla="*/ 437093 h 1138085"/>
                <a:gd name="connsiteX2" fmla="*/ 914324 w 1813102"/>
                <a:gd name="connsiteY2" fmla="*/ 285740 h 1138085"/>
                <a:gd name="connsiteX3" fmla="*/ 1176471 w 1813102"/>
                <a:gd name="connsiteY3" fmla="*/ 437093 h 1138085"/>
                <a:gd name="connsiteX4" fmla="*/ 1402261 w 1813102"/>
                <a:gd name="connsiteY4" fmla="*/ 828199 h 1138085"/>
                <a:gd name="connsiteX5" fmla="*/ 1231125 w 1813102"/>
                <a:gd name="connsiteY5" fmla="*/ 923877 h 1138085"/>
                <a:gd name="connsiteX6" fmla="*/ 1728083 w 1813102"/>
                <a:gd name="connsiteY6" fmla="*/ 1129579 h 1138085"/>
                <a:gd name="connsiteX7" fmla="*/ 1813103 w 1813102"/>
                <a:gd name="connsiteY7" fmla="*/ 598503 h 1138085"/>
                <a:gd name="connsiteX8" fmla="*/ 1651711 w 1813102"/>
                <a:gd name="connsiteY8" fmla="*/ 688734 h 1138085"/>
                <a:gd name="connsiteX9" fmla="*/ 1423930 w 1813102"/>
                <a:gd name="connsiteY9" fmla="*/ 294218 h 1138085"/>
                <a:gd name="connsiteX10" fmla="*/ 914324 w 1813102"/>
                <a:gd name="connsiteY10" fmla="*/ 0 h 1138085"/>
                <a:gd name="connsiteX11" fmla="*/ 404698 w 1813102"/>
                <a:gd name="connsiteY11" fmla="*/ 294227 h 1138085"/>
                <a:gd name="connsiteX12" fmla="*/ 0 w 1813102"/>
                <a:gd name="connsiteY12" fmla="*/ 995220 h 1138085"/>
                <a:gd name="connsiteX13" fmla="*/ 212636 w 1813102"/>
                <a:gd name="connsiteY13" fmla="*/ 922858 h 1138085"/>
                <a:gd name="connsiteX14" fmla="*/ 247469 w 1813102"/>
                <a:gd name="connsiteY14" fmla="*/ 1138085 h 11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3102" h="1138085" extrusionOk="0">
                  <a:moveTo>
                    <a:pt x="247469" y="1138085"/>
                  </a:moveTo>
                  <a:lnTo>
                    <a:pt x="652167" y="437093"/>
                  </a:lnTo>
                  <a:cubicBezTo>
                    <a:pt x="706079" y="343729"/>
                    <a:pt x="806520" y="285740"/>
                    <a:pt x="914324" y="285740"/>
                  </a:cubicBezTo>
                  <a:cubicBezTo>
                    <a:pt x="1022109" y="285740"/>
                    <a:pt x="1122569" y="343729"/>
                    <a:pt x="1176471" y="437093"/>
                  </a:cubicBezTo>
                  <a:lnTo>
                    <a:pt x="1402261" y="828199"/>
                  </a:lnTo>
                  <a:lnTo>
                    <a:pt x="1231125" y="923877"/>
                  </a:lnTo>
                  <a:lnTo>
                    <a:pt x="1728083" y="1129579"/>
                  </a:lnTo>
                  <a:lnTo>
                    <a:pt x="1813103" y="598503"/>
                  </a:lnTo>
                  <a:lnTo>
                    <a:pt x="1651711" y="688734"/>
                  </a:lnTo>
                  <a:lnTo>
                    <a:pt x="1423930" y="294218"/>
                  </a:lnTo>
                  <a:cubicBezTo>
                    <a:pt x="1319136" y="112738"/>
                    <a:pt x="1123874" y="0"/>
                    <a:pt x="914324" y="0"/>
                  </a:cubicBezTo>
                  <a:cubicBezTo>
                    <a:pt x="704755" y="0"/>
                    <a:pt x="509492" y="112738"/>
                    <a:pt x="404698" y="294227"/>
                  </a:cubicBezTo>
                  <a:lnTo>
                    <a:pt x="0" y="995220"/>
                  </a:lnTo>
                  <a:lnTo>
                    <a:pt x="212636" y="922858"/>
                  </a:lnTo>
                  <a:lnTo>
                    <a:pt x="247469" y="11380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 bwMode="auto">
            <a:xfrm>
              <a:off x="6018456" y="2809949"/>
              <a:ext cx="1601600" cy="1839858"/>
            </a:xfrm>
            <a:custGeom>
              <a:avLst/>
              <a:gdLst>
                <a:gd name="connsiteX0" fmla="*/ 1514885 w 1601600"/>
                <a:gd name="connsiteY0" fmla="*/ 753342 h 1839858"/>
                <a:gd name="connsiteX1" fmla="*/ 1079954 w 1601600"/>
                <a:gd name="connsiteY1" fmla="*/ 0 h 1839858"/>
                <a:gd name="connsiteX2" fmla="*/ 1049579 w 1601600"/>
                <a:gd name="connsiteY2" fmla="*/ 217418 h 1839858"/>
                <a:gd name="connsiteX3" fmla="*/ 832495 w 1601600"/>
                <a:gd name="connsiteY3" fmla="*/ 142875 h 1839858"/>
                <a:gd name="connsiteX4" fmla="*/ 1268473 w 1601600"/>
                <a:gd name="connsiteY4" fmla="*/ 898017 h 1839858"/>
                <a:gd name="connsiteX5" fmla="*/ 1270759 w 1601600"/>
                <a:gd name="connsiteY5" fmla="*/ 901836 h 1839858"/>
                <a:gd name="connsiteX6" fmla="*/ 1315850 w 1601600"/>
                <a:gd name="connsiteY6" fmla="*/ 1060895 h 1839858"/>
                <a:gd name="connsiteX7" fmla="*/ 1017375 w 1601600"/>
                <a:gd name="connsiteY7" fmla="*/ 1363571 h 1839858"/>
                <a:gd name="connsiteX8" fmla="*/ 1015498 w 1601600"/>
                <a:gd name="connsiteY8" fmla="*/ 1363447 h 1839858"/>
                <a:gd name="connsiteX9" fmla="*/ 1010717 w 1601600"/>
                <a:gd name="connsiteY9" fmla="*/ 1363609 h 1839858"/>
                <a:gd name="connsiteX10" fmla="*/ 422062 w 1601600"/>
                <a:gd name="connsiteY10" fmla="*/ 1363609 h 1839858"/>
                <a:gd name="connsiteX11" fmla="*/ 422062 w 1601600"/>
                <a:gd name="connsiteY11" fmla="*/ 1173109 h 1839858"/>
                <a:gd name="connsiteX12" fmla="*/ 0 w 1601600"/>
                <a:gd name="connsiteY12" fmla="*/ 1506484 h 1839858"/>
                <a:gd name="connsiteX13" fmla="*/ 422062 w 1601600"/>
                <a:gd name="connsiteY13" fmla="*/ 1839859 h 1839858"/>
                <a:gd name="connsiteX14" fmla="*/ 422062 w 1601600"/>
                <a:gd name="connsiteY14" fmla="*/ 1649359 h 1839858"/>
                <a:gd name="connsiteX15" fmla="*/ 1013155 w 1601600"/>
                <a:gd name="connsiteY15" fmla="*/ 1649359 h 1839858"/>
                <a:gd name="connsiteX16" fmla="*/ 1013765 w 1601600"/>
                <a:gd name="connsiteY16" fmla="*/ 1649359 h 1839858"/>
                <a:gd name="connsiteX17" fmla="*/ 1015403 w 1601600"/>
                <a:gd name="connsiteY17" fmla="*/ 1649349 h 1839858"/>
                <a:gd name="connsiteX18" fmla="*/ 1601600 w 1601600"/>
                <a:gd name="connsiteY18" fmla="*/ 1060895 h 1839858"/>
                <a:gd name="connsiteX19" fmla="*/ 1514885 w 1601600"/>
                <a:gd name="connsiteY19" fmla="*/ 753342 h 183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01600" h="1839858" extrusionOk="0">
                  <a:moveTo>
                    <a:pt x="1514885" y="753342"/>
                  </a:moveTo>
                  <a:lnTo>
                    <a:pt x="1079954" y="0"/>
                  </a:lnTo>
                  <a:lnTo>
                    <a:pt x="1049579" y="217418"/>
                  </a:lnTo>
                  <a:lnTo>
                    <a:pt x="832495" y="142875"/>
                  </a:lnTo>
                  <a:lnTo>
                    <a:pt x="1268473" y="898017"/>
                  </a:lnTo>
                  <a:lnTo>
                    <a:pt x="1270759" y="901836"/>
                  </a:lnTo>
                  <a:cubicBezTo>
                    <a:pt x="1300267" y="949442"/>
                    <a:pt x="1315850" y="1004449"/>
                    <a:pt x="1315850" y="1060895"/>
                  </a:cubicBezTo>
                  <a:cubicBezTo>
                    <a:pt x="1315850" y="1226391"/>
                    <a:pt x="1182348" y="1361304"/>
                    <a:pt x="1017375" y="1363571"/>
                  </a:cubicBezTo>
                  <a:lnTo>
                    <a:pt x="1015498" y="1363447"/>
                  </a:lnTo>
                  <a:lnTo>
                    <a:pt x="1010717" y="1363609"/>
                  </a:lnTo>
                  <a:lnTo>
                    <a:pt x="422062" y="1363609"/>
                  </a:lnTo>
                  <a:lnTo>
                    <a:pt x="422062" y="1173109"/>
                  </a:lnTo>
                  <a:lnTo>
                    <a:pt x="0" y="1506484"/>
                  </a:lnTo>
                  <a:lnTo>
                    <a:pt x="422062" y="1839859"/>
                  </a:lnTo>
                  <a:lnTo>
                    <a:pt x="422062" y="1649359"/>
                  </a:lnTo>
                  <a:lnTo>
                    <a:pt x="1013155" y="1649359"/>
                  </a:lnTo>
                  <a:cubicBezTo>
                    <a:pt x="1013346" y="1649359"/>
                    <a:pt x="1013565" y="1649359"/>
                    <a:pt x="1013765" y="1649359"/>
                  </a:cubicBezTo>
                  <a:lnTo>
                    <a:pt x="1015403" y="1649349"/>
                  </a:lnTo>
                  <a:cubicBezTo>
                    <a:pt x="1338844" y="1648130"/>
                    <a:pt x="1601600" y="1384611"/>
                    <a:pt x="1601600" y="1060895"/>
                  </a:cubicBezTo>
                  <a:cubicBezTo>
                    <a:pt x="1601591" y="952014"/>
                    <a:pt x="1571625" y="845715"/>
                    <a:pt x="1514885" y="753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 bwMode="auto">
            <a:xfrm>
              <a:off x="4572309" y="2821999"/>
              <a:ext cx="1342772" cy="1637319"/>
            </a:xfrm>
            <a:custGeom>
              <a:avLst/>
              <a:gdLst>
                <a:gd name="connsiteX0" fmla="*/ 1199888 w 1342772"/>
                <a:gd name="connsiteY0" fmla="*/ 1488862 h 1637319"/>
                <a:gd name="connsiteX1" fmla="*/ 1342763 w 1342772"/>
                <a:gd name="connsiteY1" fmla="*/ 1351569 h 1637319"/>
                <a:gd name="connsiteX2" fmla="*/ 588183 w 1342772"/>
                <a:gd name="connsiteY2" fmla="*/ 1351569 h 1637319"/>
                <a:gd name="connsiteX3" fmla="*/ 326046 w 1342772"/>
                <a:gd name="connsiteY3" fmla="*/ 1200207 h 1637319"/>
                <a:gd name="connsiteX4" fmla="*/ 326026 w 1342772"/>
                <a:gd name="connsiteY4" fmla="*/ 897493 h 1637319"/>
                <a:gd name="connsiteX5" fmla="*/ 592126 w 1342772"/>
                <a:gd name="connsiteY5" fmla="*/ 436626 h 1637319"/>
                <a:gd name="connsiteX6" fmla="*/ 755233 w 1342772"/>
                <a:gd name="connsiteY6" fmla="*/ 532952 h 1637319"/>
                <a:gd name="connsiteX7" fmla="*/ 682814 w 1342772"/>
                <a:gd name="connsiteY7" fmla="*/ 0 h 1637319"/>
                <a:gd name="connsiteX8" fmla="*/ 181132 w 1342772"/>
                <a:gd name="connsiteY8" fmla="*/ 193881 h 1637319"/>
                <a:gd name="connsiteX9" fmla="*/ 346077 w 1342772"/>
                <a:gd name="connsiteY9" fmla="*/ 291303 h 1637319"/>
                <a:gd name="connsiteX10" fmla="*/ 78567 w 1342772"/>
                <a:gd name="connsiteY10" fmla="*/ 754637 h 1637319"/>
                <a:gd name="connsiteX11" fmla="*/ 78567 w 1342772"/>
                <a:gd name="connsiteY11" fmla="*/ 1343082 h 1637319"/>
                <a:gd name="connsiteX12" fmla="*/ 588193 w 1342772"/>
                <a:gd name="connsiteY12" fmla="*/ 1637319 h 1637319"/>
                <a:gd name="connsiteX13" fmla="*/ 1342773 w 1342772"/>
                <a:gd name="connsiteY13" fmla="*/ 1637319 h 1637319"/>
                <a:gd name="connsiteX14" fmla="*/ 1199888 w 1342772"/>
                <a:gd name="connsiteY14" fmla="*/ 1488862 h 163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2772" h="1637319" extrusionOk="0">
                  <a:moveTo>
                    <a:pt x="1199888" y="1488862"/>
                  </a:moveTo>
                  <a:lnTo>
                    <a:pt x="1342763" y="1351569"/>
                  </a:lnTo>
                  <a:lnTo>
                    <a:pt x="588183" y="1351569"/>
                  </a:lnTo>
                  <a:cubicBezTo>
                    <a:pt x="480379" y="1351569"/>
                    <a:pt x="379938" y="1293562"/>
                    <a:pt x="326046" y="1200207"/>
                  </a:cubicBezTo>
                  <a:cubicBezTo>
                    <a:pt x="272153" y="1106853"/>
                    <a:pt x="272153" y="990857"/>
                    <a:pt x="326026" y="897493"/>
                  </a:cubicBezTo>
                  <a:lnTo>
                    <a:pt x="592126" y="436626"/>
                  </a:lnTo>
                  <a:lnTo>
                    <a:pt x="755233" y="532952"/>
                  </a:lnTo>
                  <a:lnTo>
                    <a:pt x="682814" y="0"/>
                  </a:lnTo>
                  <a:lnTo>
                    <a:pt x="181132" y="193881"/>
                  </a:lnTo>
                  <a:lnTo>
                    <a:pt x="346077" y="291303"/>
                  </a:lnTo>
                  <a:lnTo>
                    <a:pt x="78567" y="754637"/>
                  </a:lnTo>
                  <a:cubicBezTo>
                    <a:pt x="-26189" y="936117"/>
                    <a:pt x="-26189" y="1161602"/>
                    <a:pt x="78567" y="1343082"/>
                  </a:cubicBezTo>
                  <a:cubicBezTo>
                    <a:pt x="183361" y="1524572"/>
                    <a:pt x="378643" y="1637319"/>
                    <a:pt x="588193" y="1637319"/>
                  </a:cubicBezTo>
                  <a:lnTo>
                    <a:pt x="1342773" y="1637319"/>
                  </a:lnTo>
                  <a:lnTo>
                    <a:pt x="1199888" y="1488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7" name="Rectangle 66"/>
          <p:cNvSpPr/>
          <p:nvPr userDrawn="1"/>
        </p:nvSpPr>
        <p:spPr bwMode="auto">
          <a:xfrm>
            <a:off x="11359358" y="6259428"/>
            <a:ext cx="57721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fld id="{C465B14E-B547-4612-956C-EF65EF6DEB60}" type="slidenum">
              <a:rPr lang="en-US" sz="2000" b="0">
                <a:solidFill>
                  <a:schemeClr val="accent1"/>
                </a:solidFill>
                <a:latin typeface="Calibri Light"/>
              </a:rPr>
              <a:t>‹N›</a:t>
            </a:fld>
            <a:endParaRPr lang="en-US" sz="2000" b="0">
              <a:solidFill>
                <a:schemeClr val="accent1"/>
              </a:solidFill>
              <a:latin typeface="Calibri Light"/>
            </a:endParaRPr>
          </a:p>
        </p:txBody>
      </p:sp>
      <p:grpSp>
        <p:nvGrpSpPr>
          <p:cNvPr id="68" name="Group 67"/>
          <p:cNvGrpSpPr/>
          <p:nvPr userDrawn="1"/>
        </p:nvGrpSpPr>
        <p:grpSpPr bwMode="auto">
          <a:xfrm>
            <a:off x="255423" y="6430353"/>
            <a:ext cx="736982" cy="209524"/>
            <a:chOff x="10365831" y="4548189"/>
            <a:chExt cx="1018597" cy="289587"/>
          </a:xfrm>
        </p:grpSpPr>
        <p:sp>
          <p:nvSpPr>
            <p:cNvPr id="69" name="Freeform 47"/>
            <p:cNvSpPr>
              <a:spLocks noEditPoints="1"/>
            </p:cNvSpPr>
            <p:nvPr userDrawn="1"/>
          </p:nvSpPr>
          <p:spPr bwMode="auto">
            <a:xfrm>
              <a:off x="11095680" y="4548189"/>
              <a:ext cx="28874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157 w 437"/>
                <a:gd name="T19" fmla="*/ 338 h 438"/>
                <a:gd name="T20" fmla="*/ 101 w 437"/>
                <a:gd name="T21" fmla="*/ 338 h 438"/>
                <a:gd name="T22" fmla="*/ 101 w 437"/>
                <a:gd name="T23" fmla="*/ 177 h 438"/>
                <a:gd name="T24" fmla="*/ 157 w 437"/>
                <a:gd name="T25" fmla="*/ 177 h 438"/>
                <a:gd name="T26" fmla="*/ 157 w 437"/>
                <a:gd name="T27" fmla="*/ 338 h 438"/>
                <a:gd name="T28" fmla="*/ 129 w 437"/>
                <a:gd name="T29" fmla="*/ 155 h 438"/>
                <a:gd name="T30" fmla="*/ 98 w 437"/>
                <a:gd name="T31" fmla="*/ 129 h 438"/>
                <a:gd name="T32" fmla="*/ 129 w 437"/>
                <a:gd name="T33" fmla="*/ 100 h 438"/>
                <a:gd name="T34" fmla="*/ 160 w 437"/>
                <a:gd name="T35" fmla="*/ 129 h 438"/>
                <a:gd name="T36" fmla="*/ 129 w 437"/>
                <a:gd name="T37" fmla="*/ 155 h 438"/>
                <a:gd name="T38" fmla="*/ 347 w 437"/>
                <a:gd name="T39" fmla="*/ 338 h 438"/>
                <a:gd name="T40" fmla="*/ 296 w 437"/>
                <a:gd name="T41" fmla="*/ 338 h 438"/>
                <a:gd name="T42" fmla="*/ 296 w 437"/>
                <a:gd name="T43" fmla="*/ 252 h 438"/>
                <a:gd name="T44" fmla="*/ 268 w 437"/>
                <a:gd name="T45" fmla="*/ 215 h 438"/>
                <a:gd name="T46" fmla="*/ 240 w 437"/>
                <a:gd name="T47" fmla="*/ 235 h 438"/>
                <a:gd name="T48" fmla="*/ 237 w 437"/>
                <a:gd name="T49" fmla="*/ 249 h 438"/>
                <a:gd name="T50" fmla="*/ 237 w 437"/>
                <a:gd name="T51" fmla="*/ 338 h 438"/>
                <a:gd name="T52" fmla="*/ 185 w 437"/>
                <a:gd name="T53" fmla="*/ 338 h 438"/>
                <a:gd name="T54" fmla="*/ 185 w 437"/>
                <a:gd name="T55" fmla="*/ 177 h 438"/>
                <a:gd name="T56" fmla="*/ 237 w 437"/>
                <a:gd name="T57" fmla="*/ 177 h 438"/>
                <a:gd name="T58" fmla="*/ 237 w 437"/>
                <a:gd name="T59" fmla="*/ 198 h 438"/>
                <a:gd name="T60" fmla="*/ 285 w 437"/>
                <a:gd name="T61" fmla="*/ 175 h 438"/>
                <a:gd name="T62" fmla="*/ 347 w 437"/>
                <a:gd name="T63" fmla="*/ 246 h 438"/>
                <a:gd name="T64" fmla="*/ 347 w 437"/>
                <a:gd name="T65" fmla="*/ 3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7" h="438" extrusionOk="0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157" y="338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57" y="338"/>
                    <a:pt x="157" y="338"/>
                    <a:pt x="157" y="338"/>
                  </a:cubicBezTo>
                  <a:close/>
                  <a:moveTo>
                    <a:pt x="129" y="155"/>
                  </a:moveTo>
                  <a:cubicBezTo>
                    <a:pt x="111" y="155"/>
                    <a:pt x="98" y="143"/>
                    <a:pt x="98" y="129"/>
                  </a:cubicBezTo>
                  <a:cubicBezTo>
                    <a:pt x="98" y="112"/>
                    <a:pt x="111" y="100"/>
                    <a:pt x="129" y="100"/>
                  </a:cubicBezTo>
                  <a:cubicBezTo>
                    <a:pt x="148" y="100"/>
                    <a:pt x="160" y="112"/>
                    <a:pt x="160" y="129"/>
                  </a:cubicBezTo>
                  <a:cubicBezTo>
                    <a:pt x="160" y="143"/>
                    <a:pt x="148" y="155"/>
                    <a:pt x="129" y="155"/>
                  </a:cubicBezTo>
                  <a:close/>
                  <a:moveTo>
                    <a:pt x="347" y="338"/>
                  </a:moveTo>
                  <a:cubicBezTo>
                    <a:pt x="296" y="338"/>
                    <a:pt x="296" y="338"/>
                    <a:pt x="296" y="338"/>
                  </a:cubicBezTo>
                  <a:cubicBezTo>
                    <a:pt x="296" y="252"/>
                    <a:pt x="296" y="252"/>
                    <a:pt x="296" y="252"/>
                  </a:cubicBezTo>
                  <a:cubicBezTo>
                    <a:pt x="296" y="229"/>
                    <a:pt x="285" y="215"/>
                    <a:pt x="268" y="215"/>
                  </a:cubicBezTo>
                  <a:cubicBezTo>
                    <a:pt x="251" y="215"/>
                    <a:pt x="243" y="223"/>
                    <a:pt x="240" y="235"/>
                  </a:cubicBezTo>
                  <a:cubicBezTo>
                    <a:pt x="237" y="238"/>
                    <a:pt x="237" y="241"/>
                    <a:pt x="237" y="249"/>
                  </a:cubicBezTo>
                  <a:cubicBezTo>
                    <a:pt x="237" y="338"/>
                    <a:pt x="237" y="338"/>
                    <a:pt x="237" y="338"/>
                  </a:cubicBezTo>
                  <a:cubicBezTo>
                    <a:pt x="185" y="338"/>
                    <a:pt x="185" y="338"/>
                    <a:pt x="185" y="338"/>
                  </a:cubicBezTo>
                  <a:cubicBezTo>
                    <a:pt x="185" y="338"/>
                    <a:pt x="185" y="192"/>
                    <a:pt x="185" y="177"/>
                  </a:cubicBezTo>
                  <a:cubicBezTo>
                    <a:pt x="237" y="177"/>
                    <a:pt x="237" y="177"/>
                    <a:pt x="237" y="177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46" y="189"/>
                    <a:pt x="259" y="175"/>
                    <a:pt x="285" y="175"/>
                  </a:cubicBezTo>
                  <a:cubicBezTo>
                    <a:pt x="319" y="175"/>
                    <a:pt x="347" y="195"/>
                    <a:pt x="347" y="246"/>
                  </a:cubicBezTo>
                  <a:cubicBezTo>
                    <a:pt x="347" y="246"/>
                    <a:pt x="347" y="246"/>
                    <a:pt x="347" y="3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50"/>
            <p:cNvSpPr>
              <a:spLocks noEditPoints="1"/>
            </p:cNvSpPr>
            <p:nvPr userDrawn="1"/>
          </p:nvSpPr>
          <p:spPr bwMode="auto">
            <a:xfrm>
              <a:off x="10365831" y="4548189"/>
              <a:ext cx="28874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277 w 437"/>
                <a:gd name="T19" fmla="*/ 219 h 438"/>
                <a:gd name="T20" fmla="*/ 241 w 437"/>
                <a:gd name="T21" fmla="*/ 219 h 438"/>
                <a:gd name="T22" fmla="*/ 241 w 437"/>
                <a:gd name="T23" fmla="*/ 345 h 438"/>
                <a:gd name="T24" fmla="*/ 189 w 437"/>
                <a:gd name="T25" fmla="*/ 345 h 438"/>
                <a:gd name="T26" fmla="*/ 189 w 437"/>
                <a:gd name="T27" fmla="*/ 219 h 438"/>
                <a:gd name="T28" fmla="*/ 164 w 437"/>
                <a:gd name="T29" fmla="*/ 219 h 438"/>
                <a:gd name="T30" fmla="*/ 164 w 437"/>
                <a:gd name="T31" fmla="*/ 174 h 438"/>
                <a:gd name="T32" fmla="*/ 189 w 437"/>
                <a:gd name="T33" fmla="*/ 174 h 438"/>
                <a:gd name="T34" fmla="*/ 189 w 437"/>
                <a:gd name="T35" fmla="*/ 145 h 438"/>
                <a:gd name="T36" fmla="*/ 241 w 437"/>
                <a:gd name="T37" fmla="*/ 93 h 438"/>
                <a:gd name="T38" fmla="*/ 279 w 437"/>
                <a:gd name="T39" fmla="*/ 93 h 438"/>
                <a:gd name="T40" fmla="*/ 279 w 437"/>
                <a:gd name="T41" fmla="*/ 137 h 438"/>
                <a:gd name="T42" fmla="*/ 253 w 437"/>
                <a:gd name="T43" fmla="*/ 137 h 438"/>
                <a:gd name="T44" fmla="*/ 241 w 437"/>
                <a:gd name="T45" fmla="*/ 149 h 438"/>
                <a:gd name="T46" fmla="*/ 241 w 437"/>
                <a:gd name="T47" fmla="*/ 174 h 438"/>
                <a:gd name="T48" fmla="*/ 281 w 437"/>
                <a:gd name="T49" fmla="*/ 174 h 438"/>
                <a:gd name="T50" fmla="*/ 277 w 437"/>
                <a:gd name="T51" fmla="*/ 21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438" extrusionOk="0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277" y="219"/>
                  </a:moveTo>
                  <a:cubicBezTo>
                    <a:pt x="241" y="219"/>
                    <a:pt x="241" y="219"/>
                    <a:pt x="241" y="219"/>
                  </a:cubicBezTo>
                  <a:cubicBezTo>
                    <a:pt x="241" y="275"/>
                    <a:pt x="241" y="345"/>
                    <a:pt x="241" y="345"/>
                  </a:cubicBezTo>
                  <a:cubicBezTo>
                    <a:pt x="189" y="345"/>
                    <a:pt x="189" y="345"/>
                    <a:pt x="189" y="345"/>
                  </a:cubicBezTo>
                  <a:cubicBezTo>
                    <a:pt x="189" y="345"/>
                    <a:pt x="189" y="276"/>
                    <a:pt x="189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9" y="125"/>
                    <a:pt x="199" y="93"/>
                    <a:pt x="241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137"/>
                    <a:pt x="279" y="137"/>
                    <a:pt x="279" y="137"/>
                  </a:cubicBezTo>
                  <a:cubicBezTo>
                    <a:pt x="279" y="137"/>
                    <a:pt x="256" y="137"/>
                    <a:pt x="253" y="137"/>
                  </a:cubicBezTo>
                  <a:cubicBezTo>
                    <a:pt x="248" y="137"/>
                    <a:pt x="241" y="138"/>
                    <a:pt x="241" y="149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7" y="219"/>
                    <a:pt x="277" y="219"/>
                    <a:pt x="277" y="2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51"/>
            <p:cNvSpPr>
              <a:spLocks noEditPoints="1"/>
            </p:cNvSpPr>
            <p:nvPr userDrawn="1"/>
          </p:nvSpPr>
          <p:spPr bwMode="auto">
            <a:xfrm>
              <a:off x="10730895" y="4548189"/>
              <a:ext cx="28846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334 w 437"/>
                <a:gd name="T19" fmla="*/ 162 h 438"/>
                <a:gd name="T20" fmla="*/ 334 w 437"/>
                <a:gd name="T21" fmla="*/ 171 h 438"/>
                <a:gd name="T22" fmla="*/ 171 w 437"/>
                <a:gd name="T23" fmla="*/ 333 h 438"/>
                <a:gd name="T24" fmla="*/ 84 w 437"/>
                <a:gd name="T25" fmla="*/ 308 h 438"/>
                <a:gd name="T26" fmla="*/ 97 w 437"/>
                <a:gd name="T27" fmla="*/ 309 h 438"/>
                <a:gd name="T28" fmla="*/ 168 w 437"/>
                <a:gd name="T29" fmla="*/ 284 h 438"/>
                <a:gd name="T30" fmla="*/ 114 w 437"/>
                <a:gd name="T31" fmla="*/ 244 h 438"/>
                <a:gd name="T32" fmla="*/ 126 w 437"/>
                <a:gd name="T33" fmla="*/ 246 h 438"/>
                <a:gd name="T34" fmla="*/ 141 w 437"/>
                <a:gd name="T35" fmla="*/ 243 h 438"/>
                <a:gd name="T36" fmla="*/ 94 w 437"/>
                <a:gd name="T37" fmla="*/ 186 h 438"/>
                <a:gd name="T38" fmla="*/ 120 w 437"/>
                <a:gd name="T39" fmla="*/ 193 h 438"/>
                <a:gd name="T40" fmla="*/ 96 w 437"/>
                <a:gd name="T41" fmla="*/ 145 h 438"/>
                <a:gd name="T42" fmla="*/ 102 w 437"/>
                <a:gd name="T43" fmla="*/ 117 h 438"/>
                <a:gd name="T44" fmla="*/ 222 w 437"/>
                <a:gd name="T45" fmla="*/ 177 h 438"/>
                <a:gd name="T46" fmla="*/ 219 w 437"/>
                <a:gd name="T47" fmla="*/ 163 h 438"/>
                <a:gd name="T48" fmla="*/ 277 w 437"/>
                <a:gd name="T49" fmla="*/ 105 h 438"/>
                <a:gd name="T50" fmla="*/ 319 w 437"/>
                <a:gd name="T51" fmla="*/ 124 h 438"/>
                <a:gd name="T52" fmla="*/ 355 w 437"/>
                <a:gd name="T53" fmla="*/ 111 h 438"/>
                <a:gd name="T54" fmla="*/ 330 w 437"/>
                <a:gd name="T55" fmla="*/ 141 h 438"/>
                <a:gd name="T56" fmla="*/ 363 w 437"/>
                <a:gd name="T57" fmla="*/ 132 h 438"/>
                <a:gd name="T58" fmla="*/ 334 w 437"/>
                <a:gd name="T59" fmla="*/ 1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7" h="438" extrusionOk="0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334" y="162"/>
                  </a:moveTo>
                  <a:cubicBezTo>
                    <a:pt x="334" y="165"/>
                    <a:pt x="334" y="168"/>
                    <a:pt x="334" y="171"/>
                  </a:cubicBezTo>
                  <a:cubicBezTo>
                    <a:pt x="334" y="246"/>
                    <a:pt x="277" y="333"/>
                    <a:pt x="171" y="333"/>
                  </a:cubicBezTo>
                  <a:cubicBezTo>
                    <a:pt x="138" y="333"/>
                    <a:pt x="108" y="324"/>
                    <a:pt x="84" y="308"/>
                  </a:cubicBezTo>
                  <a:cubicBezTo>
                    <a:pt x="87" y="309"/>
                    <a:pt x="93" y="309"/>
                    <a:pt x="97" y="309"/>
                  </a:cubicBezTo>
                  <a:cubicBezTo>
                    <a:pt x="123" y="309"/>
                    <a:pt x="148" y="300"/>
                    <a:pt x="168" y="284"/>
                  </a:cubicBezTo>
                  <a:cubicBezTo>
                    <a:pt x="144" y="284"/>
                    <a:pt x="123" y="267"/>
                    <a:pt x="114" y="244"/>
                  </a:cubicBezTo>
                  <a:cubicBezTo>
                    <a:pt x="118" y="244"/>
                    <a:pt x="121" y="246"/>
                    <a:pt x="126" y="246"/>
                  </a:cubicBezTo>
                  <a:cubicBezTo>
                    <a:pt x="130" y="246"/>
                    <a:pt x="135" y="244"/>
                    <a:pt x="141" y="243"/>
                  </a:cubicBezTo>
                  <a:cubicBezTo>
                    <a:pt x="114" y="237"/>
                    <a:pt x="94" y="214"/>
                    <a:pt x="94" y="186"/>
                  </a:cubicBezTo>
                  <a:cubicBezTo>
                    <a:pt x="102" y="190"/>
                    <a:pt x="111" y="192"/>
                    <a:pt x="120" y="193"/>
                  </a:cubicBezTo>
                  <a:cubicBezTo>
                    <a:pt x="105" y="183"/>
                    <a:pt x="96" y="165"/>
                    <a:pt x="96" y="145"/>
                  </a:cubicBezTo>
                  <a:cubicBezTo>
                    <a:pt x="96" y="135"/>
                    <a:pt x="97" y="124"/>
                    <a:pt x="102" y="117"/>
                  </a:cubicBezTo>
                  <a:cubicBezTo>
                    <a:pt x="132" y="151"/>
                    <a:pt x="174" y="174"/>
                    <a:pt x="222" y="177"/>
                  </a:cubicBezTo>
                  <a:cubicBezTo>
                    <a:pt x="220" y="172"/>
                    <a:pt x="219" y="168"/>
                    <a:pt x="219" y="163"/>
                  </a:cubicBezTo>
                  <a:cubicBezTo>
                    <a:pt x="219" y="132"/>
                    <a:pt x="246" y="105"/>
                    <a:pt x="277" y="105"/>
                  </a:cubicBezTo>
                  <a:cubicBezTo>
                    <a:pt x="294" y="105"/>
                    <a:pt x="309" y="112"/>
                    <a:pt x="319" y="124"/>
                  </a:cubicBezTo>
                  <a:cubicBezTo>
                    <a:pt x="333" y="121"/>
                    <a:pt x="345" y="117"/>
                    <a:pt x="355" y="111"/>
                  </a:cubicBezTo>
                  <a:cubicBezTo>
                    <a:pt x="351" y="123"/>
                    <a:pt x="342" y="135"/>
                    <a:pt x="330" y="141"/>
                  </a:cubicBezTo>
                  <a:cubicBezTo>
                    <a:pt x="342" y="141"/>
                    <a:pt x="354" y="138"/>
                    <a:pt x="363" y="132"/>
                  </a:cubicBezTo>
                  <a:cubicBezTo>
                    <a:pt x="355" y="144"/>
                    <a:pt x="346" y="154"/>
                    <a:pt x="334" y="1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 bwMode="auto">
          <a:xfrm>
            <a:off x="271103" y="717698"/>
            <a:ext cx="11649795" cy="5422605"/>
            <a:chOff x="2258434" y="1480776"/>
            <a:chExt cx="6679215" cy="3108960"/>
          </a:xfrm>
          <a:solidFill>
            <a:schemeClr val="accent1">
              <a:lumMod val="20000"/>
              <a:lumOff val="80000"/>
              <a:alpha val="40000"/>
            </a:schemeClr>
          </a:solidFill>
        </p:grpSpPr>
        <p:sp>
          <p:nvSpPr>
            <p:cNvPr id="75" name="Freeform: Shape 74"/>
            <p:cNvSpPr/>
            <p:nvPr/>
          </p:nvSpPr>
          <p:spPr bwMode="auto">
            <a:xfrm>
              <a:off x="4725695" y="3469406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6" name="Freeform: Shape 75"/>
            <p:cNvSpPr/>
            <p:nvPr/>
          </p:nvSpPr>
          <p:spPr bwMode="auto">
            <a:xfrm>
              <a:off x="4715694" y="3250807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19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7" name="Freeform: Shape 76"/>
            <p:cNvSpPr/>
            <p:nvPr/>
          </p:nvSpPr>
          <p:spPr bwMode="auto">
            <a:xfrm>
              <a:off x="4617396" y="338720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3"/>
                    <a:pt x="55593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3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8" name="Freeform: Shape 77"/>
            <p:cNvSpPr/>
            <p:nvPr/>
          </p:nvSpPr>
          <p:spPr bwMode="auto">
            <a:xfrm>
              <a:off x="8551125" y="1625651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9" name="Freeform: Shape 78"/>
            <p:cNvSpPr/>
            <p:nvPr/>
          </p:nvSpPr>
          <p:spPr bwMode="auto">
            <a:xfrm>
              <a:off x="8561127" y="184415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4 h 100393"/>
                <a:gd name="connsiteX2" fmla="*/ 0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6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0" name="Freeform: Shape 79"/>
            <p:cNvSpPr/>
            <p:nvPr/>
          </p:nvSpPr>
          <p:spPr bwMode="auto">
            <a:xfrm>
              <a:off x="8688190" y="1736618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3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1" name="Freeform: Shape 80"/>
            <p:cNvSpPr/>
            <p:nvPr/>
          </p:nvSpPr>
          <p:spPr bwMode="auto">
            <a:xfrm>
              <a:off x="5270715" y="214104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2" name="Freeform: Shape 81"/>
            <p:cNvSpPr/>
            <p:nvPr/>
          </p:nvSpPr>
          <p:spPr bwMode="auto">
            <a:xfrm>
              <a:off x="5989281" y="3537224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3" name="Freeform: Shape 82"/>
            <p:cNvSpPr/>
            <p:nvPr/>
          </p:nvSpPr>
          <p:spPr bwMode="auto">
            <a:xfrm>
              <a:off x="5757252" y="3250807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4" name="Freeform: Shape 83"/>
            <p:cNvSpPr/>
            <p:nvPr/>
          </p:nvSpPr>
          <p:spPr bwMode="auto">
            <a:xfrm>
              <a:off x="5882887" y="337282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5" name="Freeform: Shape 84"/>
            <p:cNvSpPr/>
            <p:nvPr/>
          </p:nvSpPr>
          <p:spPr bwMode="auto">
            <a:xfrm>
              <a:off x="5794686" y="3402444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6" name="Freeform: Shape 85"/>
            <p:cNvSpPr/>
            <p:nvPr/>
          </p:nvSpPr>
          <p:spPr bwMode="auto">
            <a:xfrm>
              <a:off x="5171655" y="1985601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7" name="Freeform: Shape 86"/>
            <p:cNvSpPr/>
            <p:nvPr/>
          </p:nvSpPr>
          <p:spPr bwMode="auto">
            <a:xfrm>
              <a:off x="5177751" y="2298021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8" name="Freeform: Shape 87"/>
            <p:cNvSpPr/>
            <p:nvPr/>
          </p:nvSpPr>
          <p:spPr bwMode="auto">
            <a:xfrm>
              <a:off x="5115553" y="2156194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9" name="Freeform: Shape 88"/>
            <p:cNvSpPr/>
            <p:nvPr/>
          </p:nvSpPr>
          <p:spPr bwMode="auto">
            <a:xfrm>
              <a:off x="8837256" y="2936958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4 h 100393"/>
                <a:gd name="connsiteX2" fmla="*/ -1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6" y="100394"/>
                  </a:cubicBezTo>
                  <a:cubicBezTo>
                    <a:pt x="22474" y="100394"/>
                    <a:pt x="-1" y="77920"/>
                    <a:pt x="-1" y="50197"/>
                  </a:cubicBezTo>
                  <a:cubicBezTo>
                    <a:pt x="-1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0" name="Freeform: Shape 89"/>
            <p:cNvSpPr/>
            <p:nvPr/>
          </p:nvSpPr>
          <p:spPr bwMode="auto">
            <a:xfrm>
              <a:off x="8605227" y="265054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1" name="Freeform: Shape 90"/>
            <p:cNvSpPr/>
            <p:nvPr/>
          </p:nvSpPr>
          <p:spPr bwMode="auto">
            <a:xfrm>
              <a:off x="8730862" y="277246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2" name="Freeform: Shape 91"/>
            <p:cNvSpPr/>
            <p:nvPr/>
          </p:nvSpPr>
          <p:spPr bwMode="auto">
            <a:xfrm>
              <a:off x="8642661" y="2802084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5" y="71628"/>
                    <a:pt x="0" y="55594"/>
                    <a:pt x="0" y="35814"/>
                  </a:cubicBezTo>
                  <a:cubicBezTo>
                    <a:pt x="0" y="16035"/>
                    <a:pt x="16035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3" name="Freeform: Shape 92"/>
            <p:cNvSpPr/>
            <p:nvPr/>
          </p:nvSpPr>
          <p:spPr bwMode="auto">
            <a:xfrm>
              <a:off x="3383241" y="181900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4" name="Freeform: Shape 93"/>
            <p:cNvSpPr/>
            <p:nvPr/>
          </p:nvSpPr>
          <p:spPr bwMode="auto">
            <a:xfrm>
              <a:off x="3615175" y="153259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5" name="Freeform: Shape 94"/>
            <p:cNvSpPr/>
            <p:nvPr/>
          </p:nvSpPr>
          <p:spPr bwMode="auto">
            <a:xfrm>
              <a:off x="3411245" y="160183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6" name="Freeform: Shape 95"/>
            <p:cNvSpPr/>
            <p:nvPr/>
          </p:nvSpPr>
          <p:spPr bwMode="auto">
            <a:xfrm>
              <a:off x="3606603" y="168413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5" y="71628"/>
                    <a:pt x="0" y="55593"/>
                    <a:pt x="0" y="35814"/>
                  </a:cubicBezTo>
                  <a:cubicBezTo>
                    <a:pt x="0" y="16034"/>
                    <a:pt x="16035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7" name="Freeform: Shape 96"/>
            <p:cNvSpPr/>
            <p:nvPr/>
          </p:nvSpPr>
          <p:spPr bwMode="auto">
            <a:xfrm>
              <a:off x="2490368" y="2876379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" name="Freeform: Shape 97"/>
            <p:cNvSpPr/>
            <p:nvPr/>
          </p:nvSpPr>
          <p:spPr bwMode="auto">
            <a:xfrm>
              <a:off x="2258434" y="258996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9" name="Freeform: Shape 98"/>
            <p:cNvSpPr/>
            <p:nvPr/>
          </p:nvSpPr>
          <p:spPr bwMode="auto">
            <a:xfrm>
              <a:off x="2383974" y="271188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0" name="Freeform: Shape 99"/>
            <p:cNvSpPr/>
            <p:nvPr/>
          </p:nvSpPr>
          <p:spPr bwMode="auto">
            <a:xfrm>
              <a:off x="2295867" y="274150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1" name="Freeform: Shape 100"/>
            <p:cNvSpPr/>
            <p:nvPr/>
          </p:nvSpPr>
          <p:spPr bwMode="auto">
            <a:xfrm>
              <a:off x="7566907" y="236812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3 h 100393"/>
                <a:gd name="connsiteX2" fmla="*/ -1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3"/>
                    <a:pt x="50196" y="100393"/>
                  </a:cubicBezTo>
                  <a:cubicBezTo>
                    <a:pt x="22474" y="100393"/>
                    <a:pt x="-1" y="77920"/>
                    <a:pt x="-1" y="50197"/>
                  </a:cubicBezTo>
                  <a:cubicBezTo>
                    <a:pt x="-1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2" name="Freeform: Shape 101"/>
            <p:cNvSpPr/>
            <p:nvPr/>
          </p:nvSpPr>
          <p:spPr bwMode="auto">
            <a:xfrm>
              <a:off x="7334973" y="265454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3" name="Freeform: Shape 102"/>
            <p:cNvSpPr/>
            <p:nvPr/>
          </p:nvSpPr>
          <p:spPr bwMode="auto">
            <a:xfrm>
              <a:off x="7460513" y="253262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4" name="Freeform: Shape 103"/>
            <p:cNvSpPr/>
            <p:nvPr/>
          </p:nvSpPr>
          <p:spPr bwMode="auto">
            <a:xfrm>
              <a:off x="7372407" y="2531765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" name="Freeform: Shape 104"/>
            <p:cNvSpPr/>
            <p:nvPr/>
          </p:nvSpPr>
          <p:spPr bwMode="auto">
            <a:xfrm>
              <a:off x="3871874" y="4073481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6" name="Freeform: Shape 105"/>
            <p:cNvSpPr/>
            <p:nvPr/>
          </p:nvSpPr>
          <p:spPr bwMode="auto">
            <a:xfrm>
              <a:off x="3861873" y="385488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19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7" name="Freeform: Shape 106"/>
            <p:cNvSpPr/>
            <p:nvPr/>
          </p:nvSpPr>
          <p:spPr bwMode="auto">
            <a:xfrm>
              <a:off x="3763575" y="3991281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5" y="71628"/>
                    <a:pt x="0" y="55594"/>
                    <a:pt x="0" y="35814"/>
                  </a:cubicBezTo>
                  <a:cubicBezTo>
                    <a:pt x="0" y="16034"/>
                    <a:pt x="16035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8" name="Freeform: Shape 107"/>
            <p:cNvSpPr/>
            <p:nvPr/>
          </p:nvSpPr>
          <p:spPr bwMode="auto">
            <a:xfrm>
              <a:off x="7849418" y="363571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9" name="Freeform: Shape 108"/>
            <p:cNvSpPr/>
            <p:nvPr/>
          </p:nvSpPr>
          <p:spPr bwMode="auto">
            <a:xfrm>
              <a:off x="7859420" y="3417114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0" name="Freeform: Shape 109"/>
            <p:cNvSpPr/>
            <p:nvPr/>
          </p:nvSpPr>
          <p:spPr bwMode="auto">
            <a:xfrm>
              <a:off x="7986482" y="3553416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3"/>
                    <a:pt x="55594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1" name="Freeform: Shape 110"/>
            <p:cNvSpPr/>
            <p:nvPr/>
          </p:nvSpPr>
          <p:spPr bwMode="auto">
            <a:xfrm>
              <a:off x="4876571" y="448934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2" name="Freeform: Shape 111"/>
            <p:cNvSpPr/>
            <p:nvPr/>
          </p:nvSpPr>
          <p:spPr bwMode="auto">
            <a:xfrm>
              <a:off x="7806556" y="183424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3" name="Freeform: Shape 112"/>
            <p:cNvSpPr/>
            <p:nvPr/>
          </p:nvSpPr>
          <p:spPr bwMode="auto">
            <a:xfrm>
              <a:off x="8038585" y="1547737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4" name="Freeform: Shape 113"/>
            <p:cNvSpPr/>
            <p:nvPr/>
          </p:nvSpPr>
          <p:spPr bwMode="auto">
            <a:xfrm>
              <a:off x="7834560" y="161707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5" name="Freeform: Shape 114"/>
            <p:cNvSpPr/>
            <p:nvPr/>
          </p:nvSpPr>
          <p:spPr bwMode="auto">
            <a:xfrm>
              <a:off x="8029917" y="169937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6" name="Freeform: Shape 115"/>
            <p:cNvSpPr/>
            <p:nvPr/>
          </p:nvSpPr>
          <p:spPr bwMode="auto">
            <a:xfrm>
              <a:off x="6547351" y="160479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7" name="Freeform: Shape 116"/>
            <p:cNvSpPr/>
            <p:nvPr/>
          </p:nvSpPr>
          <p:spPr bwMode="auto">
            <a:xfrm>
              <a:off x="6760235" y="1554405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8" name="Freeform: Shape 117"/>
            <p:cNvSpPr/>
            <p:nvPr/>
          </p:nvSpPr>
          <p:spPr bwMode="auto">
            <a:xfrm>
              <a:off x="6633933" y="1480776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9" name="Freeform: Shape 118"/>
            <p:cNvSpPr/>
            <p:nvPr/>
          </p:nvSpPr>
          <p:spPr bwMode="auto">
            <a:xfrm>
              <a:off x="4814563" y="157545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 extrusionOk="0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0" name="Freeform: Shape 119"/>
            <p:cNvSpPr/>
            <p:nvPr/>
          </p:nvSpPr>
          <p:spPr bwMode="auto">
            <a:xfrm>
              <a:off x="5015255" y="1549642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1" name="Freeform: Shape 120"/>
            <p:cNvSpPr/>
            <p:nvPr/>
          </p:nvSpPr>
          <p:spPr bwMode="auto">
            <a:xfrm>
              <a:off x="5068119" y="1711662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 extrusionOk="0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14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2186792" y="535911"/>
            <a:ext cx="7818413" cy="808459"/>
          </a:xfrm>
        </p:spPr>
        <p:txBody>
          <a:bodyPr wrap="square" tIns="144000" bIns="108000">
            <a:spAutoFit/>
          </a:bodyPr>
          <a:lstStyle>
            <a:lvl1pPr algn="ctr">
              <a:defRPr sz="4000"/>
            </a:lvl1pPr>
          </a:lstStyle>
          <a:p>
            <a:pPr>
              <a:defRPr/>
            </a:pPr>
            <a:r>
              <a:rPr lang="en-US"/>
              <a:t>Add Your Title Here</a:t>
            </a:r>
            <a:endParaRPr/>
          </a:p>
        </p:txBody>
      </p:sp>
      <p:grpSp>
        <p:nvGrpSpPr>
          <p:cNvPr id="62" name="Group 61"/>
          <p:cNvGrpSpPr/>
          <p:nvPr userDrawn="1"/>
        </p:nvGrpSpPr>
        <p:grpSpPr bwMode="auto">
          <a:xfrm>
            <a:off x="11270511" y="6025668"/>
            <a:ext cx="754912" cy="740037"/>
            <a:chOff x="4572309" y="1662111"/>
            <a:chExt cx="3047747" cy="2987696"/>
          </a:xfrm>
          <a:solidFill>
            <a:schemeClr val="accent1"/>
          </a:solidFill>
        </p:grpSpPr>
        <p:sp>
          <p:nvSpPr>
            <p:cNvPr id="63" name="Freeform: Shape 62"/>
            <p:cNvSpPr/>
            <p:nvPr/>
          </p:nvSpPr>
          <p:spPr bwMode="auto">
            <a:xfrm>
              <a:off x="5181647" y="1662111"/>
              <a:ext cx="1813102" cy="1138085"/>
            </a:xfrm>
            <a:custGeom>
              <a:avLst/>
              <a:gdLst>
                <a:gd name="connsiteX0" fmla="*/ 247469 w 1813102"/>
                <a:gd name="connsiteY0" fmla="*/ 1138085 h 1138085"/>
                <a:gd name="connsiteX1" fmla="*/ 652167 w 1813102"/>
                <a:gd name="connsiteY1" fmla="*/ 437093 h 1138085"/>
                <a:gd name="connsiteX2" fmla="*/ 914324 w 1813102"/>
                <a:gd name="connsiteY2" fmla="*/ 285740 h 1138085"/>
                <a:gd name="connsiteX3" fmla="*/ 1176471 w 1813102"/>
                <a:gd name="connsiteY3" fmla="*/ 437093 h 1138085"/>
                <a:gd name="connsiteX4" fmla="*/ 1402261 w 1813102"/>
                <a:gd name="connsiteY4" fmla="*/ 828199 h 1138085"/>
                <a:gd name="connsiteX5" fmla="*/ 1231125 w 1813102"/>
                <a:gd name="connsiteY5" fmla="*/ 923877 h 1138085"/>
                <a:gd name="connsiteX6" fmla="*/ 1728083 w 1813102"/>
                <a:gd name="connsiteY6" fmla="*/ 1129579 h 1138085"/>
                <a:gd name="connsiteX7" fmla="*/ 1813103 w 1813102"/>
                <a:gd name="connsiteY7" fmla="*/ 598503 h 1138085"/>
                <a:gd name="connsiteX8" fmla="*/ 1651711 w 1813102"/>
                <a:gd name="connsiteY8" fmla="*/ 688734 h 1138085"/>
                <a:gd name="connsiteX9" fmla="*/ 1423930 w 1813102"/>
                <a:gd name="connsiteY9" fmla="*/ 294218 h 1138085"/>
                <a:gd name="connsiteX10" fmla="*/ 914324 w 1813102"/>
                <a:gd name="connsiteY10" fmla="*/ 0 h 1138085"/>
                <a:gd name="connsiteX11" fmla="*/ 404698 w 1813102"/>
                <a:gd name="connsiteY11" fmla="*/ 294227 h 1138085"/>
                <a:gd name="connsiteX12" fmla="*/ 0 w 1813102"/>
                <a:gd name="connsiteY12" fmla="*/ 995220 h 1138085"/>
                <a:gd name="connsiteX13" fmla="*/ 212636 w 1813102"/>
                <a:gd name="connsiteY13" fmla="*/ 922858 h 1138085"/>
                <a:gd name="connsiteX14" fmla="*/ 247469 w 1813102"/>
                <a:gd name="connsiteY14" fmla="*/ 1138085 h 11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3102" h="1138085" extrusionOk="0">
                  <a:moveTo>
                    <a:pt x="247469" y="1138085"/>
                  </a:moveTo>
                  <a:lnTo>
                    <a:pt x="652167" y="437093"/>
                  </a:lnTo>
                  <a:cubicBezTo>
                    <a:pt x="706079" y="343729"/>
                    <a:pt x="806520" y="285740"/>
                    <a:pt x="914324" y="285740"/>
                  </a:cubicBezTo>
                  <a:cubicBezTo>
                    <a:pt x="1022109" y="285740"/>
                    <a:pt x="1122569" y="343729"/>
                    <a:pt x="1176471" y="437093"/>
                  </a:cubicBezTo>
                  <a:lnTo>
                    <a:pt x="1402261" y="828199"/>
                  </a:lnTo>
                  <a:lnTo>
                    <a:pt x="1231125" y="923877"/>
                  </a:lnTo>
                  <a:lnTo>
                    <a:pt x="1728083" y="1129579"/>
                  </a:lnTo>
                  <a:lnTo>
                    <a:pt x="1813103" y="598503"/>
                  </a:lnTo>
                  <a:lnTo>
                    <a:pt x="1651711" y="688734"/>
                  </a:lnTo>
                  <a:lnTo>
                    <a:pt x="1423930" y="294218"/>
                  </a:lnTo>
                  <a:cubicBezTo>
                    <a:pt x="1319136" y="112738"/>
                    <a:pt x="1123874" y="0"/>
                    <a:pt x="914324" y="0"/>
                  </a:cubicBezTo>
                  <a:cubicBezTo>
                    <a:pt x="704755" y="0"/>
                    <a:pt x="509492" y="112738"/>
                    <a:pt x="404698" y="294227"/>
                  </a:cubicBezTo>
                  <a:lnTo>
                    <a:pt x="0" y="995220"/>
                  </a:lnTo>
                  <a:lnTo>
                    <a:pt x="212636" y="922858"/>
                  </a:lnTo>
                  <a:lnTo>
                    <a:pt x="247469" y="11380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4" name="Freeform: Shape 63"/>
            <p:cNvSpPr/>
            <p:nvPr/>
          </p:nvSpPr>
          <p:spPr bwMode="auto">
            <a:xfrm>
              <a:off x="6018456" y="2809949"/>
              <a:ext cx="1601600" cy="1839858"/>
            </a:xfrm>
            <a:custGeom>
              <a:avLst/>
              <a:gdLst>
                <a:gd name="connsiteX0" fmla="*/ 1514885 w 1601600"/>
                <a:gd name="connsiteY0" fmla="*/ 753342 h 1839858"/>
                <a:gd name="connsiteX1" fmla="*/ 1079954 w 1601600"/>
                <a:gd name="connsiteY1" fmla="*/ 0 h 1839858"/>
                <a:gd name="connsiteX2" fmla="*/ 1049579 w 1601600"/>
                <a:gd name="connsiteY2" fmla="*/ 217418 h 1839858"/>
                <a:gd name="connsiteX3" fmla="*/ 832495 w 1601600"/>
                <a:gd name="connsiteY3" fmla="*/ 142875 h 1839858"/>
                <a:gd name="connsiteX4" fmla="*/ 1268473 w 1601600"/>
                <a:gd name="connsiteY4" fmla="*/ 898017 h 1839858"/>
                <a:gd name="connsiteX5" fmla="*/ 1270759 w 1601600"/>
                <a:gd name="connsiteY5" fmla="*/ 901836 h 1839858"/>
                <a:gd name="connsiteX6" fmla="*/ 1315850 w 1601600"/>
                <a:gd name="connsiteY6" fmla="*/ 1060895 h 1839858"/>
                <a:gd name="connsiteX7" fmla="*/ 1017375 w 1601600"/>
                <a:gd name="connsiteY7" fmla="*/ 1363571 h 1839858"/>
                <a:gd name="connsiteX8" fmla="*/ 1015498 w 1601600"/>
                <a:gd name="connsiteY8" fmla="*/ 1363447 h 1839858"/>
                <a:gd name="connsiteX9" fmla="*/ 1010717 w 1601600"/>
                <a:gd name="connsiteY9" fmla="*/ 1363609 h 1839858"/>
                <a:gd name="connsiteX10" fmla="*/ 422062 w 1601600"/>
                <a:gd name="connsiteY10" fmla="*/ 1363609 h 1839858"/>
                <a:gd name="connsiteX11" fmla="*/ 422062 w 1601600"/>
                <a:gd name="connsiteY11" fmla="*/ 1173109 h 1839858"/>
                <a:gd name="connsiteX12" fmla="*/ 0 w 1601600"/>
                <a:gd name="connsiteY12" fmla="*/ 1506484 h 1839858"/>
                <a:gd name="connsiteX13" fmla="*/ 422062 w 1601600"/>
                <a:gd name="connsiteY13" fmla="*/ 1839859 h 1839858"/>
                <a:gd name="connsiteX14" fmla="*/ 422062 w 1601600"/>
                <a:gd name="connsiteY14" fmla="*/ 1649359 h 1839858"/>
                <a:gd name="connsiteX15" fmla="*/ 1013155 w 1601600"/>
                <a:gd name="connsiteY15" fmla="*/ 1649359 h 1839858"/>
                <a:gd name="connsiteX16" fmla="*/ 1013765 w 1601600"/>
                <a:gd name="connsiteY16" fmla="*/ 1649359 h 1839858"/>
                <a:gd name="connsiteX17" fmla="*/ 1015403 w 1601600"/>
                <a:gd name="connsiteY17" fmla="*/ 1649349 h 1839858"/>
                <a:gd name="connsiteX18" fmla="*/ 1601600 w 1601600"/>
                <a:gd name="connsiteY18" fmla="*/ 1060895 h 1839858"/>
                <a:gd name="connsiteX19" fmla="*/ 1514885 w 1601600"/>
                <a:gd name="connsiteY19" fmla="*/ 753342 h 183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01600" h="1839858" extrusionOk="0">
                  <a:moveTo>
                    <a:pt x="1514885" y="753342"/>
                  </a:moveTo>
                  <a:lnTo>
                    <a:pt x="1079954" y="0"/>
                  </a:lnTo>
                  <a:lnTo>
                    <a:pt x="1049579" y="217418"/>
                  </a:lnTo>
                  <a:lnTo>
                    <a:pt x="832495" y="142875"/>
                  </a:lnTo>
                  <a:lnTo>
                    <a:pt x="1268473" y="898017"/>
                  </a:lnTo>
                  <a:lnTo>
                    <a:pt x="1270759" y="901836"/>
                  </a:lnTo>
                  <a:cubicBezTo>
                    <a:pt x="1300267" y="949442"/>
                    <a:pt x="1315850" y="1004449"/>
                    <a:pt x="1315850" y="1060895"/>
                  </a:cubicBezTo>
                  <a:cubicBezTo>
                    <a:pt x="1315850" y="1226391"/>
                    <a:pt x="1182348" y="1361304"/>
                    <a:pt x="1017375" y="1363571"/>
                  </a:cubicBezTo>
                  <a:lnTo>
                    <a:pt x="1015498" y="1363447"/>
                  </a:lnTo>
                  <a:lnTo>
                    <a:pt x="1010717" y="1363609"/>
                  </a:lnTo>
                  <a:lnTo>
                    <a:pt x="422062" y="1363609"/>
                  </a:lnTo>
                  <a:lnTo>
                    <a:pt x="422062" y="1173109"/>
                  </a:lnTo>
                  <a:lnTo>
                    <a:pt x="0" y="1506484"/>
                  </a:lnTo>
                  <a:lnTo>
                    <a:pt x="422062" y="1839859"/>
                  </a:lnTo>
                  <a:lnTo>
                    <a:pt x="422062" y="1649359"/>
                  </a:lnTo>
                  <a:lnTo>
                    <a:pt x="1013155" y="1649359"/>
                  </a:lnTo>
                  <a:cubicBezTo>
                    <a:pt x="1013346" y="1649359"/>
                    <a:pt x="1013565" y="1649359"/>
                    <a:pt x="1013765" y="1649359"/>
                  </a:cubicBezTo>
                  <a:lnTo>
                    <a:pt x="1015403" y="1649349"/>
                  </a:lnTo>
                  <a:cubicBezTo>
                    <a:pt x="1338844" y="1648130"/>
                    <a:pt x="1601600" y="1384611"/>
                    <a:pt x="1601600" y="1060895"/>
                  </a:cubicBezTo>
                  <a:cubicBezTo>
                    <a:pt x="1601591" y="952014"/>
                    <a:pt x="1571625" y="845715"/>
                    <a:pt x="1514885" y="753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5" name="Freeform: Shape 64"/>
            <p:cNvSpPr/>
            <p:nvPr/>
          </p:nvSpPr>
          <p:spPr bwMode="auto">
            <a:xfrm>
              <a:off x="4572309" y="2821999"/>
              <a:ext cx="1342772" cy="1637319"/>
            </a:xfrm>
            <a:custGeom>
              <a:avLst/>
              <a:gdLst>
                <a:gd name="connsiteX0" fmla="*/ 1199888 w 1342772"/>
                <a:gd name="connsiteY0" fmla="*/ 1488862 h 1637319"/>
                <a:gd name="connsiteX1" fmla="*/ 1342763 w 1342772"/>
                <a:gd name="connsiteY1" fmla="*/ 1351569 h 1637319"/>
                <a:gd name="connsiteX2" fmla="*/ 588183 w 1342772"/>
                <a:gd name="connsiteY2" fmla="*/ 1351569 h 1637319"/>
                <a:gd name="connsiteX3" fmla="*/ 326046 w 1342772"/>
                <a:gd name="connsiteY3" fmla="*/ 1200207 h 1637319"/>
                <a:gd name="connsiteX4" fmla="*/ 326026 w 1342772"/>
                <a:gd name="connsiteY4" fmla="*/ 897493 h 1637319"/>
                <a:gd name="connsiteX5" fmla="*/ 592126 w 1342772"/>
                <a:gd name="connsiteY5" fmla="*/ 436626 h 1637319"/>
                <a:gd name="connsiteX6" fmla="*/ 755233 w 1342772"/>
                <a:gd name="connsiteY6" fmla="*/ 532952 h 1637319"/>
                <a:gd name="connsiteX7" fmla="*/ 682814 w 1342772"/>
                <a:gd name="connsiteY7" fmla="*/ 0 h 1637319"/>
                <a:gd name="connsiteX8" fmla="*/ 181132 w 1342772"/>
                <a:gd name="connsiteY8" fmla="*/ 193881 h 1637319"/>
                <a:gd name="connsiteX9" fmla="*/ 346077 w 1342772"/>
                <a:gd name="connsiteY9" fmla="*/ 291303 h 1637319"/>
                <a:gd name="connsiteX10" fmla="*/ 78567 w 1342772"/>
                <a:gd name="connsiteY10" fmla="*/ 754637 h 1637319"/>
                <a:gd name="connsiteX11" fmla="*/ 78567 w 1342772"/>
                <a:gd name="connsiteY11" fmla="*/ 1343082 h 1637319"/>
                <a:gd name="connsiteX12" fmla="*/ 588193 w 1342772"/>
                <a:gd name="connsiteY12" fmla="*/ 1637319 h 1637319"/>
                <a:gd name="connsiteX13" fmla="*/ 1342773 w 1342772"/>
                <a:gd name="connsiteY13" fmla="*/ 1637319 h 1637319"/>
                <a:gd name="connsiteX14" fmla="*/ 1199888 w 1342772"/>
                <a:gd name="connsiteY14" fmla="*/ 1488862 h 163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2772" h="1637319" extrusionOk="0">
                  <a:moveTo>
                    <a:pt x="1199888" y="1488862"/>
                  </a:moveTo>
                  <a:lnTo>
                    <a:pt x="1342763" y="1351569"/>
                  </a:lnTo>
                  <a:lnTo>
                    <a:pt x="588183" y="1351569"/>
                  </a:lnTo>
                  <a:cubicBezTo>
                    <a:pt x="480379" y="1351569"/>
                    <a:pt x="379938" y="1293562"/>
                    <a:pt x="326046" y="1200207"/>
                  </a:cubicBezTo>
                  <a:cubicBezTo>
                    <a:pt x="272153" y="1106853"/>
                    <a:pt x="272153" y="990857"/>
                    <a:pt x="326026" y="897493"/>
                  </a:cubicBezTo>
                  <a:lnTo>
                    <a:pt x="592126" y="436626"/>
                  </a:lnTo>
                  <a:lnTo>
                    <a:pt x="755233" y="532952"/>
                  </a:lnTo>
                  <a:lnTo>
                    <a:pt x="682814" y="0"/>
                  </a:lnTo>
                  <a:lnTo>
                    <a:pt x="181132" y="193881"/>
                  </a:lnTo>
                  <a:lnTo>
                    <a:pt x="346077" y="291303"/>
                  </a:lnTo>
                  <a:lnTo>
                    <a:pt x="78567" y="754637"/>
                  </a:lnTo>
                  <a:cubicBezTo>
                    <a:pt x="-26189" y="936117"/>
                    <a:pt x="-26189" y="1161602"/>
                    <a:pt x="78567" y="1343082"/>
                  </a:cubicBezTo>
                  <a:cubicBezTo>
                    <a:pt x="183361" y="1524572"/>
                    <a:pt x="378643" y="1637319"/>
                    <a:pt x="588193" y="1637319"/>
                  </a:cubicBezTo>
                  <a:lnTo>
                    <a:pt x="1342773" y="1637319"/>
                  </a:lnTo>
                  <a:lnTo>
                    <a:pt x="1199888" y="1488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66" name="Rectangle 65"/>
          <p:cNvSpPr/>
          <p:nvPr userDrawn="1"/>
        </p:nvSpPr>
        <p:spPr bwMode="auto">
          <a:xfrm>
            <a:off x="11359359" y="6259430"/>
            <a:ext cx="57721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fld id="{C465B14E-B547-4612-956C-EF65EF6DEB60}" type="slidenum">
              <a:rPr lang="en-US" sz="2000" b="0">
                <a:solidFill>
                  <a:schemeClr val="accent1"/>
                </a:solidFill>
                <a:latin typeface="Calibri Light"/>
              </a:rPr>
              <a:t>‹N›</a:t>
            </a:fld>
            <a:endParaRPr lang="en-US" sz="2000" b="0">
              <a:solidFill>
                <a:schemeClr val="accent1"/>
              </a:solidFill>
              <a:latin typeface="Calibri Light"/>
            </a:endParaRPr>
          </a:p>
        </p:txBody>
      </p:sp>
      <p:grpSp>
        <p:nvGrpSpPr>
          <p:cNvPr id="67" name="Group 66"/>
          <p:cNvGrpSpPr/>
          <p:nvPr userDrawn="1"/>
        </p:nvGrpSpPr>
        <p:grpSpPr bwMode="auto">
          <a:xfrm>
            <a:off x="255423" y="6430354"/>
            <a:ext cx="736983" cy="209524"/>
            <a:chOff x="10365831" y="4548189"/>
            <a:chExt cx="1018597" cy="289587"/>
          </a:xfrm>
        </p:grpSpPr>
        <p:sp>
          <p:nvSpPr>
            <p:cNvPr id="68" name="Freeform 47"/>
            <p:cNvSpPr>
              <a:spLocks noEditPoints="1"/>
            </p:cNvSpPr>
            <p:nvPr userDrawn="1"/>
          </p:nvSpPr>
          <p:spPr bwMode="auto">
            <a:xfrm>
              <a:off x="11095680" y="4548189"/>
              <a:ext cx="28874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157 w 437"/>
                <a:gd name="T19" fmla="*/ 338 h 438"/>
                <a:gd name="T20" fmla="*/ 101 w 437"/>
                <a:gd name="T21" fmla="*/ 338 h 438"/>
                <a:gd name="T22" fmla="*/ 101 w 437"/>
                <a:gd name="T23" fmla="*/ 177 h 438"/>
                <a:gd name="T24" fmla="*/ 157 w 437"/>
                <a:gd name="T25" fmla="*/ 177 h 438"/>
                <a:gd name="T26" fmla="*/ 157 w 437"/>
                <a:gd name="T27" fmla="*/ 338 h 438"/>
                <a:gd name="T28" fmla="*/ 129 w 437"/>
                <a:gd name="T29" fmla="*/ 155 h 438"/>
                <a:gd name="T30" fmla="*/ 98 w 437"/>
                <a:gd name="T31" fmla="*/ 129 h 438"/>
                <a:gd name="T32" fmla="*/ 129 w 437"/>
                <a:gd name="T33" fmla="*/ 100 h 438"/>
                <a:gd name="T34" fmla="*/ 160 w 437"/>
                <a:gd name="T35" fmla="*/ 129 h 438"/>
                <a:gd name="T36" fmla="*/ 129 w 437"/>
                <a:gd name="T37" fmla="*/ 155 h 438"/>
                <a:gd name="T38" fmla="*/ 347 w 437"/>
                <a:gd name="T39" fmla="*/ 338 h 438"/>
                <a:gd name="T40" fmla="*/ 296 w 437"/>
                <a:gd name="T41" fmla="*/ 338 h 438"/>
                <a:gd name="T42" fmla="*/ 296 w 437"/>
                <a:gd name="T43" fmla="*/ 252 h 438"/>
                <a:gd name="T44" fmla="*/ 268 w 437"/>
                <a:gd name="T45" fmla="*/ 215 h 438"/>
                <a:gd name="T46" fmla="*/ 240 w 437"/>
                <a:gd name="T47" fmla="*/ 235 h 438"/>
                <a:gd name="T48" fmla="*/ 237 w 437"/>
                <a:gd name="T49" fmla="*/ 249 h 438"/>
                <a:gd name="T50" fmla="*/ 237 w 437"/>
                <a:gd name="T51" fmla="*/ 338 h 438"/>
                <a:gd name="T52" fmla="*/ 185 w 437"/>
                <a:gd name="T53" fmla="*/ 338 h 438"/>
                <a:gd name="T54" fmla="*/ 185 w 437"/>
                <a:gd name="T55" fmla="*/ 177 h 438"/>
                <a:gd name="T56" fmla="*/ 237 w 437"/>
                <a:gd name="T57" fmla="*/ 177 h 438"/>
                <a:gd name="T58" fmla="*/ 237 w 437"/>
                <a:gd name="T59" fmla="*/ 198 h 438"/>
                <a:gd name="T60" fmla="*/ 285 w 437"/>
                <a:gd name="T61" fmla="*/ 175 h 438"/>
                <a:gd name="T62" fmla="*/ 347 w 437"/>
                <a:gd name="T63" fmla="*/ 246 h 438"/>
                <a:gd name="T64" fmla="*/ 347 w 437"/>
                <a:gd name="T65" fmla="*/ 3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7" h="438" extrusionOk="0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157" y="338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57" y="338"/>
                    <a:pt x="157" y="338"/>
                    <a:pt x="157" y="338"/>
                  </a:cubicBezTo>
                  <a:close/>
                  <a:moveTo>
                    <a:pt x="129" y="155"/>
                  </a:moveTo>
                  <a:cubicBezTo>
                    <a:pt x="111" y="155"/>
                    <a:pt x="98" y="143"/>
                    <a:pt x="98" y="129"/>
                  </a:cubicBezTo>
                  <a:cubicBezTo>
                    <a:pt x="98" y="112"/>
                    <a:pt x="111" y="100"/>
                    <a:pt x="129" y="100"/>
                  </a:cubicBezTo>
                  <a:cubicBezTo>
                    <a:pt x="148" y="100"/>
                    <a:pt x="160" y="112"/>
                    <a:pt x="160" y="129"/>
                  </a:cubicBezTo>
                  <a:cubicBezTo>
                    <a:pt x="160" y="143"/>
                    <a:pt x="148" y="155"/>
                    <a:pt x="129" y="155"/>
                  </a:cubicBezTo>
                  <a:close/>
                  <a:moveTo>
                    <a:pt x="347" y="338"/>
                  </a:moveTo>
                  <a:cubicBezTo>
                    <a:pt x="296" y="338"/>
                    <a:pt x="296" y="338"/>
                    <a:pt x="296" y="338"/>
                  </a:cubicBezTo>
                  <a:cubicBezTo>
                    <a:pt x="296" y="252"/>
                    <a:pt x="296" y="252"/>
                    <a:pt x="296" y="252"/>
                  </a:cubicBezTo>
                  <a:cubicBezTo>
                    <a:pt x="296" y="229"/>
                    <a:pt x="285" y="215"/>
                    <a:pt x="268" y="215"/>
                  </a:cubicBezTo>
                  <a:cubicBezTo>
                    <a:pt x="251" y="215"/>
                    <a:pt x="243" y="223"/>
                    <a:pt x="240" y="235"/>
                  </a:cubicBezTo>
                  <a:cubicBezTo>
                    <a:pt x="237" y="238"/>
                    <a:pt x="237" y="241"/>
                    <a:pt x="237" y="249"/>
                  </a:cubicBezTo>
                  <a:cubicBezTo>
                    <a:pt x="237" y="338"/>
                    <a:pt x="237" y="338"/>
                    <a:pt x="237" y="338"/>
                  </a:cubicBezTo>
                  <a:cubicBezTo>
                    <a:pt x="185" y="338"/>
                    <a:pt x="185" y="338"/>
                    <a:pt x="185" y="338"/>
                  </a:cubicBezTo>
                  <a:cubicBezTo>
                    <a:pt x="185" y="338"/>
                    <a:pt x="185" y="192"/>
                    <a:pt x="185" y="177"/>
                  </a:cubicBezTo>
                  <a:cubicBezTo>
                    <a:pt x="237" y="177"/>
                    <a:pt x="237" y="177"/>
                    <a:pt x="237" y="177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46" y="189"/>
                    <a:pt x="259" y="175"/>
                    <a:pt x="285" y="175"/>
                  </a:cubicBezTo>
                  <a:cubicBezTo>
                    <a:pt x="319" y="175"/>
                    <a:pt x="347" y="195"/>
                    <a:pt x="347" y="246"/>
                  </a:cubicBezTo>
                  <a:cubicBezTo>
                    <a:pt x="347" y="246"/>
                    <a:pt x="347" y="246"/>
                    <a:pt x="347" y="3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9" name="Freeform 50"/>
            <p:cNvSpPr>
              <a:spLocks noEditPoints="1"/>
            </p:cNvSpPr>
            <p:nvPr userDrawn="1"/>
          </p:nvSpPr>
          <p:spPr bwMode="auto">
            <a:xfrm>
              <a:off x="10365831" y="4548189"/>
              <a:ext cx="28874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277 w 437"/>
                <a:gd name="T19" fmla="*/ 219 h 438"/>
                <a:gd name="T20" fmla="*/ 241 w 437"/>
                <a:gd name="T21" fmla="*/ 219 h 438"/>
                <a:gd name="T22" fmla="*/ 241 w 437"/>
                <a:gd name="T23" fmla="*/ 345 h 438"/>
                <a:gd name="T24" fmla="*/ 189 w 437"/>
                <a:gd name="T25" fmla="*/ 345 h 438"/>
                <a:gd name="T26" fmla="*/ 189 w 437"/>
                <a:gd name="T27" fmla="*/ 219 h 438"/>
                <a:gd name="T28" fmla="*/ 164 w 437"/>
                <a:gd name="T29" fmla="*/ 219 h 438"/>
                <a:gd name="T30" fmla="*/ 164 w 437"/>
                <a:gd name="T31" fmla="*/ 174 h 438"/>
                <a:gd name="T32" fmla="*/ 189 w 437"/>
                <a:gd name="T33" fmla="*/ 174 h 438"/>
                <a:gd name="T34" fmla="*/ 189 w 437"/>
                <a:gd name="T35" fmla="*/ 145 h 438"/>
                <a:gd name="T36" fmla="*/ 241 w 437"/>
                <a:gd name="T37" fmla="*/ 93 h 438"/>
                <a:gd name="T38" fmla="*/ 279 w 437"/>
                <a:gd name="T39" fmla="*/ 93 h 438"/>
                <a:gd name="T40" fmla="*/ 279 w 437"/>
                <a:gd name="T41" fmla="*/ 137 h 438"/>
                <a:gd name="T42" fmla="*/ 253 w 437"/>
                <a:gd name="T43" fmla="*/ 137 h 438"/>
                <a:gd name="T44" fmla="*/ 241 w 437"/>
                <a:gd name="T45" fmla="*/ 149 h 438"/>
                <a:gd name="T46" fmla="*/ 241 w 437"/>
                <a:gd name="T47" fmla="*/ 174 h 438"/>
                <a:gd name="T48" fmla="*/ 281 w 437"/>
                <a:gd name="T49" fmla="*/ 174 h 438"/>
                <a:gd name="T50" fmla="*/ 277 w 437"/>
                <a:gd name="T51" fmla="*/ 21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438" extrusionOk="0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277" y="219"/>
                  </a:moveTo>
                  <a:cubicBezTo>
                    <a:pt x="241" y="219"/>
                    <a:pt x="241" y="219"/>
                    <a:pt x="241" y="219"/>
                  </a:cubicBezTo>
                  <a:cubicBezTo>
                    <a:pt x="241" y="275"/>
                    <a:pt x="241" y="345"/>
                    <a:pt x="241" y="345"/>
                  </a:cubicBezTo>
                  <a:cubicBezTo>
                    <a:pt x="189" y="345"/>
                    <a:pt x="189" y="345"/>
                    <a:pt x="189" y="345"/>
                  </a:cubicBezTo>
                  <a:cubicBezTo>
                    <a:pt x="189" y="345"/>
                    <a:pt x="189" y="276"/>
                    <a:pt x="189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9" y="125"/>
                    <a:pt x="199" y="93"/>
                    <a:pt x="241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137"/>
                    <a:pt x="279" y="137"/>
                    <a:pt x="279" y="137"/>
                  </a:cubicBezTo>
                  <a:cubicBezTo>
                    <a:pt x="279" y="137"/>
                    <a:pt x="256" y="137"/>
                    <a:pt x="253" y="137"/>
                  </a:cubicBezTo>
                  <a:cubicBezTo>
                    <a:pt x="248" y="137"/>
                    <a:pt x="241" y="138"/>
                    <a:pt x="241" y="149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7" y="219"/>
                    <a:pt x="277" y="219"/>
                    <a:pt x="277" y="2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0" name="Freeform 51"/>
            <p:cNvSpPr>
              <a:spLocks noEditPoints="1"/>
            </p:cNvSpPr>
            <p:nvPr userDrawn="1"/>
          </p:nvSpPr>
          <p:spPr bwMode="auto">
            <a:xfrm>
              <a:off x="10730895" y="4548189"/>
              <a:ext cx="28846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334 w 437"/>
                <a:gd name="T19" fmla="*/ 162 h 438"/>
                <a:gd name="T20" fmla="*/ 334 w 437"/>
                <a:gd name="T21" fmla="*/ 171 h 438"/>
                <a:gd name="T22" fmla="*/ 171 w 437"/>
                <a:gd name="T23" fmla="*/ 333 h 438"/>
                <a:gd name="T24" fmla="*/ 84 w 437"/>
                <a:gd name="T25" fmla="*/ 308 h 438"/>
                <a:gd name="T26" fmla="*/ 97 w 437"/>
                <a:gd name="T27" fmla="*/ 309 h 438"/>
                <a:gd name="T28" fmla="*/ 168 w 437"/>
                <a:gd name="T29" fmla="*/ 284 h 438"/>
                <a:gd name="T30" fmla="*/ 114 w 437"/>
                <a:gd name="T31" fmla="*/ 244 h 438"/>
                <a:gd name="T32" fmla="*/ 126 w 437"/>
                <a:gd name="T33" fmla="*/ 246 h 438"/>
                <a:gd name="T34" fmla="*/ 141 w 437"/>
                <a:gd name="T35" fmla="*/ 243 h 438"/>
                <a:gd name="T36" fmla="*/ 94 w 437"/>
                <a:gd name="T37" fmla="*/ 186 h 438"/>
                <a:gd name="T38" fmla="*/ 120 w 437"/>
                <a:gd name="T39" fmla="*/ 193 h 438"/>
                <a:gd name="T40" fmla="*/ 96 w 437"/>
                <a:gd name="T41" fmla="*/ 145 h 438"/>
                <a:gd name="T42" fmla="*/ 102 w 437"/>
                <a:gd name="T43" fmla="*/ 117 h 438"/>
                <a:gd name="T44" fmla="*/ 222 w 437"/>
                <a:gd name="T45" fmla="*/ 177 h 438"/>
                <a:gd name="T46" fmla="*/ 219 w 437"/>
                <a:gd name="T47" fmla="*/ 163 h 438"/>
                <a:gd name="T48" fmla="*/ 277 w 437"/>
                <a:gd name="T49" fmla="*/ 105 h 438"/>
                <a:gd name="T50" fmla="*/ 319 w 437"/>
                <a:gd name="T51" fmla="*/ 124 h 438"/>
                <a:gd name="T52" fmla="*/ 355 w 437"/>
                <a:gd name="T53" fmla="*/ 111 h 438"/>
                <a:gd name="T54" fmla="*/ 330 w 437"/>
                <a:gd name="T55" fmla="*/ 141 h 438"/>
                <a:gd name="T56" fmla="*/ 363 w 437"/>
                <a:gd name="T57" fmla="*/ 132 h 438"/>
                <a:gd name="T58" fmla="*/ 334 w 437"/>
                <a:gd name="T59" fmla="*/ 1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7" h="438" extrusionOk="0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334" y="162"/>
                  </a:moveTo>
                  <a:cubicBezTo>
                    <a:pt x="334" y="165"/>
                    <a:pt x="334" y="168"/>
                    <a:pt x="334" y="171"/>
                  </a:cubicBezTo>
                  <a:cubicBezTo>
                    <a:pt x="334" y="246"/>
                    <a:pt x="277" y="333"/>
                    <a:pt x="171" y="333"/>
                  </a:cubicBezTo>
                  <a:cubicBezTo>
                    <a:pt x="138" y="333"/>
                    <a:pt x="108" y="324"/>
                    <a:pt x="84" y="308"/>
                  </a:cubicBezTo>
                  <a:cubicBezTo>
                    <a:pt x="87" y="309"/>
                    <a:pt x="93" y="309"/>
                    <a:pt x="97" y="309"/>
                  </a:cubicBezTo>
                  <a:cubicBezTo>
                    <a:pt x="123" y="309"/>
                    <a:pt x="148" y="300"/>
                    <a:pt x="168" y="284"/>
                  </a:cubicBezTo>
                  <a:cubicBezTo>
                    <a:pt x="144" y="284"/>
                    <a:pt x="123" y="267"/>
                    <a:pt x="114" y="244"/>
                  </a:cubicBezTo>
                  <a:cubicBezTo>
                    <a:pt x="118" y="244"/>
                    <a:pt x="121" y="246"/>
                    <a:pt x="126" y="246"/>
                  </a:cubicBezTo>
                  <a:cubicBezTo>
                    <a:pt x="130" y="246"/>
                    <a:pt x="135" y="244"/>
                    <a:pt x="141" y="243"/>
                  </a:cubicBezTo>
                  <a:cubicBezTo>
                    <a:pt x="114" y="237"/>
                    <a:pt x="94" y="214"/>
                    <a:pt x="94" y="186"/>
                  </a:cubicBezTo>
                  <a:cubicBezTo>
                    <a:pt x="102" y="190"/>
                    <a:pt x="111" y="192"/>
                    <a:pt x="120" y="193"/>
                  </a:cubicBezTo>
                  <a:cubicBezTo>
                    <a:pt x="105" y="183"/>
                    <a:pt x="96" y="165"/>
                    <a:pt x="96" y="145"/>
                  </a:cubicBezTo>
                  <a:cubicBezTo>
                    <a:pt x="96" y="135"/>
                    <a:pt x="97" y="124"/>
                    <a:pt x="102" y="117"/>
                  </a:cubicBezTo>
                  <a:cubicBezTo>
                    <a:pt x="132" y="151"/>
                    <a:pt x="174" y="174"/>
                    <a:pt x="222" y="177"/>
                  </a:cubicBezTo>
                  <a:cubicBezTo>
                    <a:pt x="220" y="172"/>
                    <a:pt x="219" y="168"/>
                    <a:pt x="219" y="163"/>
                  </a:cubicBezTo>
                  <a:cubicBezTo>
                    <a:pt x="219" y="132"/>
                    <a:pt x="246" y="105"/>
                    <a:pt x="277" y="105"/>
                  </a:cubicBezTo>
                  <a:cubicBezTo>
                    <a:pt x="294" y="105"/>
                    <a:pt x="309" y="112"/>
                    <a:pt x="319" y="124"/>
                  </a:cubicBezTo>
                  <a:cubicBezTo>
                    <a:pt x="333" y="121"/>
                    <a:pt x="345" y="117"/>
                    <a:pt x="355" y="111"/>
                  </a:cubicBezTo>
                  <a:cubicBezTo>
                    <a:pt x="351" y="123"/>
                    <a:pt x="342" y="135"/>
                    <a:pt x="330" y="141"/>
                  </a:cubicBezTo>
                  <a:cubicBezTo>
                    <a:pt x="342" y="141"/>
                    <a:pt x="354" y="138"/>
                    <a:pt x="363" y="132"/>
                  </a:cubicBezTo>
                  <a:cubicBezTo>
                    <a:pt x="355" y="144"/>
                    <a:pt x="346" y="154"/>
                    <a:pt x="334" y="1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ADE38EB4-4948-4FFF-8867-792066FB5C29}"/>
              </a:ext>
            </a:extLst>
          </p:cNvPr>
          <p:cNvGrpSpPr/>
          <p:nvPr userDrawn="1"/>
        </p:nvGrpSpPr>
        <p:grpSpPr>
          <a:xfrm>
            <a:off x="271102" y="717697"/>
            <a:ext cx="11649795" cy="5422605"/>
            <a:chOff x="2258434" y="1480776"/>
            <a:chExt cx="6679215" cy="3108960"/>
          </a:xfrm>
          <a:solidFill>
            <a:schemeClr val="accent1">
              <a:lumMod val="20000"/>
              <a:lumOff val="80000"/>
              <a:alpha val="40000"/>
            </a:schemeClr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8C872CB-D1A5-4F94-ACF4-B492CDD88731}"/>
                </a:ext>
              </a:extLst>
            </p:cNvPr>
            <p:cNvSpPr/>
            <p:nvPr/>
          </p:nvSpPr>
          <p:spPr>
            <a:xfrm>
              <a:off x="4725695" y="3469406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0AA2AF-9F42-4F31-AD01-9BDE2796C83F}"/>
                </a:ext>
              </a:extLst>
            </p:cNvPr>
            <p:cNvSpPr/>
            <p:nvPr/>
          </p:nvSpPr>
          <p:spPr>
            <a:xfrm>
              <a:off x="4715694" y="3250807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19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436DB2E-E99F-4204-A7A4-146154D6C43A}"/>
                </a:ext>
              </a:extLst>
            </p:cNvPr>
            <p:cNvSpPr/>
            <p:nvPr/>
          </p:nvSpPr>
          <p:spPr>
            <a:xfrm>
              <a:off x="4617396" y="338720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3"/>
                    <a:pt x="55593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3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FE4D3AA-5D34-4F5D-9484-0F970C4CA33F}"/>
                </a:ext>
              </a:extLst>
            </p:cNvPr>
            <p:cNvSpPr/>
            <p:nvPr/>
          </p:nvSpPr>
          <p:spPr>
            <a:xfrm>
              <a:off x="8551125" y="162565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2477DA1-943E-4881-A366-080C3350B755}"/>
                </a:ext>
              </a:extLst>
            </p:cNvPr>
            <p:cNvSpPr/>
            <p:nvPr/>
          </p:nvSpPr>
          <p:spPr>
            <a:xfrm>
              <a:off x="8561127" y="184415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4 h 100393"/>
                <a:gd name="connsiteX2" fmla="*/ 0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6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A41795-DAA1-42D0-964D-3E8F8C12971D}"/>
                </a:ext>
              </a:extLst>
            </p:cNvPr>
            <p:cNvSpPr/>
            <p:nvPr/>
          </p:nvSpPr>
          <p:spPr>
            <a:xfrm>
              <a:off x="8688190" y="1736618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3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512A800-B191-436A-8312-0859EBC40743}"/>
                </a:ext>
              </a:extLst>
            </p:cNvPr>
            <p:cNvSpPr/>
            <p:nvPr/>
          </p:nvSpPr>
          <p:spPr>
            <a:xfrm>
              <a:off x="5270715" y="214104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B768468-A076-426E-99B0-D914CAB1E689}"/>
                </a:ext>
              </a:extLst>
            </p:cNvPr>
            <p:cNvSpPr/>
            <p:nvPr/>
          </p:nvSpPr>
          <p:spPr>
            <a:xfrm>
              <a:off x="5989281" y="3537224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4B3A210-9A34-42FB-93EF-20F0812A0F9F}"/>
                </a:ext>
              </a:extLst>
            </p:cNvPr>
            <p:cNvSpPr/>
            <p:nvPr/>
          </p:nvSpPr>
          <p:spPr>
            <a:xfrm>
              <a:off x="5757252" y="3250807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9088216-E1C3-4701-ADFF-F267CC2B9C52}"/>
                </a:ext>
              </a:extLst>
            </p:cNvPr>
            <p:cNvSpPr/>
            <p:nvPr/>
          </p:nvSpPr>
          <p:spPr>
            <a:xfrm>
              <a:off x="5882887" y="337282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2A579D3-DFB2-43DF-B40B-0658F188C381}"/>
                </a:ext>
              </a:extLst>
            </p:cNvPr>
            <p:cNvSpPr/>
            <p:nvPr/>
          </p:nvSpPr>
          <p:spPr>
            <a:xfrm>
              <a:off x="5794686" y="340244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8B10273-928F-4F77-A907-8133978E39FB}"/>
                </a:ext>
              </a:extLst>
            </p:cNvPr>
            <p:cNvSpPr/>
            <p:nvPr/>
          </p:nvSpPr>
          <p:spPr>
            <a:xfrm>
              <a:off x="5171655" y="1985601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F909EE2-884F-45BA-908E-677BA0AE2C72}"/>
                </a:ext>
              </a:extLst>
            </p:cNvPr>
            <p:cNvSpPr/>
            <p:nvPr/>
          </p:nvSpPr>
          <p:spPr>
            <a:xfrm>
              <a:off x="5177751" y="2298021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9EAD68-0024-4F91-89F5-FB4A982FE362}"/>
                </a:ext>
              </a:extLst>
            </p:cNvPr>
            <p:cNvSpPr/>
            <p:nvPr/>
          </p:nvSpPr>
          <p:spPr>
            <a:xfrm>
              <a:off x="5115553" y="2156194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FCB52C5-3066-4D1D-A5A7-111CE6B88E46}"/>
                </a:ext>
              </a:extLst>
            </p:cNvPr>
            <p:cNvSpPr/>
            <p:nvPr/>
          </p:nvSpPr>
          <p:spPr>
            <a:xfrm>
              <a:off x="8837256" y="2936958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4 h 100393"/>
                <a:gd name="connsiteX2" fmla="*/ -1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6" y="100394"/>
                  </a:cubicBezTo>
                  <a:cubicBezTo>
                    <a:pt x="22474" y="100394"/>
                    <a:pt x="-1" y="77920"/>
                    <a:pt x="-1" y="50197"/>
                  </a:cubicBezTo>
                  <a:cubicBezTo>
                    <a:pt x="-1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A9477B9-FFA9-4F0D-A0D4-8FC6FD0B9DD3}"/>
                </a:ext>
              </a:extLst>
            </p:cNvPr>
            <p:cNvSpPr/>
            <p:nvPr/>
          </p:nvSpPr>
          <p:spPr>
            <a:xfrm>
              <a:off x="8605227" y="265054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358E40F-ED14-4FF9-9491-AEABEB9DE945}"/>
                </a:ext>
              </a:extLst>
            </p:cNvPr>
            <p:cNvSpPr/>
            <p:nvPr/>
          </p:nvSpPr>
          <p:spPr>
            <a:xfrm>
              <a:off x="8730862" y="277246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8590D89-626F-47F5-AB39-E9D7A3242CB0}"/>
                </a:ext>
              </a:extLst>
            </p:cNvPr>
            <p:cNvSpPr/>
            <p:nvPr/>
          </p:nvSpPr>
          <p:spPr>
            <a:xfrm>
              <a:off x="8642661" y="2802084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5" y="71628"/>
                    <a:pt x="0" y="55594"/>
                    <a:pt x="0" y="35814"/>
                  </a:cubicBezTo>
                  <a:cubicBezTo>
                    <a:pt x="0" y="16035"/>
                    <a:pt x="16035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C002587-DB0C-4E4A-8CEE-A175224F32EC}"/>
                </a:ext>
              </a:extLst>
            </p:cNvPr>
            <p:cNvSpPr/>
            <p:nvPr/>
          </p:nvSpPr>
          <p:spPr>
            <a:xfrm>
              <a:off x="3383241" y="181900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FBF051-3A35-43DB-86F9-A1B3080C4F22}"/>
                </a:ext>
              </a:extLst>
            </p:cNvPr>
            <p:cNvSpPr/>
            <p:nvPr/>
          </p:nvSpPr>
          <p:spPr>
            <a:xfrm>
              <a:off x="3615175" y="1532592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DC3F5A6-07B4-4FBD-855F-380530D3B8FB}"/>
                </a:ext>
              </a:extLst>
            </p:cNvPr>
            <p:cNvSpPr/>
            <p:nvPr/>
          </p:nvSpPr>
          <p:spPr>
            <a:xfrm>
              <a:off x="3411245" y="160183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45989AB-DC58-4FF9-BA5E-259554479AE3}"/>
                </a:ext>
              </a:extLst>
            </p:cNvPr>
            <p:cNvSpPr/>
            <p:nvPr/>
          </p:nvSpPr>
          <p:spPr>
            <a:xfrm>
              <a:off x="3606603" y="168413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5" y="71628"/>
                    <a:pt x="0" y="55593"/>
                    <a:pt x="0" y="35814"/>
                  </a:cubicBezTo>
                  <a:cubicBezTo>
                    <a:pt x="0" y="16034"/>
                    <a:pt x="16035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DB16243-8EAF-40EB-A797-FDF6D50A9AE4}"/>
                </a:ext>
              </a:extLst>
            </p:cNvPr>
            <p:cNvSpPr/>
            <p:nvPr/>
          </p:nvSpPr>
          <p:spPr>
            <a:xfrm>
              <a:off x="2490368" y="2876379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7AAD4BC-6CA4-41EE-8CFF-4F86F2D8E2D2}"/>
                </a:ext>
              </a:extLst>
            </p:cNvPr>
            <p:cNvSpPr/>
            <p:nvPr/>
          </p:nvSpPr>
          <p:spPr>
            <a:xfrm>
              <a:off x="2258434" y="258996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DBEA27-F32B-4522-AA3F-20A3AEF61C82}"/>
                </a:ext>
              </a:extLst>
            </p:cNvPr>
            <p:cNvSpPr/>
            <p:nvPr/>
          </p:nvSpPr>
          <p:spPr>
            <a:xfrm>
              <a:off x="2383974" y="271188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C5C9705-7359-451F-89B1-9A2BD000FB8C}"/>
                </a:ext>
              </a:extLst>
            </p:cNvPr>
            <p:cNvSpPr/>
            <p:nvPr/>
          </p:nvSpPr>
          <p:spPr>
            <a:xfrm>
              <a:off x="2295867" y="274150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5"/>
                    <a:pt x="16034" y="0"/>
                    <a:pt x="35814" y="0"/>
                  </a:cubicBezTo>
                  <a:cubicBezTo>
                    <a:pt x="55594" y="0"/>
                    <a:pt x="71628" y="16035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8BE7B88-BC0D-4141-8EC5-79A92BA2DC00}"/>
                </a:ext>
              </a:extLst>
            </p:cNvPr>
            <p:cNvSpPr/>
            <p:nvPr/>
          </p:nvSpPr>
          <p:spPr>
            <a:xfrm>
              <a:off x="7566907" y="236812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6 w 100393"/>
                <a:gd name="connsiteY1" fmla="*/ 100393 h 100393"/>
                <a:gd name="connsiteX2" fmla="*/ -1 w 100393"/>
                <a:gd name="connsiteY2" fmla="*/ 50197 h 100393"/>
                <a:gd name="connsiteX3" fmla="*/ 50196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3"/>
                    <a:pt x="50196" y="100393"/>
                  </a:cubicBezTo>
                  <a:cubicBezTo>
                    <a:pt x="22474" y="100393"/>
                    <a:pt x="-1" y="77920"/>
                    <a:pt x="-1" y="50197"/>
                  </a:cubicBezTo>
                  <a:cubicBezTo>
                    <a:pt x="-1" y="22474"/>
                    <a:pt x="22473" y="0"/>
                    <a:pt x="50196" y="0"/>
                  </a:cubicBezTo>
                  <a:cubicBezTo>
                    <a:pt x="77919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479EEE1-0E95-47DC-8A17-2203DE7BB6BC}"/>
                </a:ext>
              </a:extLst>
            </p:cNvPr>
            <p:cNvSpPr/>
            <p:nvPr/>
          </p:nvSpPr>
          <p:spPr>
            <a:xfrm>
              <a:off x="7334973" y="265454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9418602-4AB0-4D63-AEFF-A8855180B6CB}"/>
                </a:ext>
              </a:extLst>
            </p:cNvPr>
            <p:cNvSpPr/>
            <p:nvPr/>
          </p:nvSpPr>
          <p:spPr>
            <a:xfrm>
              <a:off x="7460513" y="253262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CD9C89-6FEF-4B56-961F-2683A671F9C9}"/>
                </a:ext>
              </a:extLst>
            </p:cNvPr>
            <p:cNvSpPr/>
            <p:nvPr/>
          </p:nvSpPr>
          <p:spPr>
            <a:xfrm>
              <a:off x="7372407" y="2531765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CE11AC-29FA-424B-B9AF-BF7DA2A9FF47}"/>
                </a:ext>
              </a:extLst>
            </p:cNvPr>
            <p:cNvSpPr/>
            <p:nvPr/>
          </p:nvSpPr>
          <p:spPr>
            <a:xfrm>
              <a:off x="3871874" y="4073481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3C18082-5082-4E5C-89D5-C3E7717F297F}"/>
                </a:ext>
              </a:extLst>
            </p:cNvPr>
            <p:cNvSpPr/>
            <p:nvPr/>
          </p:nvSpPr>
          <p:spPr>
            <a:xfrm>
              <a:off x="3861873" y="385488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3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3"/>
                    <a:pt x="50197" y="100393"/>
                  </a:cubicBezTo>
                  <a:cubicBezTo>
                    <a:pt x="22474" y="100393"/>
                    <a:pt x="0" y="77919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EAA2472-E83A-4613-85E7-B70DA06AF367}"/>
                </a:ext>
              </a:extLst>
            </p:cNvPr>
            <p:cNvSpPr/>
            <p:nvPr/>
          </p:nvSpPr>
          <p:spPr>
            <a:xfrm>
              <a:off x="3763575" y="3991281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3" y="71628"/>
                    <a:pt x="35814" y="71628"/>
                  </a:cubicBezTo>
                  <a:cubicBezTo>
                    <a:pt x="16035" y="71628"/>
                    <a:pt x="0" y="55594"/>
                    <a:pt x="0" y="35814"/>
                  </a:cubicBezTo>
                  <a:cubicBezTo>
                    <a:pt x="0" y="16034"/>
                    <a:pt x="16035" y="0"/>
                    <a:pt x="35814" y="0"/>
                  </a:cubicBezTo>
                  <a:cubicBezTo>
                    <a:pt x="55593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D03122A-7AC5-406C-A2AB-F16686BEA65B}"/>
                </a:ext>
              </a:extLst>
            </p:cNvPr>
            <p:cNvSpPr/>
            <p:nvPr/>
          </p:nvSpPr>
          <p:spPr>
            <a:xfrm>
              <a:off x="7849419" y="363571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E648EB8-A50F-49D6-AB14-BEAFBA197158}"/>
                </a:ext>
              </a:extLst>
            </p:cNvPr>
            <p:cNvSpPr/>
            <p:nvPr/>
          </p:nvSpPr>
          <p:spPr>
            <a:xfrm>
              <a:off x="7859420" y="3417114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EC756B6-8192-4353-A4A4-F0D67627F1E7}"/>
                </a:ext>
              </a:extLst>
            </p:cNvPr>
            <p:cNvSpPr/>
            <p:nvPr/>
          </p:nvSpPr>
          <p:spPr>
            <a:xfrm>
              <a:off x="7986483" y="3553416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3"/>
                    <a:pt x="55594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1BD60D3-F1A8-4C8A-A539-9FF1C4CDD5F2}"/>
                </a:ext>
              </a:extLst>
            </p:cNvPr>
            <p:cNvSpPr/>
            <p:nvPr/>
          </p:nvSpPr>
          <p:spPr>
            <a:xfrm>
              <a:off x="4876571" y="4489343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A01F39F-1443-4FD2-B541-2FD8FEA676A0}"/>
                </a:ext>
              </a:extLst>
            </p:cNvPr>
            <p:cNvSpPr/>
            <p:nvPr/>
          </p:nvSpPr>
          <p:spPr>
            <a:xfrm>
              <a:off x="7806556" y="183424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20479A-6FD8-4C3E-909B-49D4216ED361}"/>
                </a:ext>
              </a:extLst>
            </p:cNvPr>
            <p:cNvSpPr/>
            <p:nvPr/>
          </p:nvSpPr>
          <p:spPr>
            <a:xfrm>
              <a:off x="8038585" y="1547737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19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A992815-E587-4F5E-B6B7-384F4C76CD82}"/>
                </a:ext>
              </a:extLst>
            </p:cNvPr>
            <p:cNvSpPr/>
            <p:nvPr/>
          </p:nvSpPr>
          <p:spPr>
            <a:xfrm>
              <a:off x="7834560" y="1617079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3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88339B7-D114-4F60-B10F-E223D8BB0ED9}"/>
                </a:ext>
              </a:extLst>
            </p:cNvPr>
            <p:cNvSpPr/>
            <p:nvPr/>
          </p:nvSpPr>
          <p:spPr>
            <a:xfrm>
              <a:off x="8029917" y="1699375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74FA9D5-65D6-48D6-B4CA-7524982C457E}"/>
                </a:ext>
              </a:extLst>
            </p:cNvPr>
            <p:cNvSpPr/>
            <p:nvPr/>
          </p:nvSpPr>
          <p:spPr>
            <a:xfrm>
              <a:off x="6547351" y="1604792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29D4576-2A1F-4545-92C3-671906743A8F}"/>
                </a:ext>
              </a:extLst>
            </p:cNvPr>
            <p:cNvSpPr/>
            <p:nvPr/>
          </p:nvSpPr>
          <p:spPr>
            <a:xfrm>
              <a:off x="6760235" y="1554405"/>
              <a:ext cx="100393" cy="100393"/>
            </a:xfrm>
            <a:custGeom>
              <a:avLst/>
              <a:gdLst>
                <a:gd name="connsiteX0" fmla="*/ 100394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4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4" y="50197"/>
                  </a:moveTo>
                  <a:cubicBezTo>
                    <a:pt x="100394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4" y="22474"/>
                    <a:pt x="100394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9559652-869C-4E8E-AE95-9D61ECF6FBE6}"/>
                </a:ext>
              </a:extLst>
            </p:cNvPr>
            <p:cNvSpPr/>
            <p:nvPr/>
          </p:nvSpPr>
          <p:spPr>
            <a:xfrm>
              <a:off x="6633933" y="1480776"/>
              <a:ext cx="71627" cy="71628"/>
            </a:xfrm>
            <a:custGeom>
              <a:avLst/>
              <a:gdLst>
                <a:gd name="connsiteX0" fmla="*/ 71628 w 71627"/>
                <a:gd name="connsiteY0" fmla="*/ 35814 h 71628"/>
                <a:gd name="connsiteX1" fmla="*/ 35814 w 71627"/>
                <a:gd name="connsiteY1" fmla="*/ 71628 h 71628"/>
                <a:gd name="connsiteX2" fmla="*/ 0 w 71627"/>
                <a:gd name="connsiteY2" fmla="*/ 35814 h 71628"/>
                <a:gd name="connsiteX3" fmla="*/ 35814 w 71627"/>
                <a:gd name="connsiteY3" fmla="*/ 0 h 71628"/>
                <a:gd name="connsiteX4" fmla="*/ 71628 w 71627"/>
                <a:gd name="connsiteY4" fmla="*/ 35814 h 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8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84CA899-1279-425A-A6B0-058C4B4D65C6}"/>
                </a:ext>
              </a:extLst>
            </p:cNvPr>
            <p:cNvSpPr/>
            <p:nvPr/>
          </p:nvSpPr>
          <p:spPr>
            <a:xfrm>
              <a:off x="4814563" y="1575455"/>
              <a:ext cx="100393" cy="100393"/>
            </a:xfrm>
            <a:custGeom>
              <a:avLst/>
              <a:gdLst>
                <a:gd name="connsiteX0" fmla="*/ 100393 w 100393"/>
                <a:gd name="connsiteY0" fmla="*/ 50197 h 100393"/>
                <a:gd name="connsiteX1" fmla="*/ 50197 w 100393"/>
                <a:gd name="connsiteY1" fmla="*/ 100394 h 100393"/>
                <a:gd name="connsiteX2" fmla="*/ 0 w 100393"/>
                <a:gd name="connsiteY2" fmla="*/ 50197 h 100393"/>
                <a:gd name="connsiteX3" fmla="*/ 50197 w 100393"/>
                <a:gd name="connsiteY3" fmla="*/ 0 h 100393"/>
                <a:gd name="connsiteX4" fmla="*/ 100393 w 100393"/>
                <a:gd name="connsiteY4" fmla="*/ 50197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93" h="100393">
                  <a:moveTo>
                    <a:pt x="100393" y="50197"/>
                  </a:moveTo>
                  <a:cubicBezTo>
                    <a:pt x="100393" y="77920"/>
                    <a:pt x="77920" y="100394"/>
                    <a:pt x="50197" y="100394"/>
                  </a:cubicBezTo>
                  <a:cubicBezTo>
                    <a:pt x="22474" y="100394"/>
                    <a:pt x="0" y="77920"/>
                    <a:pt x="0" y="50197"/>
                  </a:cubicBezTo>
                  <a:cubicBezTo>
                    <a:pt x="0" y="22474"/>
                    <a:pt x="22474" y="0"/>
                    <a:pt x="50197" y="0"/>
                  </a:cubicBezTo>
                  <a:cubicBezTo>
                    <a:pt x="77920" y="0"/>
                    <a:pt x="100393" y="22474"/>
                    <a:pt x="100393" y="5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808EAB5-43F5-4D58-A22A-E44C17694B34}"/>
                </a:ext>
              </a:extLst>
            </p:cNvPr>
            <p:cNvSpPr/>
            <p:nvPr/>
          </p:nvSpPr>
          <p:spPr>
            <a:xfrm>
              <a:off x="5015255" y="1549642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4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F8606AA-3FF5-49BC-B5C5-87F9F6925807}"/>
                </a:ext>
              </a:extLst>
            </p:cNvPr>
            <p:cNvSpPr/>
            <p:nvPr/>
          </p:nvSpPr>
          <p:spPr>
            <a:xfrm>
              <a:off x="5068119" y="1711662"/>
              <a:ext cx="71627" cy="71627"/>
            </a:xfrm>
            <a:custGeom>
              <a:avLst/>
              <a:gdLst>
                <a:gd name="connsiteX0" fmla="*/ 71628 w 71627"/>
                <a:gd name="connsiteY0" fmla="*/ 35814 h 71627"/>
                <a:gd name="connsiteX1" fmla="*/ 35814 w 71627"/>
                <a:gd name="connsiteY1" fmla="*/ 71628 h 71627"/>
                <a:gd name="connsiteX2" fmla="*/ 0 w 71627"/>
                <a:gd name="connsiteY2" fmla="*/ 35814 h 71627"/>
                <a:gd name="connsiteX3" fmla="*/ 35814 w 71627"/>
                <a:gd name="connsiteY3" fmla="*/ 0 h 71627"/>
                <a:gd name="connsiteX4" fmla="*/ 71628 w 71627"/>
                <a:gd name="connsiteY4" fmla="*/ 3581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7" h="71627">
                  <a:moveTo>
                    <a:pt x="71628" y="35814"/>
                  </a:moveTo>
                  <a:cubicBezTo>
                    <a:pt x="71628" y="55594"/>
                    <a:pt x="55594" y="71628"/>
                    <a:pt x="35814" y="71628"/>
                  </a:cubicBezTo>
                  <a:cubicBezTo>
                    <a:pt x="16034" y="71628"/>
                    <a:pt x="0" y="55593"/>
                    <a:pt x="0" y="35814"/>
                  </a:cubicBezTo>
                  <a:cubicBezTo>
                    <a:pt x="0" y="16034"/>
                    <a:pt x="16034" y="0"/>
                    <a:pt x="35814" y="0"/>
                  </a:cubicBezTo>
                  <a:cubicBezTo>
                    <a:pt x="55594" y="0"/>
                    <a:pt x="71628" y="16034"/>
                    <a:pt x="71628" y="35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55CE0-0D32-4917-A3EE-D7BCF4522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7328" y="2143124"/>
            <a:ext cx="2310782" cy="2312301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" name="Picture Placeholder 11">
            <a:extLst>
              <a:ext uri="{FF2B5EF4-FFF2-40B4-BE49-F238E27FC236}">
                <a16:creationId xmlns:a16="http://schemas.microsoft.com/office/drawing/2014/main" id="{4E32221F-C764-4797-859A-F867DE9177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0609" y="2140466"/>
            <a:ext cx="2310782" cy="2312301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" name="Picture Placeholder 11">
            <a:extLst>
              <a:ext uri="{FF2B5EF4-FFF2-40B4-BE49-F238E27FC236}">
                <a16:creationId xmlns:a16="http://schemas.microsoft.com/office/drawing/2014/main" id="{33D48971-2D19-45D3-B625-49484C480B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3889" y="2140466"/>
            <a:ext cx="2310782" cy="2312301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6691A3EC-814A-47D1-8616-589F76222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791" y="535909"/>
            <a:ext cx="7818413" cy="808459"/>
          </a:xfrm>
        </p:spPr>
        <p:txBody>
          <a:bodyPr wrap="square" tIns="144000" bIns="108000">
            <a:spAutoFit/>
          </a:bodyPr>
          <a:lstStyle>
            <a:lvl1pPr algn="ctr">
              <a:defRPr sz="4000"/>
            </a:lvl1pPr>
          </a:lstStyle>
          <a:p>
            <a:r>
              <a:rPr lang="en-US"/>
              <a:t>Add Your Title Here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550ADB-EE97-4623-9E4E-2D08E667A50C}"/>
              </a:ext>
            </a:extLst>
          </p:cNvPr>
          <p:cNvGrpSpPr/>
          <p:nvPr userDrawn="1"/>
        </p:nvGrpSpPr>
        <p:grpSpPr>
          <a:xfrm>
            <a:off x="11270511" y="6025668"/>
            <a:ext cx="754912" cy="740037"/>
            <a:chOff x="4572309" y="1662112"/>
            <a:chExt cx="3047747" cy="2987696"/>
          </a:xfrm>
          <a:solidFill>
            <a:schemeClr val="accent1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1A08F9A-EA26-4194-9279-BDF0EAB6B722}"/>
                </a:ext>
              </a:extLst>
            </p:cNvPr>
            <p:cNvSpPr/>
            <p:nvPr/>
          </p:nvSpPr>
          <p:spPr>
            <a:xfrm>
              <a:off x="5181647" y="1662112"/>
              <a:ext cx="1813102" cy="1138085"/>
            </a:xfrm>
            <a:custGeom>
              <a:avLst/>
              <a:gdLst>
                <a:gd name="connsiteX0" fmla="*/ 247469 w 1813102"/>
                <a:gd name="connsiteY0" fmla="*/ 1138085 h 1138085"/>
                <a:gd name="connsiteX1" fmla="*/ 652167 w 1813102"/>
                <a:gd name="connsiteY1" fmla="*/ 437093 h 1138085"/>
                <a:gd name="connsiteX2" fmla="*/ 914324 w 1813102"/>
                <a:gd name="connsiteY2" fmla="*/ 285740 h 1138085"/>
                <a:gd name="connsiteX3" fmla="*/ 1176471 w 1813102"/>
                <a:gd name="connsiteY3" fmla="*/ 437093 h 1138085"/>
                <a:gd name="connsiteX4" fmla="*/ 1402261 w 1813102"/>
                <a:gd name="connsiteY4" fmla="*/ 828199 h 1138085"/>
                <a:gd name="connsiteX5" fmla="*/ 1231125 w 1813102"/>
                <a:gd name="connsiteY5" fmla="*/ 923877 h 1138085"/>
                <a:gd name="connsiteX6" fmla="*/ 1728083 w 1813102"/>
                <a:gd name="connsiteY6" fmla="*/ 1129579 h 1138085"/>
                <a:gd name="connsiteX7" fmla="*/ 1813103 w 1813102"/>
                <a:gd name="connsiteY7" fmla="*/ 598503 h 1138085"/>
                <a:gd name="connsiteX8" fmla="*/ 1651711 w 1813102"/>
                <a:gd name="connsiteY8" fmla="*/ 688734 h 1138085"/>
                <a:gd name="connsiteX9" fmla="*/ 1423930 w 1813102"/>
                <a:gd name="connsiteY9" fmla="*/ 294218 h 1138085"/>
                <a:gd name="connsiteX10" fmla="*/ 914324 w 1813102"/>
                <a:gd name="connsiteY10" fmla="*/ 0 h 1138085"/>
                <a:gd name="connsiteX11" fmla="*/ 404698 w 1813102"/>
                <a:gd name="connsiteY11" fmla="*/ 294227 h 1138085"/>
                <a:gd name="connsiteX12" fmla="*/ 0 w 1813102"/>
                <a:gd name="connsiteY12" fmla="*/ 995220 h 1138085"/>
                <a:gd name="connsiteX13" fmla="*/ 212636 w 1813102"/>
                <a:gd name="connsiteY13" fmla="*/ 922858 h 1138085"/>
                <a:gd name="connsiteX14" fmla="*/ 247469 w 1813102"/>
                <a:gd name="connsiteY14" fmla="*/ 1138085 h 11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3102" h="1138085">
                  <a:moveTo>
                    <a:pt x="247469" y="1138085"/>
                  </a:moveTo>
                  <a:lnTo>
                    <a:pt x="652167" y="437093"/>
                  </a:lnTo>
                  <a:cubicBezTo>
                    <a:pt x="706079" y="343729"/>
                    <a:pt x="806520" y="285740"/>
                    <a:pt x="914324" y="285740"/>
                  </a:cubicBezTo>
                  <a:cubicBezTo>
                    <a:pt x="1022109" y="285740"/>
                    <a:pt x="1122569" y="343729"/>
                    <a:pt x="1176471" y="437093"/>
                  </a:cubicBezTo>
                  <a:lnTo>
                    <a:pt x="1402261" y="828199"/>
                  </a:lnTo>
                  <a:lnTo>
                    <a:pt x="1231125" y="923877"/>
                  </a:lnTo>
                  <a:lnTo>
                    <a:pt x="1728083" y="1129579"/>
                  </a:lnTo>
                  <a:lnTo>
                    <a:pt x="1813103" y="598503"/>
                  </a:lnTo>
                  <a:lnTo>
                    <a:pt x="1651711" y="688734"/>
                  </a:lnTo>
                  <a:lnTo>
                    <a:pt x="1423930" y="294218"/>
                  </a:lnTo>
                  <a:cubicBezTo>
                    <a:pt x="1319136" y="112738"/>
                    <a:pt x="1123874" y="0"/>
                    <a:pt x="914324" y="0"/>
                  </a:cubicBezTo>
                  <a:cubicBezTo>
                    <a:pt x="704755" y="0"/>
                    <a:pt x="509492" y="112738"/>
                    <a:pt x="404698" y="294227"/>
                  </a:cubicBezTo>
                  <a:lnTo>
                    <a:pt x="0" y="995220"/>
                  </a:lnTo>
                  <a:lnTo>
                    <a:pt x="212636" y="922858"/>
                  </a:lnTo>
                  <a:lnTo>
                    <a:pt x="247469" y="11380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4428937-4A3E-42B4-8680-677E2B02F802}"/>
                </a:ext>
              </a:extLst>
            </p:cNvPr>
            <p:cNvSpPr/>
            <p:nvPr/>
          </p:nvSpPr>
          <p:spPr>
            <a:xfrm>
              <a:off x="6018456" y="2809950"/>
              <a:ext cx="1601600" cy="1839858"/>
            </a:xfrm>
            <a:custGeom>
              <a:avLst/>
              <a:gdLst>
                <a:gd name="connsiteX0" fmla="*/ 1514885 w 1601600"/>
                <a:gd name="connsiteY0" fmla="*/ 753342 h 1839858"/>
                <a:gd name="connsiteX1" fmla="*/ 1079954 w 1601600"/>
                <a:gd name="connsiteY1" fmla="*/ 0 h 1839858"/>
                <a:gd name="connsiteX2" fmla="*/ 1049579 w 1601600"/>
                <a:gd name="connsiteY2" fmla="*/ 217418 h 1839858"/>
                <a:gd name="connsiteX3" fmla="*/ 832495 w 1601600"/>
                <a:gd name="connsiteY3" fmla="*/ 142875 h 1839858"/>
                <a:gd name="connsiteX4" fmla="*/ 1268473 w 1601600"/>
                <a:gd name="connsiteY4" fmla="*/ 898017 h 1839858"/>
                <a:gd name="connsiteX5" fmla="*/ 1270759 w 1601600"/>
                <a:gd name="connsiteY5" fmla="*/ 901836 h 1839858"/>
                <a:gd name="connsiteX6" fmla="*/ 1315850 w 1601600"/>
                <a:gd name="connsiteY6" fmla="*/ 1060895 h 1839858"/>
                <a:gd name="connsiteX7" fmla="*/ 1017375 w 1601600"/>
                <a:gd name="connsiteY7" fmla="*/ 1363571 h 1839858"/>
                <a:gd name="connsiteX8" fmla="*/ 1015498 w 1601600"/>
                <a:gd name="connsiteY8" fmla="*/ 1363447 h 1839858"/>
                <a:gd name="connsiteX9" fmla="*/ 1010717 w 1601600"/>
                <a:gd name="connsiteY9" fmla="*/ 1363609 h 1839858"/>
                <a:gd name="connsiteX10" fmla="*/ 422062 w 1601600"/>
                <a:gd name="connsiteY10" fmla="*/ 1363609 h 1839858"/>
                <a:gd name="connsiteX11" fmla="*/ 422062 w 1601600"/>
                <a:gd name="connsiteY11" fmla="*/ 1173109 h 1839858"/>
                <a:gd name="connsiteX12" fmla="*/ 0 w 1601600"/>
                <a:gd name="connsiteY12" fmla="*/ 1506484 h 1839858"/>
                <a:gd name="connsiteX13" fmla="*/ 422062 w 1601600"/>
                <a:gd name="connsiteY13" fmla="*/ 1839859 h 1839858"/>
                <a:gd name="connsiteX14" fmla="*/ 422062 w 1601600"/>
                <a:gd name="connsiteY14" fmla="*/ 1649359 h 1839858"/>
                <a:gd name="connsiteX15" fmla="*/ 1013155 w 1601600"/>
                <a:gd name="connsiteY15" fmla="*/ 1649359 h 1839858"/>
                <a:gd name="connsiteX16" fmla="*/ 1013765 w 1601600"/>
                <a:gd name="connsiteY16" fmla="*/ 1649359 h 1839858"/>
                <a:gd name="connsiteX17" fmla="*/ 1015403 w 1601600"/>
                <a:gd name="connsiteY17" fmla="*/ 1649349 h 1839858"/>
                <a:gd name="connsiteX18" fmla="*/ 1601600 w 1601600"/>
                <a:gd name="connsiteY18" fmla="*/ 1060895 h 1839858"/>
                <a:gd name="connsiteX19" fmla="*/ 1514885 w 1601600"/>
                <a:gd name="connsiteY19" fmla="*/ 753342 h 183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01600" h="1839858">
                  <a:moveTo>
                    <a:pt x="1514885" y="753342"/>
                  </a:moveTo>
                  <a:lnTo>
                    <a:pt x="1079954" y="0"/>
                  </a:lnTo>
                  <a:lnTo>
                    <a:pt x="1049579" y="217418"/>
                  </a:lnTo>
                  <a:lnTo>
                    <a:pt x="832495" y="142875"/>
                  </a:lnTo>
                  <a:lnTo>
                    <a:pt x="1268473" y="898017"/>
                  </a:lnTo>
                  <a:lnTo>
                    <a:pt x="1270759" y="901836"/>
                  </a:lnTo>
                  <a:cubicBezTo>
                    <a:pt x="1300267" y="949442"/>
                    <a:pt x="1315850" y="1004449"/>
                    <a:pt x="1315850" y="1060895"/>
                  </a:cubicBezTo>
                  <a:cubicBezTo>
                    <a:pt x="1315850" y="1226391"/>
                    <a:pt x="1182348" y="1361304"/>
                    <a:pt x="1017375" y="1363571"/>
                  </a:cubicBezTo>
                  <a:lnTo>
                    <a:pt x="1015498" y="1363447"/>
                  </a:lnTo>
                  <a:lnTo>
                    <a:pt x="1010717" y="1363609"/>
                  </a:lnTo>
                  <a:lnTo>
                    <a:pt x="422062" y="1363609"/>
                  </a:lnTo>
                  <a:lnTo>
                    <a:pt x="422062" y="1173109"/>
                  </a:lnTo>
                  <a:lnTo>
                    <a:pt x="0" y="1506484"/>
                  </a:lnTo>
                  <a:lnTo>
                    <a:pt x="422062" y="1839859"/>
                  </a:lnTo>
                  <a:lnTo>
                    <a:pt x="422062" y="1649359"/>
                  </a:lnTo>
                  <a:lnTo>
                    <a:pt x="1013155" y="1649359"/>
                  </a:lnTo>
                  <a:cubicBezTo>
                    <a:pt x="1013346" y="1649359"/>
                    <a:pt x="1013565" y="1649359"/>
                    <a:pt x="1013765" y="1649359"/>
                  </a:cubicBezTo>
                  <a:lnTo>
                    <a:pt x="1015403" y="1649349"/>
                  </a:lnTo>
                  <a:cubicBezTo>
                    <a:pt x="1338844" y="1648130"/>
                    <a:pt x="1601600" y="1384611"/>
                    <a:pt x="1601600" y="1060895"/>
                  </a:cubicBezTo>
                  <a:cubicBezTo>
                    <a:pt x="1601591" y="952014"/>
                    <a:pt x="1571625" y="845715"/>
                    <a:pt x="1514885" y="753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04FAD97-7852-4876-9042-520502917E75}"/>
                </a:ext>
              </a:extLst>
            </p:cNvPr>
            <p:cNvSpPr/>
            <p:nvPr/>
          </p:nvSpPr>
          <p:spPr>
            <a:xfrm>
              <a:off x="4572309" y="2821999"/>
              <a:ext cx="1342772" cy="1637319"/>
            </a:xfrm>
            <a:custGeom>
              <a:avLst/>
              <a:gdLst>
                <a:gd name="connsiteX0" fmla="*/ 1199888 w 1342772"/>
                <a:gd name="connsiteY0" fmla="*/ 1488862 h 1637319"/>
                <a:gd name="connsiteX1" fmla="*/ 1342763 w 1342772"/>
                <a:gd name="connsiteY1" fmla="*/ 1351569 h 1637319"/>
                <a:gd name="connsiteX2" fmla="*/ 588183 w 1342772"/>
                <a:gd name="connsiteY2" fmla="*/ 1351569 h 1637319"/>
                <a:gd name="connsiteX3" fmla="*/ 326046 w 1342772"/>
                <a:gd name="connsiteY3" fmla="*/ 1200207 h 1637319"/>
                <a:gd name="connsiteX4" fmla="*/ 326026 w 1342772"/>
                <a:gd name="connsiteY4" fmla="*/ 897493 h 1637319"/>
                <a:gd name="connsiteX5" fmla="*/ 592126 w 1342772"/>
                <a:gd name="connsiteY5" fmla="*/ 436626 h 1637319"/>
                <a:gd name="connsiteX6" fmla="*/ 755233 w 1342772"/>
                <a:gd name="connsiteY6" fmla="*/ 532952 h 1637319"/>
                <a:gd name="connsiteX7" fmla="*/ 682814 w 1342772"/>
                <a:gd name="connsiteY7" fmla="*/ 0 h 1637319"/>
                <a:gd name="connsiteX8" fmla="*/ 181132 w 1342772"/>
                <a:gd name="connsiteY8" fmla="*/ 193881 h 1637319"/>
                <a:gd name="connsiteX9" fmla="*/ 346077 w 1342772"/>
                <a:gd name="connsiteY9" fmla="*/ 291303 h 1637319"/>
                <a:gd name="connsiteX10" fmla="*/ 78567 w 1342772"/>
                <a:gd name="connsiteY10" fmla="*/ 754637 h 1637319"/>
                <a:gd name="connsiteX11" fmla="*/ 78567 w 1342772"/>
                <a:gd name="connsiteY11" fmla="*/ 1343082 h 1637319"/>
                <a:gd name="connsiteX12" fmla="*/ 588193 w 1342772"/>
                <a:gd name="connsiteY12" fmla="*/ 1637319 h 1637319"/>
                <a:gd name="connsiteX13" fmla="*/ 1342773 w 1342772"/>
                <a:gd name="connsiteY13" fmla="*/ 1637319 h 1637319"/>
                <a:gd name="connsiteX14" fmla="*/ 1199888 w 1342772"/>
                <a:gd name="connsiteY14" fmla="*/ 1488862 h 163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2772" h="1637319">
                  <a:moveTo>
                    <a:pt x="1199888" y="1488862"/>
                  </a:moveTo>
                  <a:lnTo>
                    <a:pt x="1342763" y="1351569"/>
                  </a:lnTo>
                  <a:lnTo>
                    <a:pt x="588183" y="1351569"/>
                  </a:lnTo>
                  <a:cubicBezTo>
                    <a:pt x="480379" y="1351569"/>
                    <a:pt x="379938" y="1293562"/>
                    <a:pt x="326046" y="1200207"/>
                  </a:cubicBezTo>
                  <a:cubicBezTo>
                    <a:pt x="272153" y="1106853"/>
                    <a:pt x="272153" y="990857"/>
                    <a:pt x="326026" y="897493"/>
                  </a:cubicBezTo>
                  <a:lnTo>
                    <a:pt x="592126" y="436626"/>
                  </a:lnTo>
                  <a:lnTo>
                    <a:pt x="755233" y="532952"/>
                  </a:lnTo>
                  <a:lnTo>
                    <a:pt x="682814" y="0"/>
                  </a:lnTo>
                  <a:lnTo>
                    <a:pt x="181132" y="193881"/>
                  </a:lnTo>
                  <a:lnTo>
                    <a:pt x="346077" y="291303"/>
                  </a:lnTo>
                  <a:lnTo>
                    <a:pt x="78567" y="754637"/>
                  </a:lnTo>
                  <a:cubicBezTo>
                    <a:pt x="-26189" y="936117"/>
                    <a:pt x="-26189" y="1161602"/>
                    <a:pt x="78567" y="1343082"/>
                  </a:cubicBezTo>
                  <a:cubicBezTo>
                    <a:pt x="183361" y="1524572"/>
                    <a:pt x="378643" y="1637319"/>
                    <a:pt x="588193" y="1637319"/>
                  </a:cubicBezTo>
                  <a:lnTo>
                    <a:pt x="1342773" y="1637319"/>
                  </a:lnTo>
                  <a:lnTo>
                    <a:pt x="1199888" y="1488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8550FDF-A420-4C77-8EF6-1E7C98E4ADCE}"/>
              </a:ext>
            </a:extLst>
          </p:cNvPr>
          <p:cNvSpPr/>
          <p:nvPr userDrawn="1"/>
        </p:nvSpPr>
        <p:spPr>
          <a:xfrm>
            <a:off x="11359358" y="6259429"/>
            <a:ext cx="57721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C465B14E-B547-4612-956C-EF65EF6DEB60}" type="slidenum">
              <a:rPr lang="en-US" sz="2000" b="0" smtClean="0">
                <a:solidFill>
                  <a:schemeClr val="accent1"/>
                </a:solidFill>
                <a:latin typeface="+mj-lt"/>
              </a:rPr>
              <a:pPr algn="ctr"/>
              <a:t>‹N›</a:t>
            </a:fld>
            <a:endParaRPr lang="en-US" sz="2000" b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933F820-A19D-4343-B460-C0612C17AE6E}"/>
              </a:ext>
            </a:extLst>
          </p:cNvPr>
          <p:cNvGrpSpPr/>
          <p:nvPr userDrawn="1"/>
        </p:nvGrpSpPr>
        <p:grpSpPr>
          <a:xfrm>
            <a:off x="255423" y="6430353"/>
            <a:ext cx="736982" cy="209524"/>
            <a:chOff x="10365831" y="4548189"/>
            <a:chExt cx="1018597" cy="289587"/>
          </a:xfrm>
        </p:grpSpPr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BE1632ED-16DA-483C-95CE-37FAC913E9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95680" y="4548189"/>
              <a:ext cx="28874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157 w 437"/>
                <a:gd name="T19" fmla="*/ 338 h 438"/>
                <a:gd name="T20" fmla="*/ 101 w 437"/>
                <a:gd name="T21" fmla="*/ 338 h 438"/>
                <a:gd name="T22" fmla="*/ 101 w 437"/>
                <a:gd name="T23" fmla="*/ 177 h 438"/>
                <a:gd name="T24" fmla="*/ 157 w 437"/>
                <a:gd name="T25" fmla="*/ 177 h 438"/>
                <a:gd name="T26" fmla="*/ 157 w 437"/>
                <a:gd name="T27" fmla="*/ 338 h 438"/>
                <a:gd name="T28" fmla="*/ 129 w 437"/>
                <a:gd name="T29" fmla="*/ 155 h 438"/>
                <a:gd name="T30" fmla="*/ 98 w 437"/>
                <a:gd name="T31" fmla="*/ 129 h 438"/>
                <a:gd name="T32" fmla="*/ 129 w 437"/>
                <a:gd name="T33" fmla="*/ 100 h 438"/>
                <a:gd name="T34" fmla="*/ 160 w 437"/>
                <a:gd name="T35" fmla="*/ 129 h 438"/>
                <a:gd name="T36" fmla="*/ 129 w 437"/>
                <a:gd name="T37" fmla="*/ 155 h 438"/>
                <a:gd name="T38" fmla="*/ 347 w 437"/>
                <a:gd name="T39" fmla="*/ 338 h 438"/>
                <a:gd name="T40" fmla="*/ 296 w 437"/>
                <a:gd name="T41" fmla="*/ 338 h 438"/>
                <a:gd name="T42" fmla="*/ 296 w 437"/>
                <a:gd name="T43" fmla="*/ 252 h 438"/>
                <a:gd name="T44" fmla="*/ 268 w 437"/>
                <a:gd name="T45" fmla="*/ 215 h 438"/>
                <a:gd name="T46" fmla="*/ 240 w 437"/>
                <a:gd name="T47" fmla="*/ 235 h 438"/>
                <a:gd name="T48" fmla="*/ 237 w 437"/>
                <a:gd name="T49" fmla="*/ 249 h 438"/>
                <a:gd name="T50" fmla="*/ 237 w 437"/>
                <a:gd name="T51" fmla="*/ 338 h 438"/>
                <a:gd name="T52" fmla="*/ 185 w 437"/>
                <a:gd name="T53" fmla="*/ 338 h 438"/>
                <a:gd name="T54" fmla="*/ 185 w 437"/>
                <a:gd name="T55" fmla="*/ 177 h 438"/>
                <a:gd name="T56" fmla="*/ 237 w 437"/>
                <a:gd name="T57" fmla="*/ 177 h 438"/>
                <a:gd name="T58" fmla="*/ 237 w 437"/>
                <a:gd name="T59" fmla="*/ 198 h 438"/>
                <a:gd name="T60" fmla="*/ 285 w 437"/>
                <a:gd name="T61" fmla="*/ 175 h 438"/>
                <a:gd name="T62" fmla="*/ 347 w 437"/>
                <a:gd name="T63" fmla="*/ 246 h 438"/>
                <a:gd name="T64" fmla="*/ 347 w 437"/>
                <a:gd name="T65" fmla="*/ 3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7" h="438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157" y="338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57" y="338"/>
                    <a:pt x="157" y="338"/>
                    <a:pt x="157" y="338"/>
                  </a:cubicBezTo>
                  <a:close/>
                  <a:moveTo>
                    <a:pt x="129" y="155"/>
                  </a:moveTo>
                  <a:cubicBezTo>
                    <a:pt x="111" y="155"/>
                    <a:pt x="98" y="143"/>
                    <a:pt x="98" y="129"/>
                  </a:cubicBezTo>
                  <a:cubicBezTo>
                    <a:pt x="98" y="112"/>
                    <a:pt x="111" y="100"/>
                    <a:pt x="129" y="100"/>
                  </a:cubicBezTo>
                  <a:cubicBezTo>
                    <a:pt x="148" y="100"/>
                    <a:pt x="160" y="112"/>
                    <a:pt x="160" y="129"/>
                  </a:cubicBezTo>
                  <a:cubicBezTo>
                    <a:pt x="160" y="143"/>
                    <a:pt x="148" y="155"/>
                    <a:pt x="129" y="155"/>
                  </a:cubicBezTo>
                  <a:close/>
                  <a:moveTo>
                    <a:pt x="347" y="338"/>
                  </a:moveTo>
                  <a:cubicBezTo>
                    <a:pt x="296" y="338"/>
                    <a:pt x="296" y="338"/>
                    <a:pt x="296" y="338"/>
                  </a:cubicBezTo>
                  <a:cubicBezTo>
                    <a:pt x="296" y="252"/>
                    <a:pt x="296" y="252"/>
                    <a:pt x="296" y="252"/>
                  </a:cubicBezTo>
                  <a:cubicBezTo>
                    <a:pt x="296" y="229"/>
                    <a:pt x="285" y="215"/>
                    <a:pt x="268" y="215"/>
                  </a:cubicBezTo>
                  <a:cubicBezTo>
                    <a:pt x="251" y="215"/>
                    <a:pt x="243" y="223"/>
                    <a:pt x="240" y="235"/>
                  </a:cubicBezTo>
                  <a:cubicBezTo>
                    <a:pt x="237" y="238"/>
                    <a:pt x="237" y="241"/>
                    <a:pt x="237" y="249"/>
                  </a:cubicBezTo>
                  <a:cubicBezTo>
                    <a:pt x="237" y="338"/>
                    <a:pt x="237" y="338"/>
                    <a:pt x="237" y="338"/>
                  </a:cubicBezTo>
                  <a:cubicBezTo>
                    <a:pt x="185" y="338"/>
                    <a:pt x="185" y="338"/>
                    <a:pt x="185" y="338"/>
                  </a:cubicBezTo>
                  <a:cubicBezTo>
                    <a:pt x="185" y="338"/>
                    <a:pt x="185" y="192"/>
                    <a:pt x="185" y="177"/>
                  </a:cubicBezTo>
                  <a:cubicBezTo>
                    <a:pt x="237" y="177"/>
                    <a:pt x="237" y="177"/>
                    <a:pt x="237" y="177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46" y="189"/>
                    <a:pt x="259" y="175"/>
                    <a:pt x="285" y="175"/>
                  </a:cubicBezTo>
                  <a:cubicBezTo>
                    <a:pt x="319" y="175"/>
                    <a:pt x="347" y="195"/>
                    <a:pt x="347" y="246"/>
                  </a:cubicBezTo>
                  <a:cubicBezTo>
                    <a:pt x="347" y="246"/>
                    <a:pt x="347" y="246"/>
                    <a:pt x="347" y="3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A0D06B5A-ADF2-4F72-AE77-09B1C51F3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65831" y="4548189"/>
              <a:ext cx="28874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277 w 437"/>
                <a:gd name="T19" fmla="*/ 219 h 438"/>
                <a:gd name="T20" fmla="*/ 241 w 437"/>
                <a:gd name="T21" fmla="*/ 219 h 438"/>
                <a:gd name="T22" fmla="*/ 241 w 437"/>
                <a:gd name="T23" fmla="*/ 345 h 438"/>
                <a:gd name="T24" fmla="*/ 189 w 437"/>
                <a:gd name="T25" fmla="*/ 345 h 438"/>
                <a:gd name="T26" fmla="*/ 189 w 437"/>
                <a:gd name="T27" fmla="*/ 219 h 438"/>
                <a:gd name="T28" fmla="*/ 164 w 437"/>
                <a:gd name="T29" fmla="*/ 219 h 438"/>
                <a:gd name="T30" fmla="*/ 164 w 437"/>
                <a:gd name="T31" fmla="*/ 174 h 438"/>
                <a:gd name="T32" fmla="*/ 189 w 437"/>
                <a:gd name="T33" fmla="*/ 174 h 438"/>
                <a:gd name="T34" fmla="*/ 189 w 437"/>
                <a:gd name="T35" fmla="*/ 145 h 438"/>
                <a:gd name="T36" fmla="*/ 241 w 437"/>
                <a:gd name="T37" fmla="*/ 93 h 438"/>
                <a:gd name="T38" fmla="*/ 279 w 437"/>
                <a:gd name="T39" fmla="*/ 93 h 438"/>
                <a:gd name="T40" fmla="*/ 279 w 437"/>
                <a:gd name="T41" fmla="*/ 137 h 438"/>
                <a:gd name="T42" fmla="*/ 253 w 437"/>
                <a:gd name="T43" fmla="*/ 137 h 438"/>
                <a:gd name="T44" fmla="*/ 241 w 437"/>
                <a:gd name="T45" fmla="*/ 149 h 438"/>
                <a:gd name="T46" fmla="*/ 241 w 437"/>
                <a:gd name="T47" fmla="*/ 174 h 438"/>
                <a:gd name="T48" fmla="*/ 281 w 437"/>
                <a:gd name="T49" fmla="*/ 174 h 438"/>
                <a:gd name="T50" fmla="*/ 277 w 437"/>
                <a:gd name="T51" fmla="*/ 21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438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277" y="219"/>
                  </a:moveTo>
                  <a:cubicBezTo>
                    <a:pt x="241" y="219"/>
                    <a:pt x="241" y="219"/>
                    <a:pt x="241" y="219"/>
                  </a:cubicBezTo>
                  <a:cubicBezTo>
                    <a:pt x="241" y="275"/>
                    <a:pt x="241" y="345"/>
                    <a:pt x="241" y="345"/>
                  </a:cubicBezTo>
                  <a:cubicBezTo>
                    <a:pt x="189" y="345"/>
                    <a:pt x="189" y="345"/>
                    <a:pt x="189" y="345"/>
                  </a:cubicBezTo>
                  <a:cubicBezTo>
                    <a:pt x="189" y="345"/>
                    <a:pt x="189" y="276"/>
                    <a:pt x="189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9" y="125"/>
                    <a:pt x="199" y="93"/>
                    <a:pt x="241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137"/>
                    <a:pt x="279" y="137"/>
                    <a:pt x="279" y="137"/>
                  </a:cubicBezTo>
                  <a:cubicBezTo>
                    <a:pt x="279" y="137"/>
                    <a:pt x="256" y="137"/>
                    <a:pt x="253" y="137"/>
                  </a:cubicBezTo>
                  <a:cubicBezTo>
                    <a:pt x="248" y="137"/>
                    <a:pt x="241" y="138"/>
                    <a:pt x="241" y="149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7" y="219"/>
                    <a:pt x="277" y="219"/>
                    <a:pt x="277" y="2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91ACD07E-A22E-41CF-8503-920A3775B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895" y="4548189"/>
              <a:ext cx="288468" cy="289587"/>
            </a:xfrm>
            <a:custGeom>
              <a:avLst/>
              <a:gdLst>
                <a:gd name="T0" fmla="*/ 377 w 437"/>
                <a:gd name="T1" fmla="*/ 0 h 438"/>
                <a:gd name="T2" fmla="*/ 60 w 437"/>
                <a:gd name="T3" fmla="*/ 0 h 438"/>
                <a:gd name="T4" fmla="*/ 0 w 437"/>
                <a:gd name="T5" fmla="*/ 61 h 438"/>
                <a:gd name="T6" fmla="*/ 0 w 437"/>
                <a:gd name="T7" fmla="*/ 377 h 438"/>
                <a:gd name="T8" fmla="*/ 60 w 437"/>
                <a:gd name="T9" fmla="*/ 438 h 438"/>
                <a:gd name="T10" fmla="*/ 377 w 437"/>
                <a:gd name="T11" fmla="*/ 438 h 438"/>
                <a:gd name="T12" fmla="*/ 437 w 437"/>
                <a:gd name="T13" fmla="*/ 377 h 438"/>
                <a:gd name="T14" fmla="*/ 437 w 437"/>
                <a:gd name="T15" fmla="*/ 61 h 438"/>
                <a:gd name="T16" fmla="*/ 377 w 437"/>
                <a:gd name="T17" fmla="*/ 0 h 438"/>
                <a:gd name="T18" fmla="*/ 334 w 437"/>
                <a:gd name="T19" fmla="*/ 162 h 438"/>
                <a:gd name="T20" fmla="*/ 334 w 437"/>
                <a:gd name="T21" fmla="*/ 171 h 438"/>
                <a:gd name="T22" fmla="*/ 171 w 437"/>
                <a:gd name="T23" fmla="*/ 333 h 438"/>
                <a:gd name="T24" fmla="*/ 84 w 437"/>
                <a:gd name="T25" fmla="*/ 308 h 438"/>
                <a:gd name="T26" fmla="*/ 97 w 437"/>
                <a:gd name="T27" fmla="*/ 309 h 438"/>
                <a:gd name="T28" fmla="*/ 168 w 437"/>
                <a:gd name="T29" fmla="*/ 284 h 438"/>
                <a:gd name="T30" fmla="*/ 114 w 437"/>
                <a:gd name="T31" fmla="*/ 244 h 438"/>
                <a:gd name="T32" fmla="*/ 126 w 437"/>
                <a:gd name="T33" fmla="*/ 246 h 438"/>
                <a:gd name="T34" fmla="*/ 141 w 437"/>
                <a:gd name="T35" fmla="*/ 243 h 438"/>
                <a:gd name="T36" fmla="*/ 94 w 437"/>
                <a:gd name="T37" fmla="*/ 186 h 438"/>
                <a:gd name="T38" fmla="*/ 120 w 437"/>
                <a:gd name="T39" fmla="*/ 193 h 438"/>
                <a:gd name="T40" fmla="*/ 96 w 437"/>
                <a:gd name="T41" fmla="*/ 145 h 438"/>
                <a:gd name="T42" fmla="*/ 102 w 437"/>
                <a:gd name="T43" fmla="*/ 117 h 438"/>
                <a:gd name="T44" fmla="*/ 222 w 437"/>
                <a:gd name="T45" fmla="*/ 177 h 438"/>
                <a:gd name="T46" fmla="*/ 219 w 437"/>
                <a:gd name="T47" fmla="*/ 163 h 438"/>
                <a:gd name="T48" fmla="*/ 277 w 437"/>
                <a:gd name="T49" fmla="*/ 105 h 438"/>
                <a:gd name="T50" fmla="*/ 319 w 437"/>
                <a:gd name="T51" fmla="*/ 124 h 438"/>
                <a:gd name="T52" fmla="*/ 355 w 437"/>
                <a:gd name="T53" fmla="*/ 111 h 438"/>
                <a:gd name="T54" fmla="*/ 330 w 437"/>
                <a:gd name="T55" fmla="*/ 141 h 438"/>
                <a:gd name="T56" fmla="*/ 363 w 437"/>
                <a:gd name="T57" fmla="*/ 132 h 438"/>
                <a:gd name="T58" fmla="*/ 334 w 437"/>
                <a:gd name="T59" fmla="*/ 1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7" h="438">
                  <a:moveTo>
                    <a:pt x="3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0"/>
                    <a:pt x="27" y="438"/>
                    <a:pt x="60" y="438"/>
                  </a:cubicBezTo>
                  <a:cubicBezTo>
                    <a:pt x="377" y="438"/>
                    <a:pt x="377" y="438"/>
                    <a:pt x="377" y="438"/>
                  </a:cubicBezTo>
                  <a:cubicBezTo>
                    <a:pt x="410" y="438"/>
                    <a:pt x="437" y="410"/>
                    <a:pt x="437" y="377"/>
                  </a:cubicBezTo>
                  <a:cubicBezTo>
                    <a:pt x="437" y="61"/>
                    <a:pt x="437" y="61"/>
                    <a:pt x="437" y="61"/>
                  </a:cubicBezTo>
                  <a:cubicBezTo>
                    <a:pt x="437" y="27"/>
                    <a:pt x="410" y="0"/>
                    <a:pt x="377" y="0"/>
                  </a:cubicBezTo>
                  <a:close/>
                  <a:moveTo>
                    <a:pt x="334" y="162"/>
                  </a:moveTo>
                  <a:cubicBezTo>
                    <a:pt x="334" y="165"/>
                    <a:pt x="334" y="168"/>
                    <a:pt x="334" y="171"/>
                  </a:cubicBezTo>
                  <a:cubicBezTo>
                    <a:pt x="334" y="246"/>
                    <a:pt x="277" y="333"/>
                    <a:pt x="171" y="333"/>
                  </a:cubicBezTo>
                  <a:cubicBezTo>
                    <a:pt x="138" y="333"/>
                    <a:pt x="108" y="324"/>
                    <a:pt x="84" y="308"/>
                  </a:cubicBezTo>
                  <a:cubicBezTo>
                    <a:pt x="87" y="309"/>
                    <a:pt x="93" y="309"/>
                    <a:pt x="97" y="309"/>
                  </a:cubicBezTo>
                  <a:cubicBezTo>
                    <a:pt x="123" y="309"/>
                    <a:pt x="148" y="300"/>
                    <a:pt x="168" y="284"/>
                  </a:cubicBezTo>
                  <a:cubicBezTo>
                    <a:pt x="144" y="284"/>
                    <a:pt x="123" y="267"/>
                    <a:pt x="114" y="244"/>
                  </a:cubicBezTo>
                  <a:cubicBezTo>
                    <a:pt x="118" y="244"/>
                    <a:pt x="121" y="246"/>
                    <a:pt x="126" y="246"/>
                  </a:cubicBezTo>
                  <a:cubicBezTo>
                    <a:pt x="130" y="246"/>
                    <a:pt x="135" y="244"/>
                    <a:pt x="141" y="243"/>
                  </a:cubicBezTo>
                  <a:cubicBezTo>
                    <a:pt x="114" y="237"/>
                    <a:pt x="94" y="214"/>
                    <a:pt x="94" y="186"/>
                  </a:cubicBezTo>
                  <a:cubicBezTo>
                    <a:pt x="102" y="190"/>
                    <a:pt x="111" y="192"/>
                    <a:pt x="120" y="193"/>
                  </a:cubicBezTo>
                  <a:cubicBezTo>
                    <a:pt x="105" y="183"/>
                    <a:pt x="96" y="165"/>
                    <a:pt x="96" y="145"/>
                  </a:cubicBezTo>
                  <a:cubicBezTo>
                    <a:pt x="96" y="135"/>
                    <a:pt x="97" y="124"/>
                    <a:pt x="102" y="117"/>
                  </a:cubicBezTo>
                  <a:cubicBezTo>
                    <a:pt x="132" y="151"/>
                    <a:pt x="174" y="174"/>
                    <a:pt x="222" y="177"/>
                  </a:cubicBezTo>
                  <a:cubicBezTo>
                    <a:pt x="220" y="172"/>
                    <a:pt x="219" y="168"/>
                    <a:pt x="219" y="163"/>
                  </a:cubicBezTo>
                  <a:cubicBezTo>
                    <a:pt x="219" y="132"/>
                    <a:pt x="246" y="105"/>
                    <a:pt x="277" y="105"/>
                  </a:cubicBezTo>
                  <a:cubicBezTo>
                    <a:pt x="294" y="105"/>
                    <a:pt x="309" y="112"/>
                    <a:pt x="319" y="124"/>
                  </a:cubicBezTo>
                  <a:cubicBezTo>
                    <a:pt x="333" y="121"/>
                    <a:pt x="345" y="117"/>
                    <a:pt x="355" y="111"/>
                  </a:cubicBezTo>
                  <a:cubicBezTo>
                    <a:pt x="351" y="123"/>
                    <a:pt x="342" y="135"/>
                    <a:pt x="330" y="141"/>
                  </a:cubicBezTo>
                  <a:cubicBezTo>
                    <a:pt x="342" y="141"/>
                    <a:pt x="354" y="138"/>
                    <a:pt x="363" y="132"/>
                  </a:cubicBezTo>
                  <a:cubicBezTo>
                    <a:pt x="355" y="144"/>
                    <a:pt x="346" y="154"/>
                    <a:pt x="334" y="1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77AF76E-DE50-41CD-B1C2-F768E63B9A1F}"/>
              </a:ext>
            </a:extLst>
          </p:cNvPr>
          <p:cNvSpPr/>
          <p:nvPr userDrawn="1"/>
        </p:nvSpPr>
        <p:spPr>
          <a:xfrm>
            <a:off x="5249436" y="1250732"/>
            <a:ext cx="1693125" cy="114709"/>
          </a:xfrm>
          <a:custGeom>
            <a:avLst/>
            <a:gdLst>
              <a:gd name="connsiteX0" fmla="*/ 2838450 w 2838450"/>
              <a:gd name="connsiteY0" fmla="*/ 428625 h 428625"/>
              <a:gd name="connsiteX1" fmla="*/ 2488778 w 2838450"/>
              <a:gd name="connsiteY1" fmla="*/ 313106 h 428625"/>
              <a:gd name="connsiteX2" fmla="*/ 2271998 w 2838450"/>
              <a:gd name="connsiteY2" fmla="*/ 238125 h 428625"/>
              <a:gd name="connsiteX3" fmla="*/ 2055228 w 2838450"/>
              <a:gd name="connsiteY3" fmla="*/ 313106 h 428625"/>
              <a:gd name="connsiteX4" fmla="*/ 1705547 w 2838450"/>
              <a:gd name="connsiteY4" fmla="*/ 428625 h 428625"/>
              <a:gd name="connsiteX5" fmla="*/ 1355893 w 2838450"/>
              <a:gd name="connsiteY5" fmla="*/ 313106 h 428625"/>
              <a:gd name="connsiteX6" fmla="*/ 1139133 w 2838450"/>
              <a:gd name="connsiteY6" fmla="*/ 238125 h 428625"/>
              <a:gd name="connsiteX7" fmla="*/ 922391 w 2838450"/>
              <a:gd name="connsiteY7" fmla="*/ 313106 h 428625"/>
              <a:gd name="connsiteX8" fmla="*/ 572729 w 2838450"/>
              <a:gd name="connsiteY8" fmla="*/ 428625 h 428625"/>
              <a:gd name="connsiteX9" fmla="*/ 219913 w 2838450"/>
              <a:gd name="connsiteY9" fmla="*/ 313106 h 428625"/>
              <a:gd name="connsiteX10" fmla="*/ 0 w 2838450"/>
              <a:gd name="connsiteY10" fmla="*/ 238125 h 428625"/>
              <a:gd name="connsiteX11" fmla="*/ 0 w 2838450"/>
              <a:gd name="connsiteY11" fmla="*/ 0 h 428625"/>
              <a:gd name="connsiteX12" fmla="*/ 352816 w 2838450"/>
              <a:gd name="connsiteY12" fmla="*/ 115519 h 428625"/>
              <a:gd name="connsiteX13" fmla="*/ 571148 w 2838450"/>
              <a:gd name="connsiteY13" fmla="*/ 190500 h 428625"/>
              <a:gd name="connsiteX14" fmla="*/ 788689 w 2838450"/>
              <a:gd name="connsiteY14" fmla="*/ 115519 h 428625"/>
              <a:gd name="connsiteX15" fmla="*/ 1138742 w 2838450"/>
              <a:gd name="connsiteY15" fmla="*/ 0 h 428625"/>
              <a:gd name="connsiteX16" fmla="*/ 1488596 w 2838450"/>
              <a:gd name="connsiteY16" fmla="*/ 115519 h 428625"/>
              <a:gd name="connsiteX17" fmla="*/ 1705461 w 2838450"/>
              <a:gd name="connsiteY17" fmla="*/ 190500 h 428625"/>
              <a:gd name="connsiteX18" fmla="*/ 1922269 w 2838450"/>
              <a:gd name="connsiteY18" fmla="*/ 115519 h 428625"/>
              <a:gd name="connsiteX19" fmla="*/ 2271979 w 2838450"/>
              <a:gd name="connsiteY19" fmla="*/ 0 h 428625"/>
              <a:gd name="connsiteX20" fmla="*/ 2621671 w 2838450"/>
              <a:gd name="connsiteY20" fmla="*/ 115519 h 428625"/>
              <a:gd name="connsiteX21" fmla="*/ 2838450 w 2838450"/>
              <a:gd name="connsiteY21" fmla="*/ 190500 h 428625"/>
              <a:gd name="connsiteX22" fmla="*/ 2838450 w 2838450"/>
              <a:gd name="connsiteY2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8450" h="428625">
                <a:moveTo>
                  <a:pt x="2838450" y="428625"/>
                </a:moveTo>
                <a:cubicBezTo>
                  <a:pt x="2657475" y="428625"/>
                  <a:pt x="2565292" y="364569"/>
                  <a:pt x="2488778" y="313106"/>
                </a:cubicBezTo>
                <a:cubicBezTo>
                  <a:pt x="2424056" y="269577"/>
                  <a:pt x="2377297" y="238125"/>
                  <a:pt x="2271998" y="238125"/>
                </a:cubicBezTo>
                <a:cubicBezTo>
                  <a:pt x="2166700" y="238125"/>
                  <a:pt x="2119951" y="269577"/>
                  <a:pt x="2055228" y="313106"/>
                </a:cubicBezTo>
                <a:cubicBezTo>
                  <a:pt x="1978714" y="364569"/>
                  <a:pt x="1883474" y="428625"/>
                  <a:pt x="1705547" y="428625"/>
                </a:cubicBezTo>
                <a:cubicBezTo>
                  <a:pt x="1527620" y="428625"/>
                  <a:pt x="1432408" y="364569"/>
                  <a:pt x="1355893" y="313106"/>
                </a:cubicBezTo>
                <a:cubicBezTo>
                  <a:pt x="1291181" y="269577"/>
                  <a:pt x="1244413" y="238125"/>
                  <a:pt x="1139133" y="238125"/>
                </a:cubicBezTo>
                <a:cubicBezTo>
                  <a:pt x="1033853" y="238125"/>
                  <a:pt x="987104" y="269577"/>
                  <a:pt x="922391" y="313106"/>
                </a:cubicBezTo>
                <a:cubicBezTo>
                  <a:pt x="845887" y="364569"/>
                  <a:pt x="750646" y="428625"/>
                  <a:pt x="572729" y="428625"/>
                </a:cubicBezTo>
                <a:cubicBezTo>
                  <a:pt x="394811" y="428625"/>
                  <a:pt x="296418" y="364569"/>
                  <a:pt x="219913" y="313106"/>
                </a:cubicBezTo>
                <a:cubicBezTo>
                  <a:pt x="155200" y="269577"/>
                  <a:pt x="104775" y="238125"/>
                  <a:pt x="0" y="238125"/>
                </a:cubicBezTo>
                <a:lnTo>
                  <a:pt x="0" y="0"/>
                </a:lnTo>
                <a:cubicBezTo>
                  <a:pt x="180975" y="0"/>
                  <a:pt x="276311" y="64056"/>
                  <a:pt x="352816" y="115519"/>
                </a:cubicBezTo>
                <a:cubicBezTo>
                  <a:pt x="417538" y="159048"/>
                  <a:pt x="465868" y="190500"/>
                  <a:pt x="571148" y="190500"/>
                </a:cubicBezTo>
                <a:cubicBezTo>
                  <a:pt x="676437" y="190500"/>
                  <a:pt x="723976" y="159048"/>
                  <a:pt x="788689" y="115519"/>
                </a:cubicBezTo>
                <a:cubicBezTo>
                  <a:pt x="865194" y="64056"/>
                  <a:pt x="960825" y="0"/>
                  <a:pt x="1138742" y="0"/>
                </a:cubicBezTo>
                <a:cubicBezTo>
                  <a:pt x="1316660" y="0"/>
                  <a:pt x="1412081" y="64056"/>
                  <a:pt x="1488596" y="115519"/>
                </a:cubicBezTo>
                <a:cubicBezTo>
                  <a:pt x="1553308" y="159048"/>
                  <a:pt x="1600171" y="190500"/>
                  <a:pt x="1705461" y="190500"/>
                </a:cubicBezTo>
                <a:cubicBezTo>
                  <a:pt x="1810760" y="190500"/>
                  <a:pt x="1857556" y="159048"/>
                  <a:pt x="1922269" y="115519"/>
                </a:cubicBezTo>
                <a:cubicBezTo>
                  <a:pt x="1998783" y="64056"/>
                  <a:pt x="2094052" y="0"/>
                  <a:pt x="2271979" y="0"/>
                </a:cubicBezTo>
                <a:cubicBezTo>
                  <a:pt x="2449906" y="0"/>
                  <a:pt x="2545156" y="64056"/>
                  <a:pt x="2621671" y="115519"/>
                </a:cubicBezTo>
                <a:cubicBezTo>
                  <a:pt x="2686384" y="159048"/>
                  <a:pt x="2733675" y="190500"/>
                  <a:pt x="2838450" y="190500"/>
                </a:cubicBezTo>
                <a:lnTo>
                  <a:pt x="2838450" y="42862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EFAC7C-FDDC-FE43-B192-4609AED1BAFB}" type="datetimeFigureOut">
              <a:rPr lang="it-IT"/>
              <a:t>18/06/24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A3806B-CF21-BF48-B106-84A1A46C0B6F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EFAC7C-FDDC-FE43-B192-4609AED1BAFB}" type="datetimeFigureOut">
              <a:rPr lang="it-IT"/>
              <a:t>18/06/24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A3806B-CF21-BF48-B106-84A1A46C0B6F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EFAC7C-FDDC-FE43-B192-4609AED1BAFB}" type="datetimeFigureOut">
              <a:rPr lang="it-IT"/>
              <a:t>18/06/24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A3806B-CF21-BF48-B106-84A1A46C0B6F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EFAC7C-FDDC-FE43-B192-4609AED1BAFB}" type="datetimeFigureOut">
              <a:rPr lang="it-IT"/>
              <a:t>18/06/24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A3806B-CF21-BF48-B106-84A1A46C0B6F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EFAC7C-FDDC-FE43-B192-4609AED1BAFB}" type="datetimeFigureOut">
              <a:rPr lang="it-IT"/>
              <a:t>18/06/24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A3806B-CF21-BF48-B106-84A1A46C0B6F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EFAC7C-FDDC-FE43-B192-4609AED1BAFB}" type="datetimeFigureOut">
              <a:rPr lang="it-IT"/>
              <a:t>18/06/24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A3806B-CF21-BF48-B106-84A1A46C0B6F}" type="slidenum">
              <a:rPr lang="it-IT"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2248" y="6370854"/>
            <a:ext cx="3079531" cy="362716"/>
          </a:xfrm>
          <a:prstGeom prst="rect">
            <a:avLst/>
          </a:prstGeom>
        </p:spPr>
      </p:pic>
      <p:pic>
        <p:nvPicPr>
          <p:cNvPr id="11" name="Immagine 10" descr="Immagine che contiene Carattere, logo, testo, Elementi grafici&#10;&#10;Descrizione generata automaticamen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741573" y="6352614"/>
            <a:ext cx="1198179" cy="436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8DE0C5-0057-4546-BB71-4D82167F0E0B}" type="datetimeFigureOut">
              <a:rPr lang="en-US"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B914BB-7272-D24C-B1E5-4A0A9721D144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5EFAC7C-FDDC-FE43-B192-4609AED1BAFB}" type="datetimeFigureOut">
              <a:rPr lang="it-IT"/>
              <a:t>18/06/24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7A3806B-CF21-BF48-B106-84A1A46C0B6F}" type="slidenum">
              <a:rPr lang="it-IT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accent1">
              <a:lumMod val="50000"/>
            </a:schemeClr>
          </a:solidFill>
          <a:latin typeface="Montserra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accent1">
              <a:lumMod val="50000"/>
            </a:schemeClr>
          </a:solidFill>
          <a:latin typeface="Montserra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accent1">
              <a:lumMod val="50000"/>
            </a:schemeClr>
          </a:solidFill>
          <a:latin typeface="Montserra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accent1">
              <a:lumMod val="50000"/>
            </a:schemeClr>
          </a:solidFill>
          <a:latin typeface="Montserra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accent1">
              <a:lumMod val="50000"/>
            </a:schemeClr>
          </a:solidFill>
          <a:latin typeface="Montserra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accent1">
              <a:lumMod val="50000"/>
            </a:schemeClr>
          </a:solidFill>
          <a:latin typeface="Montserra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9.pn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10.jpe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Freeform: Shape 64"/>
          <p:cNvSpPr>
            <a:spLocks noChangeAspect="1"/>
          </p:cNvSpPr>
          <p:nvPr/>
        </p:nvSpPr>
        <p:spPr bwMode="auto">
          <a:xfrm flipH="1">
            <a:off x="-2" y="1164121"/>
            <a:ext cx="12192001" cy="4241971"/>
          </a:xfrm>
          <a:custGeom>
            <a:avLst/>
            <a:gdLst>
              <a:gd name="connsiteX0" fmla="*/ 2384684 w 12192001"/>
              <a:gd name="connsiteY0" fmla="*/ 5 h 5955633"/>
              <a:gd name="connsiteX1" fmla="*/ 3553224 w 12192001"/>
              <a:gd name="connsiteY1" fmla="*/ 54950 h 5955633"/>
              <a:gd name="connsiteX2" fmla="*/ 9227280 w 12192001"/>
              <a:gd name="connsiteY2" fmla="*/ 219600 h 5955633"/>
              <a:gd name="connsiteX3" fmla="*/ 12192001 w 12192001"/>
              <a:gd name="connsiteY3" fmla="*/ 197274 h 5955633"/>
              <a:gd name="connsiteX4" fmla="*/ 12192001 w 12192001"/>
              <a:gd name="connsiteY4" fmla="*/ 409075 h 5955633"/>
              <a:gd name="connsiteX5" fmla="*/ 12192001 w 12192001"/>
              <a:gd name="connsiteY5" fmla="*/ 530759 h 5955633"/>
              <a:gd name="connsiteX6" fmla="*/ 12192001 w 12192001"/>
              <a:gd name="connsiteY6" fmla="*/ 5955633 h 5955633"/>
              <a:gd name="connsiteX7" fmla="*/ 2 w 12192001"/>
              <a:gd name="connsiteY7" fmla="*/ 5955633 h 5955633"/>
              <a:gd name="connsiteX8" fmla="*/ 2 w 12192001"/>
              <a:gd name="connsiteY8" fmla="*/ 530228 h 5955633"/>
              <a:gd name="connsiteX9" fmla="*/ 2 w 12192001"/>
              <a:gd name="connsiteY9" fmla="*/ 527968 h 5955633"/>
              <a:gd name="connsiteX10" fmla="*/ 0 w 12192001"/>
              <a:gd name="connsiteY10" fmla="*/ 527968 h 5955633"/>
              <a:gd name="connsiteX11" fmla="*/ 0 w 12192001"/>
              <a:gd name="connsiteY11" fmla="*/ 151228 h 5955633"/>
              <a:gd name="connsiteX12" fmla="*/ 92533 w 12192001"/>
              <a:gd name="connsiteY12" fmla="*/ 144252 h 5955633"/>
              <a:gd name="connsiteX13" fmla="*/ 2384684 w 12192001"/>
              <a:gd name="connsiteY13" fmla="*/ 5 h 59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5955633" extrusionOk="0">
                <a:moveTo>
                  <a:pt x="2384684" y="5"/>
                </a:moveTo>
                <a:cubicBezTo>
                  <a:pt x="2736486" y="-291"/>
                  <a:pt x="3114854" y="15270"/>
                  <a:pt x="3553224" y="54950"/>
                </a:cubicBezTo>
                <a:cubicBezTo>
                  <a:pt x="4952307" y="181926"/>
                  <a:pt x="5959057" y="463783"/>
                  <a:pt x="9227280" y="219600"/>
                </a:cubicBezTo>
                <a:cubicBezTo>
                  <a:pt x="10385779" y="131694"/>
                  <a:pt x="11385124" y="144252"/>
                  <a:pt x="12192001" y="197274"/>
                </a:cubicBezTo>
                <a:lnTo>
                  <a:pt x="12192001" y="409075"/>
                </a:lnTo>
                <a:lnTo>
                  <a:pt x="12192001" y="530759"/>
                </a:lnTo>
                <a:lnTo>
                  <a:pt x="12192001" y="5955633"/>
                </a:lnTo>
                <a:lnTo>
                  <a:pt x="2" y="5955633"/>
                </a:lnTo>
                <a:lnTo>
                  <a:pt x="2" y="530228"/>
                </a:lnTo>
                <a:lnTo>
                  <a:pt x="2" y="527968"/>
                </a:lnTo>
                <a:lnTo>
                  <a:pt x="0" y="527968"/>
                </a:lnTo>
                <a:lnTo>
                  <a:pt x="0" y="151228"/>
                </a:lnTo>
                <a:cubicBezTo>
                  <a:pt x="29610" y="148438"/>
                  <a:pt x="62921" y="147042"/>
                  <a:pt x="92533" y="144252"/>
                </a:cubicBezTo>
                <a:cubicBezTo>
                  <a:pt x="965340" y="78060"/>
                  <a:pt x="1610720" y="657"/>
                  <a:pt x="2384684" y="5"/>
                </a:cubicBez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: Rounded Corners 56"/>
          <p:cNvSpPr/>
          <p:nvPr/>
        </p:nvSpPr>
        <p:spPr bwMode="auto">
          <a:xfrm>
            <a:off x="5361668" y="4482738"/>
            <a:ext cx="1468664" cy="34740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60" name="TextBox 59"/>
          <p:cNvSpPr txBox="1"/>
          <p:nvPr/>
        </p:nvSpPr>
        <p:spPr bwMode="auto">
          <a:xfrm>
            <a:off x="5497118" y="4502552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bg2"/>
                </a:solidFill>
                <a:latin typeface="Calibri Light"/>
              </a:rPr>
              <a:t>Learn more</a:t>
            </a:r>
            <a:endParaRPr/>
          </a:p>
        </p:txBody>
      </p:sp>
      <p:sp>
        <p:nvSpPr>
          <p:cNvPr id="23" name="Freeform: Shape 28"/>
          <p:cNvSpPr/>
          <p:nvPr/>
        </p:nvSpPr>
        <p:spPr bwMode="auto">
          <a:xfrm>
            <a:off x="-1" y="1385320"/>
            <a:ext cx="12192001" cy="5681257"/>
          </a:xfrm>
          <a:custGeom>
            <a:avLst/>
            <a:gdLst>
              <a:gd name="connsiteX0" fmla="*/ 2384684 w 12192001"/>
              <a:gd name="connsiteY0" fmla="*/ 5 h 5955633"/>
              <a:gd name="connsiteX1" fmla="*/ 3553224 w 12192001"/>
              <a:gd name="connsiteY1" fmla="*/ 54950 h 5955633"/>
              <a:gd name="connsiteX2" fmla="*/ 9227280 w 12192001"/>
              <a:gd name="connsiteY2" fmla="*/ 219600 h 5955633"/>
              <a:gd name="connsiteX3" fmla="*/ 12192001 w 12192001"/>
              <a:gd name="connsiteY3" fmla="*/ 197274 h 5955633"/>
              <a:gd name="connsiteX4" fmla="*/ 12192001 w 12192001"/>
              <a:gd name="connsiteY4" fmla="*/ 409075 h 5955633"/>
              <a:gd name="connsiteX5" fmla="*/ 12192001 w 12192001"/>
              <a:gd name="connsiteY5" fmla="*/ 530759 h 5955633"/>
              <a:gd name="connsiteX6" fmla="*/ 12192001 w 12192001"/>
              <a:gd name="connsiteY6" fmla="*/ 5955633 h 5955633"/>
              <a:gd name="connsiteX7" fmla="*/ 2 w 12192001"/>
              <a:gd name="connsiteY7" fmla="*/ 5955633 h 5955633"/>
              <a:gd name="connsiteX8" fmla="*/ 2 w 12192001"/>
              <a:gd name="connsiteY8" fmla="*/ 530228 h 5955633"/>
              <a:gd name="connsiteX9" fmla="*/ 2 w 12192001"/>
              <a:gd name="connsiteY9" fmla="*/ 527968 h 5955633"/>
              <a:gd name="connsiteX10" fmla="*/ 0 w 12192001"/>
              <a:gd name="connsiteY10" fmla="*/ 527968 h 5955633"/>
              <a:gd name="connsiteX11" fmla="*/ 0 w 12192001"/>
              <a:gd name="connsiteY11" fmla="*/ 151228 h 5955633"/>
              <a:gd name="connsiteX12" fmla="*/ 92533 w 12192001"/>
              <a:gd name="connsiteY12" fmla="*/ 144252 h 5955633"/>
              <a:gd name="connsiteX13" fmla="*/ 2384684 w 12192001"/>
              <a:gd name="connsiteY13" fmla="*/ 5 h 59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5955633" extrusionOk="0">
                <a:moveTo>
                  <a:pt x="2384684" y="5"/>
                </a:moveTo>
                <a:cubicBezTo>
                  <a:pt x="2736486" y="-291"/>
                  <a:pt x="3114854" y="15270"/>
                  <a:pt x="3553224" y="54950"/>
                </a:cubicBezTo>
                <a:cubicBezTo>
                  <a:pt x="4952307" y="181926"/>
                  <a:pt x="5959057" y="463783"/>
                  <a:pt x="9227280" y="219600"/>
                </a:cubicBezTo>
                <a:cubicBezTo>
                  <a:pt x="10385779" y="131694"/>
                  <a:pt x="11385124" y="144252"/>
                  <a:pt x="12192001" y="197274"/>
                </a:cubicBezTo>
                <a:lnTo>
                  <a:pt x="12192001" y="409075"/>
                </a:lnTo>
                <a:lnTo>
                  <a:pt x="12192001" y="530759"/>
                </a:lnTo>
                <a:lnTo>
                  <a:pt x="12192001" y="5955633"/>
                </a:lnTo>
                <a:lnTo>
                  <a:pt x="2" y="5955633"/>
                </a:lnTo>
                <a:lnTo>
                  <a:pt x="2" y="530228"/>
                </a:lnTo>
                <a:lnTo>
                  <a:pt x="2" y="527968"/>
                </a:lnTo>
                <a:lnTo>
                  <a:pt x="0" y="527968"/>
                </a:lnTo>
                <a:lnTo>
                  <a:pt x="0" y="151228"/>
                </a:lnTo>
                <a:cubicBezTo>
                  <a:pt x="29610" y="148438"/>
                  <a:pt x="62921" y="147042"/>
                  <a:pt x="92533" y="144252"/>
                </a:cubicBezTo>
                <a:cubicBezTo>
                  <a:pt x="965340" y="78060"/>
                  <a:pt x="1610720" y="657"/>
                  <a:pt x="2384684" y="5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147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: Shape 28"/>
          <p:cNvSpPr/>
          <p:nvPr/>
        </p:nvSpPr>
        <p:spPr bwMode="auto">
          <a:xfrm>
            <a:off x="0" y="1609325"/>
            <a:ext cx="12192001" cy="4986384"/>
          </a:xfrm>
          <a:custGeom>
            <a:avLst/>
            <a:gdLst>
              <a:gd name="connsiteX0" fmla="*/ 2384684 w 12192001"/>
              <a:gd name="connsiteY0" fmla="*/ 5 h 5955633"/>
              <a:gd name="connsiteX1" fmla="*/ 3553224 w 12192001"/>
              <a:gd name="connsiteY1" fmla="*/ 54950 h 5955633"/>
              <a:gd name="connsiteX2" fmla="*/ 9227280 w 12192001"/>
              <a:gd name="connsiteY2" fmla="*/ 219600 h 5955633"/>
              <a:gd name="connsiteX3" fmla="*/ 12192001 w 12192001"/>
              <a:gd name="connsiteY3" fmla="*/ 197274 h 5955633"/>
              <a:gd name="connsiteX4" fmla="*/ 12192001 w 12192001"/>
              <a:gd name="connsiteY4" fmla="*/ 409075 h 5955633"/>
              <a:gd name="connsiteX5" fmla="*/ 12192001 w 12192001"/>
              <a:gd name="connsiteY5" fmla="*/ 530759 h 5955633"/>
              <a:gd name="connsiteX6" fmla="*/ 12192001 w 12192001"/>
              <a:gd name="connsiteY6" fmla="*/ 5955633 h 5955633"/>
              <a:gd name="connsiteX7" fmla="*/ 2 w 12192001"/>
              <a:gd name="connsiteY7" fmla="*/ 5955633 h 5955633"/>
              <a:gd name="connsiteX8" fmla="*/ 2 w 12192001"/>
              <a:gd name="connsiteY8" fmla="*/ 530228 h 5955633"/>
              <a:gd name="connsiteX9" fmla="*/ 2 w 12192001"/>
              <a:gd name="connsiteY9" fmla="*/ 527968 h 5955633"/>
              <a:gd name="connsiteX10" fmla="*/ 0 w 12192001"/>
              <a:gd name="connsiteY10" fmla="*/ 527968 h 5955633"/>
              <a:gd name="connsiteX11" fmla="*/ 0 w 12192001"/>
              <a:gd name="connsiteY11" fmla="*/ 151228 h 5955633"/>
              <a:gd name="connsiteX12" fmla="*/ 92533 w 12192001"/>
              <a:gd name="connsiteY12" fmla="*/ 144252 h 5955633"/>
              <a:gd name="connsiteX13" fmla="*/ 2384684 w 12192001"/>
              <a:gd name="connsiteY13" fmla="*/ 5 h 59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5955633" extrusionOk="0">
                <a:moveTo>
                  <a:pt x="2384684" y="5"/>
                </a:moveTo>
                <a:cubicBezTo>
                  <a:pt x="2736486" y="-291"/>
                  <a:pt x="3114854" y="15270"/>
                  <a:pt x="3553224" y="54950"/>
                </a:cubicBezTo>
                <a:cubicBezTo>
                  <a:pt x="4952307" y="181926"/>
                  <a:pt x="5959057" y="463783"/>
                  <a:pt x="9227280" y="219600"/>
                </a:cubicBezTo>
                <a:cubicBezTo>
                  <a:pt x="10385779" y="131694"/>
                  <a:pt x="11385124" y="144252"/>
                  <a:pt x="12192001" y="197274"/>
                </a:cubicBezTo>
                <a:lnTo>
                  <a:pt x="12192001" y="409075"/>
                </a:lnTo>
                <a:lnTo>
                  <a:pt x="12192001" y="530759"/>
                </a:lnTo>
                <a:lnTo>
                  <a:pt x="12192001" y="5955633"/>
                </a:lnTo>
                <a:lnTo>
                  <a:pt x="2" y="5955633"/>
                </a:lnTo>
                <a:lnTo>
                  <a:pt x="2" y="530228"/>
                </a:lnTo>
                <a:lnTo>
                  <a:pt x="2" y="527968"/>
                </a:lnTo>
                <a:lnTo>
                  <a:pt x="0" y="527968"/>
                </a:lnTo>
                <a:lnTo>
                  <a:pt x="0" y="151228"/>
                </a:lnTo>
                <a:cubicBezTo>
                  <a:pt x="29610" y="148438"/>
                  <a:pt x="62921" y="147042"/>
                  <a:pt x="92533" y="144252"/>
                </a:cubicBezTo>
                <a:cubicBezTo>
                  <a:pt x="965340" y="78060"/>
                  <a:pt x="1610720" y="657"/>
                  <a:pt x="2384684" y="5"/>
                </a:cubicBezTo>
                <a:close/>
              </a:path>
            </a:pathLst>
          </a:custGeom>
          <a:solidFill>
            <a:schemeClr val="tx2">
              <a:alpha val="214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/>
          <p:cNvSpPr txBox="1"/>
          <p:nvPr/>
        </p:nvSpPr>
        <p:spPr bwMode="auto">
          <a:xfrm>
            <a:off x="1336819" y="3804303"/>
            <a:ext cx="9518359" cy="152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Francesca De </a:t>
            </a:r>
            <a:r>
              <a:rPr lang="en-US" sz="2800" b="1" dirty="0" err="1">
                <a:solidFill>
                  <a:schemeClr val="bg1"/>
                </a:solidFill>
                <a:latin typeface="Calibri"/>
                <a:cs typeface="Calibri"/>
              </a:rPr>
              <a:t>Pascalis</a:t>
            </a:r>
            <a:endParaRPr dirty="0"/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 Light"/>
                <a:cs typeface="Calibri Light"/>
              </a:rPr>
              <a:t>CNR-ISMAR</a:t>
            </a:r>
            <a:endParaRPr dirty="0"/>
          </a:p>
          <a:p>
            <a:pPr algn="ctr">
              <a:lnSpc>
                <a:spcPct val="150000"/>
              </a:lnSpc>
              <a:defRPr/>
            </a:pPr>
            <a:r>
              <a:rPr lang="en-US" dirty="0" err="1">
                <a:solidFill>
                  <a:schemeClr val="bg1"/>
                </a:solidFill>
                <a:latin typeface="Calibri Light"/>
                <a:cs typeface="Calibri Light"/>
              </a:rPr>
              <a:t>francesca.depascalis@cnr.it</a:t>
            </a:r>
            <a:endParaRPr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1668289" y="2825613"/>
            <a:ext cx="885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Calibri"/>
                <a:cs typeface="Calibri"/>
              </a:rPr>
              <a:t>DANUBIUS-RI making River Sea systems work</a:t>
            </a:r>
            <a:endParaRPr/>
          </a:p>
        </p:txBody>
      </p:sp>
      <p:sp>
        <p:nvSpPr>
          <p:cNvPr id="27" name="Rectangle 26"/>
          <p:cNvSpPr/>
          <p:nvPr/>
        </p:nvSpPr>
        <p:spPr bwMode="auto">
          <a:xfrm>
            <a:off x="0" y="6313611"/>
            <a:ext cx="12192000" cy="584018"/>
          </a:xfrm>
          <a:prstGeom prst="rect">
            <a:avLst/>
          </a:prstGeom>
          <a:solidFill>
            <a:srgbClr val="43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55C2B4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 bwMode="auto">
          <a:xfrm>
            <a:off x="262647" y="5874327"/>
            <a:ext cx="2200062" cy="307777"/>
          </a:xfrm>
          <a:prstGeom prst="rect">
            <a:avLst/>
          </a:prstGeom>
          <a:noFill/>
        </p:spPr>
        <p:txBody>
          <a:bodyPr wrap="square" lIns="90000" rtlCol="0" anchor="ctr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Calibri Light"/>
                <a:ea typeface="Source Sans Pro Light"/>
              </a:rPr>
              <a:t> Image: </a:t>
            </a:r>
            <a:r>
              <a:rPr lang="en-US" sz="1400">
                <a:solidFill>
                  <a:schemeClr val="bg1"/>
                </a:solidFill>
                <a:latin typeface="Calibri Light"/>
                <a:ea typeface="Source Sans Pro Light"/>
              </a:rPr>
              <a:t>The Danube Delta</a:t>
            </a:r>
            <a:endParaRPr/>
          </a:p>
        </p:txBody>
      </p:sp>
      <p:sp>
        <p:nvSpPr>
          <p:cNvPr id="5" name="Footer Placeholder 4"/>
          <p:cNvSpPr txBox="1"/>
          <p:nvPr/>
        </p:nvSpPr>
        <p:spPr bwMode="auto">
          <a:xfrm>
            <a:off x="239497" y="6344329"/>
            <a:ext cx="10838808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Session			 Montreal- June 18 2024  </a:t>
            </a:r>
            <a:endParaRPr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959327" y="338651"/>
            <a:ext cx="2039791" cy="21804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89012" y="403281"/>
            <a:ext cx="2180419" cy="2180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Freeform: Shape 46"/>
          <p:cNvSpPr/>
          <p:nvPr/>
        </p:nvSpPr>
        <p:spPr bwMode="auto">
          <a:xfrm>
            <a:off x="1504709" y="0"/>
            <a:ext cx="10687290" cy="6007261"/>
          </a:xfrm>
          <a:custGeom>
            <a:avLst/>
            <a:gdLst>
              <a:gd name="connsiteX0" fmla="*/ 9076289 w 11465070"/>
              <a:gd name="connsiteY0" fmla="*/ 0 h 5752214"/>
              <a:gd name="connsiteX1" fmla="*/ 11465070 w 11465070"/>
              <a:gd name="connsiteY1" fmla="*/ 0 h 5752214"/>
              <a:gd name="connsiteX2" fmla="*/ 11465070 w 11465070"/>
              <a:gd name="connsiteY2" fmla="*/ 5684295 h 5752214"/>
              <a:gd name="connsiteX3" fmla="*/ 9820568 w 11465070"/>
              <a:gd name="connsiteY3" fmla="*/ 5684295 h 5752214"/>
              <a:gd name="connsiteX4" fmla="*/ 9820231 w 11465070"/>
              <a:gd name="connsiteY4" fmla="*/ 5681720 h 5752214"/>
              <a:gd name="connsiteX5" fmla="*/ 9525631 w 11465070"/>
              <a:gd name="connsiteY5" fmla="*/ 5629296 h 5752214"/>
              <a:gd name="connsiteX6" fmla="*/ 5200085 w 11465070"/>
              <a:gd name="connsiteY6" fmla="*/ 2973121 h 5752214"/>
              <a:gd name="connsiteX7" fmla="*/ 285626 w 11465070"/>
              <a:gd name="connsiteY7" fmla="*/ 59584 h 5752214"/>
              <a:gd name="connsiteX8" fmla="*/ 0 w 11465070"/>
              <a:gd name="connsiteY8" fmla="*/ 10632 h 5752214"/>
              <a:gd name="connsiteX9" fmla="*/ 9077681 w 11465070"/>
              <a:gd name="connsiteY9" fmla="*/ 10632 h 57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5070" h="5752214" extrusionOk="0">
                <a:moveTo>
                  <a:pt x="9076289" y="0"/>
                </a:moveTo>
                <a:lnTo>
                  <a:pt x="11465070" y="0"/>
                </a:lnTo>
                <a:lnTo>
                  <a:pt x="11465070" y="5684295"/>
                </a:lnTo>
                <a:cubicBezTo>
                  <a:pt x="10916903" y="5769454"/>
                  <a:pt x="10400633" y="5780098"/>
                  <a:pt x="9820568" y="5684295"/>
                </a:cubicBezTo>
                <a:lnTo>
                  <a:pt x="9820231" y="5681720"/>
                </a:lnTo>
                <a:lnTo>
                  <a:pt x="9525631" y="5629296"/>
                </a:lnTo>
                <a:cubicBezTo>
                  <a:pt x="6756237" y="5079766"/>
                  <a:pt x="5996109" y="4054579"/>
                  <a:pt x="5200085" y="2973121"/>
                </a:cubicBezTo>
                <a:cubicBezTo>
                  <a:pt x="4355004" y="1825122"/>
                  <a:pt x="3484765" y="642710"/>
                  <a:pt x="285626" y="59584"/>
                </a:cubicBezTo>
                <a:lnTo>
                  <a:pt x="0" y="10632"/>
                </a:lnTo>
                <a:lnTo>
                  <a:pt x="9077681" y="10632"/>
                </a:ln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1" name="Title 50"/>
          <p:cNvSpPr>
            <a:spLocks noGrp="1"/>
          </p:cNvSpPr>
          <p:nvPr>
            <p:ph type="title" idx="4294967295"/>
          </p:nvPr>
        </p:nvSpPr>
        <p:spPr bwMode="auto">
          <a:xfrm>
            <a:off x="0" y="1296993"/>
            <a:ext cx="8366125" cy="752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>
                <a:solidFill>
                  <a:srgbClr val="43AEEF"/>
                </a:solidFill>
                <a:latin typeface="Calibri"/>
                <a:cs typeface="Calibri"/>
              </a:rPr>
              <a:t>Services</a:t>
            </a:r>
            <a:endParaRPr/>
          </a:p>
        </p:txBody>
      </p:sp>
      <p:sp>
        <p:nvSpPr>
          <p:cNvPr id="10" name="Freeform: Shape 46"/>
          <p:cNvSpPr/>
          <p:nvPr/>
        </p:nvSpPr>
        <p:spPr bwMode="auto">
          <a:xfrm>
            <a:off x="1754372" y="0"/>
            <a:ext cx="10437628" cy="5892818"/>
          </a:xfrm>
          <a:custGeom>
            <a:avLst/>
            <a:gdLst>
              <a:gd name="connsiteX0" fmla="*/ 9076289 w 11465070"/>
              <a:gd name="connsiteY0" fmla="*/ 0 h 5752214"/>
              <a:gd name="connsiteX1" fmla="*/ 11465070 w 11465070"/>
              <a:gd name="connsiteY1" fmla="*/ 0 h 5752214"/>
              <a:gd name="connsiteX2" fmla="*/ 11465070 w 11465070"/>
              <a:gd name="connsiteY2" fmla="*/ 5684295 h 5752214"/>
              <a:gd name="connsiteX3" fmla="*/ 9820568 w 11465070"/>
              <a:gd name="connsiteY3" fmla="*/ 5684295 h 5752214"/>
              <a:gd name="connsiteX4" fmla="*/ 9820231 w 11465070"/>
              <a:gd name="connsiteY4" fmla="*/ 5681720 h 5752214"/>
              <a:gd name="connsiteX5" fmla="*/ 9525631 w 11465070"/>
              <a:gd name="connsiteY5" fmla="*/ 5629296 h 5752214"/>
              <a:gd name="connsiteX6" fmla="*/ 5200085 w 11465070"/>
              <a:gd name="connsiteY6" fmla="*/ 2973121 h 5752214"/>
              <a:gd name="connsiteX7" fmla="*/ 285626 w 11465070"/>
              <a:gd name="connsiteY7" fmla="*/ 59584 h 5752214"/>
              <a:gd name="connsiteX8" fmla="*/ 0 w 11465070"/>
              <a:gd name="connsiteY8" fmla="*/ 10632 h 5752214"/>
              <a:gd name="connsiteX9" fmla="*/ 9077681 w 11465070"/>
              <a:gd name="connsiteY9" fmla="*/ 10632 h 57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5070" h="5752214" extrusionOk="0">
                <a:moveTo>
                  <a:pt x="9076289" y="0"/>
                </a:moveTo>
                <a:lnTo>
                  <a:pt x="11465070" y="0"/>
                </a:lnTo>
                <a:lnTo>
                  <a:pt x="11465070" y="5684295"/>
                </a:lnTo>
                <a:cubicBezTo>
                  <a:pt x="10916903" y="5769454"/>
                  <a:pt x="10400633" y="5780098"/>
                  <a:pt x="9820568" y="5684295"/>
                </a:cubicBezTo>
                <a:lnTo>
                  <a:pt x="9820231" y="5681720"/>
                </a:lnTo>
                <a:lnTo>
                  <a:pt x="9525631" y="5629296"/>
                </a:lnTo>
                <a:cubicBezTo>
                  <a:pt x="6756237" y="5079766"/>
                  <a:pt x="5996109" y="4054579"/>
                  <a:pt x="5200085" y="2973121"/>
                </a:cubicBezTo>
                <a:cubicBezTo>
                  <a:pt x="4355004" y="1825122"/>
                  <a:pt x="3484765" y="642710"/>
                  <a:pt x="285626" y="59584"/>
                </a:cubicBezTo>
                <a:lnTo>
                  <a:pt x="0" y="10632"/>
                </a:lnTo>
                <a:lnTo>
                  <a:pt x="9077681" y="10632"/>
                </a:lnTo>
                <a:close/>
              </a:path>
            </a:pathLst>
          </a:custGeom>
          <a:blipFill>
            <a:blip r:embed="rId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352344" y="168832"/>
            <a:ext cx="2600159" cy="307777"/>
          </a:xfrm>
          <a:prstGeom prst="rect">
            <a:avLst/>
          </a:prstGeom>
          <a:noFill/>
        </p:spPr>
        <p:txBody>
          <a:bodyPr wrap="square" lIns="90000" rtlCol="0" anchor="ctr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chemeClr val="bg1"/>
                </a:solidFill>
                <a:latin typeface="Calibri Light"/>
                <a:ea typeface="Source Sans Pro Light"/>
              </a:rPr>
              <a:t> Image: </a:t>
            </a:r>
            <a:r>
              <a:rPr lang="en-US" sz="1400">
                <a:solidFill>
                  <a:schemeClr val="bg1"/>
                </a:solidFill>
                <a:latin typeface="Calibri Light"/>
                <a:ea typeface="Source Sans Pro Light"/>
              </a:rPr>
              <a:t>Venice Grand Canal</a:t>
            </a:r>
            <a:endParaRPr/>
          </a:p>
        </p:txBody>
      </p:sp>
      <p:sp>
        <p:nvSpPr>
          <p:cNvPr id="4" name="CasellaDiTesto 3"/>
          <p:cNvSpPr txBox="1"/>
          <p:nvPr/>
        </p:nvSpPr>
        <p:spPr bwMode="auto">
          <a:xfrm>
            <a:off x="239497" y="1910393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it-IT" sz="1800" b="1"/>
              <a:t>Digital and Non-Digital Data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it-IT" sz="1800" b="1"/>
              <a:t>Tools, Methods and Expert Support</a:t>
            </a:r>
            <a:endParaRPr lang="it-IT" b="1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it-IT" sz="1800" b="1"/>
              <a:t>Study and Measurements</a:t>
            </a:r>
            <a:endParaRPr lang="it-IT" b="1"/>
          </a:p>
          <a:p>
            <a:pPr marL="285750" indent="-285750">
              <a:buFont typeface="Arial"/>
              <a:buChar char="•"/>
              <a:defRPr/>
            </a:pPr>
            <a:r>
              <a:rPr lang="it-IT" sz="1800" b="1"/>
              <a:t>Diagnostic and Impact</a:t>
            </a:r>
            <a:endParaRPr lang="it-IT" b="1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it-IT" sz="1800" b="1"/>
              <a:t>Solution Development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it-IT" sz="1800" b="1"/>
              <a:t>Tests, Audit, Validation and Certification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it-IT" sz="1800" b="1"/>
              <a:t>Training</a:t>
            </a:r>
            <a:endParaRPr lang="it-IT" sz="1800">
              <a:cs typeface="Calibri"/>
            </a:endParaRPr>
          </a:p>
          <a:p>
            <a:pPr>
              <a:defRPr/>
            </a:pPr>
            <a:endParaRPr lang="en-US"/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249008" y="4653864"/>
            <a:ext cx="7578245" cy="1737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it-IT" sz="1800" err="1">
                <a:solidFill>
                  <a:prstClr val="black"/>
                </a:solidFill>
              </a:rPr>
              <a:t>Creation</a:t>
            </a:r>
            <a:r>
              <a:rPr lang="it-IT" sz="1800">
                <a:solidFill>
                  <a:prstClr val="black"/>
                </a:solidFill>
              </a:rPr>
              <a:t> and </a:t>
            </a:r>
            <a:r>
              <a:rPr lang="it-IT" sz="1800" err="1">
                <a:solidFill>
                  <a:prstClr val="black"/>
                </a:solidFill>
              </a:rPr>
              <a:t>organization</a:t>
            </a:r>
            <a:r>
              <a:rPr lang="it-IT" sz="1800">
                <a:solidFill>
                  <a:prstClr val="black"/>
                </a:solidFill>
              </a:rPr>
              <a:t> of the </a:t>
            </a:r>
            <a:r>
              <a:rPr lang="it-IT" sz="1800" b="1">
                <a:solidFill>
                  <a:prstClr val="black"/>
                </a:solidFill>
              </a:rPr>
              <a:t>DANUBIUS-RI </a:t>
            </a:r>
            <a:r>
              <a:rPr lang="it-IT" sz="1800" b="1" err="1">
                <a:solidFill>
                  <a:prstClr val="black"/>
                </a:solidFill>
              </a:rPr>
              <a:t>catalogue</a:t>
            </a:r>
            <a:r>
              <a:rPr lang="it-IT" sz="1800" b="1">
                <a:solidFill>
                  <a:prstClr val="black"/>
                </a:solidFill>
              </a:rPr>
              <a:t>, </a:t>
            </a:r>
            <a:r>
              <a:rPr lang="it-IT" sz="1800" err="1">
                <a:solidFill>
                  <a:prstClr val="black"/>
                </a:solidFill>
              </a:rPr>
              <a:t>improving</a:t>
            </a:r>
            <a:r>
              <a:rPr lang="it-IT" sz="1800">
                <a:solidFill>
                  <a:prstClr val="black"/>
                </a:solidFill>
              </a:rPr>
              <a:t> </a:t>
            </a:r>
            <a:r>
              <a:rPr lang="it-IT" sz="1800" err="1">
                <a:solidFill>
                  <a:prstClr val="black"/>
                </a:solidFill>
              </a:rPr>
              <a:t>connectivity</a:t>
            </a:r>
            <a:r>
              <a:rPr lang="it-IT" sz="1800">
                <a:solidFill>
                  <a:prstClr val="black"/>
                </a:solidFill>
              </a:rPr>
              <a:t> and data flow.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it-IT" sz="180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it-IT" sz="1800" b="1" err="1"/>
              <a:t>Creation</a:t>
            </a:r>
            <a:r>
              <a:rPr lang="it-IT" sz="1800" b="1"/>
              <a:t> of DANUBIUS-RI Stakeholder community </a:t>
            </a:r>
            <a:r>
              <a:rPr lang="it-IT" sz="1800"/>
              <a:t>(</a:t>
            </a:r>
            <a:r>
              <a:rPr lang="it-IT" sz="1800" err="1"/>
              <a:t>academy</a:t>
            </a:r>
            <a:r>
              <a:rPr lang="it-IT" sz="1800"/>
              <a:t>, </a:t>
            </a:r>
            <a:r>
              <a:rPr lang="it-IT" sz="1800" err="1"/>
              <a:t>agencies</a:t>
            </a:r>
            <a:r>
              <a:rPr lang="it-IT" sz="1800"/>
              <a:t>, policy makers, </a:t>
            </a:r>
            <a:r>
              <a:rPr lang="it-IT" sz="1800" err="1"/>
              <a:t>local</a:t>
            </a:r>
            <a:r>
              <a:rPr lang="it-IT" sz="1800"/>
              <a:t> </a:t>
            </a:r>
            <a:r>
              <a:rPr lang="it-IT" sz="1800" err="1"/>
              <a:t>representative</a:t>
            </a:r>
            <a:r>
              <a:rPr lang="it-IT" sz="1800"/>
              <a:t> of </a:t>
            </a:r>
            <a:r>
              <a:rPr lang="it-IT" sz="1800" err="1"/>
              <a:t>economic</a:t>
            </a:r>
            <a:r>
              <a:rPr lang="it-IT" sz="1800"/>
              <a:t> </a:t>
            </a:r>
            <a:r>
              <a:rPr lang="it-IT" sz="1800" err="1"/>
              <a:t>sectors</a:t>
            </a:r>
            <a:r>
              <a:rPr lang="it-IT" sz="1800"/>
              <a:t>)</a:t>
            </a:r>
            <a:endParaRPr/>
          </a:p>
          <a:p>
            <a:pPr>
              <a:defRPr/>
            </a:pPr>
            <a:endParaRPr lang="it-IT" sz="1800">
              <a:solidFill>
                <a:prstClr val="black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 bwMode="auto">
          <a:xfrm>
            <a:off x="239497" y="4187306"/>
            <a:ext cx="6529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43AEEF"/>
                </a:solidFill>
                <a:latin typeface="Calibri"/>
                <a:ea typeface="Arial"/>
                <a:cs typeface="Calibri"/>
              </a:rPr>
              <a:t>Within</a:t>
            </a:r>
            <a:r>
              <a:rPr lang="en-US" sz="1100"/>
              <a:t> </a:t>
            </a:r>
            <a:r>
              <a:rPr lang="en-US" sz="2000" b="1">
                <a:solidFill>
                  <a:srgbClr val="43AEEF"/>
                </a:solidFill>
                <a:latin typeface="Calibri"/>
                <a:ea typeface="Arial"/>
                <a:cs typeface="Calibri"/>
              </a:rPr>
              <a:t>DANUBIUS-IP implementation phase project</a:t>
            </a:r>
            <a:endParaRPr/>
          </a:p>
        </p:txBody>
      </p:sp>
      <p:sp>
        <p:nvSpPr>
          <p:cNvPr id="19" name="Rettangolo con angoli arrotondati 18"/>
          <p:cNvSpPr/>
          <p:nvPr/>
        </p:nvSpPr>
        <p:spPr bwMode="auto">
          <a:xfrm>
            <a:off x="8366125" y="4663140"/>
            <a:ext cx="3452883" cy="1446662"/>
          </a:xfrm>
          <a:prstGeom prst="roundRect">
            <a:avLst>
              <a:gd name="adj" fmla="val 15724"/>
            </a:avLst>
          </a:prstGeom>
          <a:solidFill>
            <a:srgbClr val="55C3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ysClr val="windowText" lastClr="000000"/>
                </a:solidFill>
              </a:rPr>
              <a:t>Join us in shaping the services</a:t>
            </a:r>
            <a:endParaRPr/>
          </a:p>
          <a:p>
            <a:pPr algn="ctr">
              <a:defRPr/>
            </a:pPr>
            <a:endParaRPr lang="en-US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en-US">
                <a:solidFill>
                  <a:sysClr val="windowText" lastClr="000000"/>
                </a:solidFill>
              </a:rPr>
              <a:t> Your help is crucial</a:t>
            </a:r>
            <a:endParaRPr/>
          </a:p>
        </p:txBody>
      </p:sp>
      <p:pic>
        <p:nvPicPr>
          <p:cNvPr id="21" name="Picture 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11597E-8311-CDD1-2862-04A13CA065D1}"/>
              </a:ext>
            </a:extLst>
          </p:cNvPr>
          <p:cNvSpPr txBox="1"/>
          <p:nvPr/>
        </p:nvSpPr>
        <p:spPr bwMode="auto">
          <a:xfrm>
            <a:off x="239496" y="6344329"/>
            <a:ext cx="11078305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magine 4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F3D97B32-5DAF-4252-B63E-C4BF7B8173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auto">
          <a:xfrm flipV="1">
            <a:off x="402638" y="2231757"/>
            <a:ext cx="11052229" cy="2610559"/>
            <a:chOff x="2121735" y="2656124"/>
            <a:chExt cx="7948968" cy="1877562"/>
          </a:xfrm>
          <a:solidFill>
            <a:schemeClr val="bg2">
              <a:lumMod val="95000"/>
            </a:schemeClr>
          </a:solidFill>
        </p:grpSpPr>
        <p:sp>
          <p:nvSpPr>
            <p:cNvPr id="10" name="Freeform 55"/>
            <p:cNvSpPr/>
            <p:nvPr/>
          </p:nvSpPr>
          <p:spPr bwMode="auto">
            <a:xfrm>
              <a:off x="2121735" y="3594905"/>
              <a:ext cx="1892796" cy="938781"/>
            </a:xfrm>
            <a:custGeom>
              <a:avLst/>
              <a:gdLst>
                <a:gd name="connsiteX0" fmla="*/ 0 w 1960964"/>
                <a:gd name="connsiteY0" fmla="*/ 0 h 972590"/>
                <a:gd name="connsiteX1" fmla="*/ 392572 w 1960964"/>
                <a:gd name="connsiteY1" fmla="*/ 0 h 972590"/>
                <a:gd name="connsiteX2" fmla="*/ 403641 w 1960964"/>
                <a:gd name="connsiteY2" fmla="*/ 109802 h 972590"/>
                <a:gd name="connsiteX3" fmla="*/ 981175 w 1960964"/>
                <a:gd name="connsiteY3" fmla="*/ 580506 h 972590"/>
                <a:gd name="connsiteX4" fmla="*/ 1558709 w 1960964"/>
                <a:gd name="connsiteY4" fmla="*/ 109802 h 972590"/>
                <a:gd name="connsiteX5" fmla="*/ 1569778 w 1960964"/>
                <a:gd name="connsiteY5" fmla="*/ 0 h 972590"/>
                <a:gd name="connsiteX6" fmla="*/ 1960964 w 1960964"/>
                <a:gd name="connsiteY6" fmla="*/ 0 h 972590"/>
                <a:gd name="connsiteX7" fmla="*/ 1956320 w 1960964"/>
                <a:gd name="connsiteY7" fmla="*/ 91980 h 972590"/>
                <a:gd name="connsiteX8" fmla="*/ 980482 w 1960964"/>
                <a:gd name="connsiteY8" fmla="*/ 972590 h 972590"/>
                <a:gd name="connsiteX9" fmla="*/ 4644 w 1960964"/>
                <a:gd name="connsiteY9" fmla="*/ 91980 h 97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0964" h="972590" extrusionOk="0">
                  <a:moveTo>
                    <a:pt x="0" y="0"/>
                  </a:moveTo>
                  <a:lnTo>
                    <a:pt x="392572" y="0"/>
                  </a:lnTo>
                  <a:lnTo>
                    <a:pt x="403641" y="109802"/>
                  </a:lnTo>
                  <a:cubicBezTo>
                    <a:pt x="458611" y="378432"/>
                    <a:pt x="696294" y="580506"/>
                    <a:pt x="981175" y="580506"/>
                  </a:cubicBezTo>
                  <a:cubicBezTo>
                    <a:pt x="1266056" y="580506"/>
                    <a:pt x="1503740" y="378432"/>
                    <a:pt x="1558709" y="109802"/>
                  </a:cubicBezTo>
                  <a:lnTo>
                    <a:pt x="1569778" y="0"/>
                  </a:lnTo>
                  <a:lnTo>
                    <a:pt x="1960964" y="0"/>
                  </a:lnTo>
                  <a:lnTo>
                    <a:pt x="1956320" y="91980"/>
                  </a:lnTo>
                  <a:cubicBezTo>
                    <a:pt x="1906088" y="586605"/>
                    <a:pt x="1488361" y="972590"/>
                    <a:pt x="980482" y="972590"/>
                  </a:cubicBezTo>
                  <a:cubicBezTo>
                    <a:pt x="472604" y="972590"/>
                    <a:pt x="54876" y="586605"/>
                    <a:pt x="4644" y="91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11" name="Freeform 56"/>
            <p:cNvSpPr/>
            <p:nvPr/>
          </p:nvSpPr>
          <p:spPr bwMode="auto">
            <a:xfrm rot="10800000">
              <a:off x="3638983" y="2656124"/>
              <a:ext cx="1892796" cy="938781"/>
            </a:xfrm>
            <a:custGeom>
              <a:avLst/>
              <a:gdLst>
                <a:gd name="connsiteX0" fmla="*/ 0 w 1960964"/>
                <a:gd name="connsiteY0" fmla="*/ 0 h 972590"/>
                <a:gd name="connsiteX1" fmla="*/ 392572 w 1960964"/>
                <a:gd name="connsiteY1" fmla="*/ 0 h 972590"/>
                <a:gd name="connsiteX2" fmla="*/ 403641 w 1960964"/>
                <a:gd name="connsiteY2" fmla="*/ 109802 h 972590"/>
                <a:gd name="connsiteX3" fmla="*/ 981175 w 1960964"/>
                <a:gd name="connsiteY3" fmla="*/ 580506 h 972590"/>
                <a:gd name="connsiteX4" fmla="*/ 1558709 w 1960964"/>
                <a:gd name="connsiteY4" fmla="*/ 109802 h 972590"/>
                <a:gd name="connsiteX5" fmla="*/ 1569778 w 1960964"/>
                <a:gd name="connsiteY5" fmla="*/ 0 h 972590"/>
                <a:gd name="connsiteX6" fmla="*/ 1960964 w 1960964"/>
                <a:gd name="connsiteY6" fmla="*/ 0 h 972590"/>
                <a:gd name="connsiteX7" fmla="*/ 1956320 w 1960964"/>
                <a:gd name="connsiteY7" fmla="*/ 91980 h 972590"/>
                <a:gd name="connsiteX8" fmla="*/ 980482 w 1960964"/>
                <a:gd name="connsiteY8" fmla="*/ 972590 h 972590"/>
                <a:gd name="connsiteX9" fmla="*/ 4644 w 1960964"/>
                <a:gd name="connsiteY9" fmla="*/ 91980 h 97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0964" h="972590" extrusionOk="0">
                  <a:moveTo>
                    <a:pt x="0" y="0"/>
                  </a:moveTo>
                  <a:lnTo>
                    <a:pt x="392572" y="0"/>
                  </a:lnTo>
                  <a:lnTo>
                    <a:pt x="403641" y="109802"/>
                  </a:lnTo>
                  <a:cubicBezTo>
                    <a:pt x="458611" y="378432"/>
                    <a:pt x="696294" y="580506"/>
                    <a:pt x="981175" y="580506"/>
                  </a:cubicBezTo>
                  <a:cubicBezTo>
                    <a:pt x="1266056" y="580506"/>
                    <a:pt x="1503740" y="378432"/>
                    <a:pt x="1558709" y="109802"/>
                  </a:cubicBezTo>
                  <a:lnTo>
                    <a:pt x="1569778" y="0"/>
                  </a:lnTo>
                  <a:lnTo>
                    <a:pt x="1960964" y="0"/>
                  </a:lnTo>
                  <a:lnTo>
                    <a:pt x="1956320" y="91980"/>
                  </a:lnTo>
                  <a:cubicBezTo>
                    <a:pt x="1906088" y="586605"/>
                    <a:pt x="1488361" y="972590"/>
                    <a:pt x="980482" y="972590"/>
                  </a:cubicBezTo>
                  <a:cubicBezTo>
                    <a:pt x="472604" y="972590"/>
                    <a:pt x="54876" y="586605"/>
                    <a:pt x="4644" y="91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5152596" y="3594905"/>
              <a:ext cx="1892796" cy="938781"/>
            </a:xfrm>
            <a:custGeom>
              <a:avLst/>
              <a:gdLst>
                <a:gd name="connsiteX0" fmla="*/ 0 w 1960964"/>
                <a:gd name="connsiteY0" fmla="*/ 0 h 972590"/>
                <a:gd name="connsiteX1" fmla="*/ 392572 w 1960964"/>
                <a:gd name="connsiteY1" fmla="*/ 0 h 972590"/>
                <a:gd name="connsiteX2" fmla="*/ 403641 w 1960964"/>
                <a:gd name="connsiteY2" fmla="*/ 109802 h 972590"/>
                <a:gd name="connsiteX3" fmla="*/ 981175 w 1960964"/>
                <a:gd name="connsiteY3" fmla="*/ 580506 h 972590"/>
                <a:gd name="connsiteX4" fmla="*/ 1558709 w 1960964"/>
                <a:gd name="connsiteY4" fmla="*/ 109802 h 972590"/>
                <a:gd name="connsiteX5" fmla="*/ 1569778 w 1960964"/>
                <a:gd name="connsiteY5" fmla="*/ 0 h 972590"/>
                <a:gd name="connsiteX6" fmla="*/ 1960964 w 1960964"/>
                <a:gd name="connsiteY6" fmla="*/ 0 h 972590"/>
                <a:gd name="connsiteX7" fmla="*/ 1956320 w 1960964"/>
                <a:gd name="connsiteY7" fmla="*/ 91980 h 972590"/>
                <a:gd name="connsiteX8" fmla="*/ 980482 w 1960964"/>
                <a:gd name="connsiteY8" fmla="*/ 972590 h 972590"/>
                <a:gd name="connsiteX9" fmla="*/ 4644 w 1960964"/>
                <a:gd name="connsiteY9" fmla="*/ 91980 h 97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0964" h="972590" extrusionOk="0">
                  <a:moveTo>
                    <a:pt x="0" y="0"/>
                  </a:moveTo>
                  <a:lnTo>
                    <a:pt x="392572" y="0"/>
                  </a:lnTo>
                  <a:lnTo>
                    <a:pt x="403641" y="109802"/>
                  </a:lnTo>
                  <a:cubicBezTo>
                    <a:pt x="458611" y="378432"/>
                    <a:pt x="696294" y="580506"/>
                    <a:pt x="981175" y="580506"/>
                  </a:cubicBezTo>
                  <a:cubicBezTo>
                    <a:pt x="1266056" y="580506"/>
                    <a:pt x="1503740" y="378432"/>
                    <a:pt x="1558709" y="109802"/>
                  </a:cubicBezTo>
                  <a:lnTo>
                    <a:pt x="1569778" y="0"/>
                  </a:lnTo>
                  <a:lnTo>
                    <a:pt x="1960964" y="0"/>
                  </a:lnTo>
                  <a:lnTo>
                    <a:pt x="1956320" y="91980"/>
                  </a:lnTo>
                  <a:cubicBezTo>
                    <a:pt x="1906088" y="586605"/>
                    <a:pt x="1488361" y="972590"/>
                    <a:pt x="980482" y="972590"/>
                  </a:cubicBezTo>
                  <a:cubicBezTo>
                    <a:pt x="472604" y="972590"/>
                    <a:pt x="54876" y="586605"/>
                    <a:pt x="4644" y="91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13" name="Freeform 58"/>
            <p:cNvSpPr/>
            <p:nvPr/>
          </p:nvSpPr>
          <p:spPr bwMode="auto">
            <a:xfrm rot="10800000">
              <a:off x="6664294" y="2656124"/>
              <a:ext cx="1892796" cy="938781"/>
            </a:xfrm>
            <a:custGeom>
              <a:avLst/>
              <a:gdLst>
                <a:gd name="connsiteX0" fmla="*/ 0 w 1960964"/>
                <a:gd name="connsiteY0" fmla="*/ 0 h 972590"/>
                <a:gd name="connsiteX1" fmla="*/ 392572 w 1960964"/>
                <a:gd name="connsiteY1" fmla="*/ 0 h 972590"/>
                <a:gd name="connsiteX2" fmla="*/ 403641 w 1960964"/>
                <a:gd name="connsiteY2" fmla="*/ 109802 h 972590"/>
                <a:gd name="connsiteX3" fmla="*/ 981175 w 1960964"/>
                <a:gd name="connsiteY3" fmla="*/ 580506 h 972590"/>
                <a:gd name="connsiteX4" fmla="*/ 1558709 w 1960964"/>
                <a:gd name="connsiteY4" fmla="*/ 109802 h 972590"/>
                <a:gd name="connsiteX5" fmla="*/ 1569778 w 1960964"/>
                <a:gd name="connsiteY5" fmla="*/ 0 h 972590"/>
                <a:gd name="connsiteX6" fmla="*/ 1960964 w 1960964"/>
                <a:gd name="connsiteY6" fmla="*/ 0 h 972590"/>
                <a:gd name="connsiteX7" fmla="*/ 1956320 w 1960964"/>
                <a:gd name="connsiteY7" fmla="*/ 91980 h 972590"/>
                <a:gd name="connsiteX8" fmla="*/ 980482 w 1960964"/>
                <a:gd name="connsiteY8" fmla="*/ 972590 h 972590"/>
                <a:gd name="connsiteX9" fmla="*/ 4644 w 1960964"/>
                <a:gd name="connsiteY9" fmla="*/ 91980 h 97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0964" h="972590" extrusionOk="0">
                  <a:moveTo>
                    <a:pt x="0" y="0"/>
                  </a:moveTo>
                  <a:lnTo>
                    <a:pt x="392572" y="0"/>
                  </a:lnTo>
                  <a:lnTo>
                    <a:pt x="403641" y="109802"/>
                  </a:lnTo>
                  <a:cubicBezTo>
                    <a:pt x="458611" y="378432"/>
                    <a:pt x="696294" y="580506"/>
                    <a:pt x="981175" y="580506"/>
                  </a:cubicBezTo>
                  <a:cubicBezTo>
                    <a:pt x="1266056" y="580506"/>
                    <a:pt x="1503740" y="378432"/>
                    <a:pt x="1558709" y="109802"/>
                  </a:cubicBezTo>
                  <a:lnTo>
                    <a:pt x="1569778" y="0"/>
                  </a:lnTo>
                  <a:lnTo>
                    <a:pt x="1960964" y="0"/>
                  </a:lnTo>
                  <a:lnTo>
                    <a:pt x="1956320" y="91980"/>
                  </a:lnTo>
                  <a:cubicBezTo>
                    <a:pt x="1906088" y="586605"/>
                    <a:pt x="1488361" y="972590"/>
                    <a:pt x="980482" y="972590"/>
                  </a:cubicBezTo>
                  <a:cubicBezTo>
                    <a:pt x="472604" y="972590"/>
                    <a:pt x="54876" y="586605"/>
                    <a:pt x="4644" y="91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8177907" y="3594905"/>
              <a:ext cx="1892796" cy="938781"/>
            </a:xfrm>
            <a:custGeom>
              <a:avLst/>
              <a:gdLst>
                <a:gd name="connsiteX0" fmla="*/ 0 w 1960964"/>
                <a:gd name="connsiteY0" fmla="*/ 0 h 972590"/>
                <a:gd name="connsiteX1" fmla="*/ 392572 w 1960964"/>
                <a:gd name="connsiteY1" fmla="*/ 0 h 972590"/>
                <a:gd name="connsiteX2" fmla="*/ 403641 w 1960964"/>
                <a:gd name="connsiteY2" fmla="*/ 109802 h 972590"/>
                <a:gd name="connsiteX3" fmla="*/ 981175 w 1960964"/>
                <a:gd name="connsiteY3" fmla="*/ 580506 h 972590"/>
                <a:gd name="connsiteX4" fmla="*/ 1558709 w 1960964"/>
                <a:gd name="connsiteY4" fmla="*/ 109802 h 972590"/>
                <a:gd name="connsiteX5" fmla="*/ 1569778 w 1960964"/>
                <a:gd name="connsiteY5" fmla="*/ 0 h 972590"/>
                <a:gd name="connsiteX6" fmla="*/ 1960964 w 1960964"/>
                <a:gd name="connsiteY6" fmla="*/ 0 h 972590"/>
                <a:gd name="connsiteX7" fmla="*/ 1956320 w 1960964"/>
                <a:gd name="connsiteY7" fmla="*/ 91980 h 972590"/>
                <a:gd name="connsiteX8" fmla="*/ 980482 w 1960964"/>
                <a:gd name="connsiteY8" fmla="*/ 972590 h 972590"/>
                <a:gd name="connsiteX9" fmla="*/ 4644 w 1960964"/>
                <a:gd name="connsiteY9" fmla="*/ 91980 h 97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0964" h="972590" extrusionOk="0">
                  <a:moveTo>
                    <a:pt x="0" y="0"/>
                  </a:moveTo>
                  <a:lnTo>
                    <a:pt x="392572" y="0"/>
                  </a:lnTo>
                  <a:lnTo>
                    <a:pt x="403641" y="109802"/>
                  </a:lnTo>
                  <a:cubicBezTo>
                    <a:pt x="458611" y="378432"/>
                    <a:pt x="696294" y="580506"/>
                    <a:pt x="981175" y="580506"/>
                  </a:cubicBezTo>
                  <a:cubicBezTo>
                    <a:pt x="1266056" y="580506"/>
                    <a:pt x="1503740" y="378432"/>
                    <a:pt x="1558709" y="109802"/>
                  </a:cubicBezTo>
                  <a:lnTo>
                    <a:pt x="1569778" y="0"/>
                  </a:lnTo>
                  <a:lnTo>
                    <a:pt x="1960964" y="0"/>
                  </a:lnTo>
                  <a:lnTo>
                    <a:pt x="1956320" y="91980"/>
                  </a:lnTo>
                  <a:cubicBezTo>
                    <a:pt x="1906088" y="586605"/>
                    <a:pt x="1488361" y="972590"/>
                    <a:pt x="980482" y="972590"/>
                  </a:cubicBezTo>
                  <a:cubicBezTo>
                    <a:pt x="472604" y="972590"/>
                    <a:pt x="54876" y="586605"/>
                    <a:pt x="4644" y="919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2400"/>
            </a:p>
          </p:txBody>
        </p:sp>
      </p:grpSp>
      <p:sp>
        <p:nvSpPr>
          <p:cNvPr id="16" name="Text Placeholder 7"/>
          <p:cNvSpPr txBox="1"/>
          <p:nvPr/>
        </p:nvSpPr>
        <p:spPr bwMode="auto">
          <a:xfrm>
            <a:off x="1" y="65972"/>
            <a:ext cx="12192000" cy="82282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43AEEF"/>
                </a:solidFill>
                <a:latin typeface="Calibri"/>
                <a:ea typeface="Source Sans Pro"/>
                <a:cs typeface="Calibri"/>
              </a:rPr>
              <a:t>DANUBIUS-RI Timeline</a:t>
            </a:r>
            <a:endParaRPr/>
          </a:p>
        </p:txBody>
      </p:sp>
      <p:sp>
        <p:nvSpPr>
          <p:cNvPr id="22" name="Text Placeholder 7"/>
          <p:cNvSpPr txBox="1"/>
          <p:nvPr/>
        </p:nvSpPr>
        <p:spPr bwMode="auto">
          <a:xfrm>
            <a:off x="47328" y="4497908"/>
            <a:ext cx="3367899" cy="143975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 b="1">
                <a:solidFill>
                  <a:schemeClr val="tx1"/>
                </a:solidFill>
                <a:latin typeface="Calibri Light"/>
                <a:ea typeface="Source Sans Pro"/>
              </a:rPr>
              <a:t>DANUBIUS-RI Development </a:t>
            </a:r>
            <a:endParaRPr/>
          </a:p>
          <a:p>
            <a:pPr>
              <a:defRPr/>
            </a:pP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</a:rPr>
              <a:t>Originated as Danube River-Delta-Black Sea project – Romanian Initiative (from 2010, with the orignial idea going back to the early 1990s)</a:t>
            </a:r>
            <a:endParaRPr/>
          </a:p>
        </p:txBody>
      </p:sp>
      <p:sp>
        <p:nvSpPr>
          <p:cNvPr id="24" name="Text Placeholder 7"/>
          <p:cNvSpPr txBox="1"/>
          <p:nvPr/>
        </p:nvSpPr>
        <p:spPr bwMode="auto">
          <a:xfrm>
            <a:off x="2356909" y="1052736"/>
            <a:ext cx="2945997" cy="106973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 b="1">
                <a:solidFill>
                  <a:schemeClr val="tx1"/>
                </a:solidFill>
                <a:ea typeface="Source Sans Pro"/>
              </a:rPr>
              <a:t>Accepted</a:t>
            </a:r>
            <a:endParaRPr/>
          </a:p>
          <a:p>
            <a:pPr>
              <a:defRPr/>
            </a:pPr>
            <a:r>
              <a:rPr lang="ro-RO" sz="1600">
                <a:solidFill>
                  <a:schemeClr val="tx1"/>
                </a:solidFill>
                <a:ea typeface="Source Sans Pro"/>
              </a:rPr>
              <a:t>on the </a:t>
            </a:r>
            <a:endParaRPr/>
          </a:p>
          <a:p>
            <a:pPr>
              <a:defRPr/>
            </a:pPr>
            <a:r>
              <a:rPr lang="ro-RO" sz="1600">
                <a:solidFill>
                  <a:schemeClr val="tx1"/>
                </a:solidFill>
                <a:ea typeface="Source Sans Pro"/>
              </a:rPr>
              <a:t>ESFRI Roadmap</a:t>
            </a:r>
            <a:endParaRPr lang="en-US" sz="1600">
              <a:solidFill>
                <a:schemeClr val="tx1"/>
              </a:solidFill>
              <a:ea typeface="Source Sans Pro"/>
              <a:cs typeface="Calibri"/>
            </a:endParaRPr>
          </a:p>
          <a:p>
            <a:pPr>
              <a:defRPr/>
            </a:pPr>
            <a:endParaRPr lang="ro-RO" sz="1600">
              <a:solidFill>
                <a:schemeClr val="tx1"/>
              </a:solidFill>
              <a:latin typeface="Calibri Light"/>
              <a:ea typeface="Source Sans Pro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060709" y="3303893"/>
            <a:ext cx="1219200" cy="1219200"/>
          </a:xfrm>
          <a:prstGeom prst="ellipse">
            <a:avLst/>
          </a:prstGeom>
          <a:solidFill>
            <a:srgbClr val="43AEE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" name="Text Placeholder 7"/>
          <p:cNvSpPr txBox="1"/>
          <p:nvPr/>
        </p:nvSpPr>
        <p:spPr bwMode="auto">
          <a:xfrm>
            <a:off x="1099406" y="3420021"/>
            <a:ext cx="1180503" cy="96175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50" b="1">
                <a:solidFill>
                  <a:schemeClr val="bg1"/>
                </a:solidFill>
                <a:latin typeface="Calibri Light"/>
                <a:ea typeface="Source Sans Pro"/>
                <a:cs typeface="Calibri"/>
              </a:rPr>
              <a:t>Early</a:t>
            </a:r>
            <a:endParaRPr/>
          </a:p>
          <a:p>
            <a:pPr>
              <a:defRPr/>
            </a:pPr>
            <a:r>
              <a:rPr lang="en-US" sz="2150" b="1">
                <a:solidFill>
                  <a:schemeClr val="bg1"/>
                </a:solidFill>
                <a:latin typeface="Calibri Light"/>
                <a:ea typeface="Source Sans Pro"/>
                <a:cs typeface="Calibri"/>
              </a:rPr>
              <a:t>1990s</a:t>
            </a:r>
            <a:endParaRPr/>
          </a:p>
        </p:txBody>
      </p:sp>
      <p:sp>
        <p:nvSpPr>
          <p:cNvPr id="28" name="Oval 27"/>
          <p:cNvSpPr/>
          <p:nvPr/>
        </p:nvSpPr>
        <p:spPr bwMode="auto">
          <a:xfrm>
            <a:off x="3213863" y="2199911"/>
            <a:ext cx="1219200" cy="1219200"/>
          </a:xfrm>
          <a:prstGeom prst="ellipse">
            <a:avLst/>
          </a:prstGeom>
          <a:solidFill>
            <a:srgbClr val="43AEE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9" name="Text Placeholder 7"/>
          <p:cNvSpPr txBox="1"/>
          <p:nvPr/>
        </p:nvSpPr>
        <p:spPr bwMode="auto">
          <a:xfrm>
            <a:off x="3243245" y="2316040"/>
            <a:ext cx="1164630" cy="96175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>
                <a:solidFill>
                  <a:schemeClr val="bg1"/>
                </a:solidFill>
              </a:rPr>
              <a:t>2016</a:t>
            </a:r>
            <a:endParaRPr lang="en-US" sz="2400" b="1">
              <a:solidFill>
                <a:schemeClr val="bg1"/>
              </a:solidFill>
              <a:latin typeface="Calibri Light"/>
              <a:ea typeface="Source Sans Pro"/>
              <a:cs typeface="Calibri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30194" y="3303893"/>
            <a:ext cx="1219200" cy="1219200"/>
          </a:xfrm>
          <a:prstGeom prst="ellipse">
            <a:avLst/>
          </a:prstGeom>
          <a:solidFill>
            <a:srgbClr val="43AEE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Text Placeholder 7"/>
          <p:cNvSpPr txBox="1"/>
          <p:nvPr/>
        </p:nvSpPr>
        <p:spPr bwMode="auto">
          <a:xfrm>
            <a:off x="5323442" y="3420021"/>
            <a:ext cx="1248581" cy="96175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50">
                <a:solidFill>
                  <a:schemeClr val="bg1"/>
                </a:solidFill>
                <a:ea typeface="Source Sans Pro"/>
                <a:cs typeface="Calibri"/>
              </a:rPr>
              <a:t>2016 -2019</a:t>
            </a:r>
            <a:endParaRPr/>
          </a:p>
        </p:txBody>
      </p:sp>
      <p:sp>
        <p:nvSpPr>
          <p:cNvPr id="34" name="Text Placeholder 7"/>
          <p:cNvSpPr txBox="1"/>
          <p:nvPr/>
        </p:nvSpPr>
        <p:spPr bwMode="auto">
          <a:xfrm>
            <a:off x="4433063" y="4653655"/>
            <a:ext cx="3052169" cy="115031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 b="1" err="1">
                <a:solidFill>
                  <a:schemeClr val="tx1"/>
                </a:solidFill>
                <a:latin typeface="Calibri Light"/>
                <a:ea typeface="Source Sans Pro"/>
              </a:rPr>
              <a:t>Preparatory</a:t>
            </a:r>
            <a:r>
              <a:rPr lang="ro-RO" sz="1600" b="1">
                <a:solidFill>
                  <a:schemeClr val="tx1"/>
                </a:solidFill>
                <a:latin typeface="Calibri Light"/>
                <a:ea typeface="Source Sans Pro"/>
              </a:rPr>
              <a:t> </a:t>
            </a:r>
            <a:r>
              <a:rPr lang="ro-RO" sz="1600" b="1" err="1">
                <a:solidFill>
                  <a:schemeClr val="tx1"/>
                </a:solidFill>
                <a:latin typeface="Calibri Light"/>
                <a:ea typeface="Source Sans Pro"/>
              </a:rPr>
              <a:t>Phase</a:t>
            </a:r>
            <a:endParaRPr/>
          </a:p>
          <a:p>
            <a:pPr>
              <a:defRPr/>
            </a:pP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Funded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by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H2020 grant 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and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developed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into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pan-European RI</a:t>
            </a:r>
            <a:endParaRPr/>
          </a:p>
          <a:p>
            <a:pPr>
              <a:defRPr/>
            </a:pP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concerned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with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all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European River-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Sea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 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  <a:cs typeface="Calibri Light"/>
              </a:rPr>
              <a:t>Systems</a:t>
            </a:r>
            <a:endParaRPr lang="en-US" sz="1600">
              <a:solidFill>
                <a:schemeClr val="tx1"/>
              </a:solidFill>
              <a:latin typeface="Calibri Light"/>
              <a:ea typeface="Source Sans Pro"/>
              <a:cs typeface="Calibri Light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395061" y="2197430"/>
            <a:ext cx="1219200" cy="1219200"/>
          </a:xfrm>
          <a:prstGeom prst="ellipse">
            <a:avLst/>
          </a:prstGeom>
          <a:solidFill>
            <a:srgbClr val="43AEE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" name="Text Placeholder 7"/>
          <p:cNvSpPr txBox="1"/>
          <p:nvPr/>
        </p:nvSpPr>
        <p:spPr bwMode="auto">
          <a:xfrm>
            <a:off x="7369873" y="2313559"/>
            <a:ext cx="1244387" cy="96175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50" b="1">
                <a:solidFill>
                  <a:schemeClr val="bg1"/>
                </a:solidFill>
                <a:latin typeface="Calibri Light"/>
                <a:ea typeface="Source Sans Pro"/>
                <a:cs typeface="Calibri"/>
              </a:rPr>
              <a:t>2020</a:t>
            </a:r>
            <a:endParaRPr/>
          </a:p>
        </p:txBody>
      </p:sp>
      <p:sp>
        <p:nvSpPr>
          <p:cNvPr id="37" name="Oval 36"/>
          <p:cNvSpPr/>
          <p:nvPr/>
        </p:nvSpPr>
        <p:spPr bwMode="auto">
          <a:xfrm>
            <a:off x="9549891" y="3376274"/>
            <a:ext cx="1219200" cy="1219200"/>
          </a:xfrm>
          <a:prstGeom prst="ellipse">
            <a:avLst/>
          </a:prstGeom>
          <a:solidFill>
            <a:srgbClr val="43AEE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Text Placeholder 7"/>
          <p:cNvSpPr txBox="1"/>
          <p:nvPr/>
        </p:nvSpPr>
        <p:spPr bwMode="auto">
          <a:xfrm>
            <a:off x="9724059" y="3492403"/>
            <a:ext cx="870864" cy="96175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50" b="1">
                <a:solidFill>
                  <a:schemeClr val="bg1"/>
                </a:solidFill>
                <a:latin typeface="Calibri Light"/>
                <a:ea typeface="Source Sans Pro"/>
                <a:cs typeface="Calibri"/>
              </a:rPr>
              <a:t>2024</a:t>
            </a:r>
            <a:endParaRPr/>
          </a:p>
        </p:txBody>
      </p:sp>
      <p:sp>
        <p:nvSpPr>
          <p:cNvPr id="39" name="Text Placeholder 7"/>
          <p:cNvSpPr txBox="1"/>
          <p:nvPr/>
        </p:nvSpPr>
        <p:spPr bwMode="auto">
          <a:xfrm>
            <a:off x="8759151" y="4864837"/>
            <a:ext cx="2906096" cy="727947"/>
          </a:xfrm>
          <a:prstGeom prst="rect">
            <a:avLst/>
          </a:prstGeom>
        </p:spPr>
        <p:txBody>
          <a:bodyPr vert="horz" lIns="121919" tIns="60959" rIns="121919" bIns="60959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 b="1" err="1">
                <a:solidFill>
                  <a:schemeClr val="tx1"/>
                </a:solidFill>
                <a:latin typeface="Calibri Light"/>
                <a:ea typeface="Source Sans Pro"/>
              </a:rPr>
              <a:t>Implementation</a:t>
            </a:r>
            <a:r>
              <a:rPr lang="ro-RO" sz="1600" b="1">
                <a:solidFill>
                  <a:schemeClr val="tx1"/>
                </a:solidFill>
                <a:latin typeface="Calibri Light"/>
                <a:ea typeface="Source Sans Pro"/>
              </a:rPr>
              <a:t> </a:t>
            </a:r>
            <a:r>
              <a:rPr lang="ro-RO" sz="1600" b="1" err="1">
                <a:solidFill>
                  <a:schemeClr val="tx1"/>
                </a:solidFill>
                <a:latin typeface="Calibri Light"/>
                <a:ea typeface="Source Sans Pro"/>
              </a:rPr>
              <a:t>Phase</a:t>
            </a:r>
            <a:endParaRPr/>
          </a:p>
          <a:p>
            <a:pPr>
              <a:defRPr/>
            </a:pPr>
            <a:r>
              <a:rPr lang="ro-RO" sz="1600" b="1">
                <a:solidFill>
                  <a:schemeClr val="tx1"/>
                </a:solidFill>
                <a:latin typeface="Calibri Light"/>
                <a:ea typeface="Source Sans Pro"/>
              </a:rPr>
              <a:t>ERIC Step 2 - </a:t>
            </a:r>
            <a:r>
              <a:rPr lang="ro-RO" sz="1600" b="1" err="1">
                <a:solidFill>
                  <a:schemeClr val="tx1"/>
                </a:solidFill>
                <a:latin typeface="Calibri Light"/>
                <a:ea typeface="Source Sans Pro"/>
              </a:rPr>
              <a:t>submitted</a:t>
            </a:r>
            <a:r>
              <a:rPr lang="ro-RO" sz="1600" b="1">
                <a:solidFill>
                  <a:schemeClr val="tx1"/>
                </a:solidFill>
                <a:latin typeface="Calibri Light"/>
                <a:ea typeface="Source Sans Pro"/>
              </a:rPr>
              <a:t> </a:t>
            </a: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</a:rPr>
              <a:t>March</a:t>
            </a:r>
            <a:r>
              <a:rPr lang="ro-RO" sz="1600">
                <a:solidFill>
                  <a:schemeClr val="tx1"/>
                </a:solidFill>
                <a:latin typeface="Calibri Light"/>
                <a:ea typeface="Source Sans Pro"/>
              </a:rPr>
              <a:t> 2024</a:t>
            </a:r>
            <a:endParaRPr/>
          </a:p>
          <a:p>
            <a:pPr>
              <a:defRPr/>
            </a:pPr>
            <a:endParaRPr lang="ro-RO" sz="1600">
              <a:solidFill>
                <a:schemeClr val="tx1"/>
              </a:solidFill>
              <a:latin typeface="Calibri Light"/>
              <a:ea typeface="Source Sans Pro"/>
            </a:endParaRPr>
          </a:p>
        </p:txBody>
      </p:sp>
      <p:sp>
        <p:nvSpPr>
          <p:cNvPr id="44" name="Text Placeholder 7"/>
          <p:cNvSpPr txBox="1"/>
          <p:nvPr/>
        </p:nvSpPr>
        <p:spPr bwMode="auto">
          <a:xfrm>
            <a:off x="6531662" y="1128685"/>
            <a:ext cx="2945997" cy="96175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 b="1">
                <a:solidFill>
                  <a:schemeClr val="tx1"/>
                </a:solidFill>
                <a:latin typeface="Calibri"/>
                <a:ea typeface="Source Sans Pro"/>
                <a:cs typeface="Calibri"/>
              </a:rPr>
              <a:t>ERIC Step 1 </a:t>
            </a:r>
            <a:endParaRPr/>
          </a:p>
          <a:p>
            <a:pPr>
              <a:defRPr/>
            </a:pPr>
            <a:r>
              <a:rPr lang="ro-RO" sz="1600" err="1">
                <a:solidFill>
                  <a:schemeClr val="tx1"/>
                </a:solidFill>
                <a:latin typeface="Calibri Light"/>
                <a:ea typeface="Source Sans Pro"/>
              </a:rPr>
              <a:t>submitted</a:t>
            </a:r>
            <a:endParaRPr/>
          </a:p>
          <a:p>
            <a:pPr>
              <a:defRPr/>
            </a:pPr>
            <a:endParaRPr lang="ro-RO" sz="1600">
              <a:solidFill>
                <a:schemeClr val="tx1"/>
              </a:solidFill>
              <a:latin typeface="Calibri Light"/>
              <a:ea typeface="Source Sans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66640" y="3303893"/>
            <a:ext cx="948439" cy="1103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8E1E1DD-672D-DB09-B03B-AEE9E36BBAAC}"/>
              </a:ext>
            </a:extLst>
          </p:cNvPr>
          <p:cNvSpPr txBox="1"/>
          <p:nvPr/>
        </p:nvSpPr>
        <p:spPr bwMode="auto">
          <a:xfrm>
            <a:off x="239496" y="6344329"/>
            <a:ext cx="11078305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0494722B-4026-CBA4-192B-3160F0C415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24623" y="6302452"/>
            <a:ext cx="611551" cy="435035"/>
          </a:xfrm>
          <a:prstGeom prst="rect">
            <a:avLst/>
          </a:prstGeom>
        </p:spPr>
      </p:pic>
      <p:sp>
        <p:nvSpPr>
          <p:cNvPr id="4" name="Freeform: Shape 7"/>
          <p:cNvSpPr/>
          <p:nvPr/>
        </p:nvSpPr>
        <p:spPr bwMode="auto">
          <a:xfrm>
            <a:off x="8610568" y="-2"/>
            <a:ext cx="3414793" cy="6877818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: Shape 7"/>
          <p:cNvSpPr/>
          <p:nvPr/>
        </p:nvSpPr>
        <p:spPr bwMode="auto">
          <a:xfrm>
            <a:off x="8777206" y="0"/>
            <a:ext cx="3414793" cy="6877817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blipFill>
            <a:blip r:embed="rId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50"/>
          <p:cNvSpPr txBox="1"/>
          <p:nvPr/>
        </p:nvSpPr>
        <p:spPr bwMode="auto">
          <a:xfrm>
            <a:off x="242036" y="340311"/>
            <a:ext cx="6925372" cy="69765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Montserra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>
                <a:solidFill>
                  <a:srgbClr val="43AEEF"/>
                </a:solidFill>
                <a:latin typeface="Calibri"/>
                <a:cs typeface="Calibri"/>
              </a:rPr>
              <a:t>Connections</a:t>
            </a:r>
            <a:endParaRPr lang="en-US"/>
          </a:p>
        </p:txBody>
      </p:sp>
      <p:pic>
        <p:nvPicPr>
          <p:cNvPr id="17410" name="Picture 2" descr="Water-ForC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550702" y="0"/>
            <a:ext cx="1915735" cy="957867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 bwMode="auto">
          <a:xfrm>
            <a:off x="239497" y="1700808"/>
            <a:ext cx="903460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key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made by Water-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generation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Copernicus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Water Services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0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2000" b="1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</a:t>
            </a:r>
            <a:r>
              <a:rPr lang="it-IT" sz="20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water in situ component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defRPr/>
            </a:pPr>
            <a:endParaRPr lang="it-IT" sz="2000" b="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aligning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satellite EO water community 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data services 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Copernicus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water services</a:t>
            </a: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it-IT" b="0" i="0" u="none" strike="noStrike" cap="none" spc="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proving</a:t>
            </a:r>
            <a:r>
              <a:rPr lang="it-IT" b="0" i="0" u="none" strike="noStrike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it-IT" b="0" i="0" u="sng" strike="noStrike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confidence and </a:t>
            </a:r>
            <a:r>
              <a:rPr lang="it-IT" b="0" i="0" u="sng" strike="noStrike" cap="none" spc="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uptake</a:t>
            </a:r>
            <a:r>
              <a:rPr lang="it-IT" b="0" i="0" u="none" strike="noStrike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of </a:t>
            </a:r>
            <a:r>
              <a:rPr lang="it-IT" b="0" i="0" u="none" strike="noStrike" cap="none" spc="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Copernicus</a:t>
            </a:r>
            <a:r>
              <a:rPr lang="it-IT" b="0" i="0" u="none" strike="noStrike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water services </a:t>
            </a: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u="none" strike="noStrike" cap="none" spc="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needs</a:t>
            </a:r>
            <a:r>
              <a:rPr lang="it-IT" b="0" i="0" u="none" strike="noStrike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to </a:t>
            </a:r>
            <a:r>
              <a:rPr lang="it-IT" b="0" i="0" u="sng" strike="noStrike" cap="none" spc="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harmonise</a:t>
            </a:r>
            <a:r>
              <a:rPr lang="it-IT" b="0" i="0" u="sng" strike="noStrike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EO products </a:t>
            </a:r>
            <a:r>
              <a:rPr lang="it-IT" b="0" i="0" u="none" strike="noStrike" cap="none" spc="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across</a:t>
            </a:r>
            <a:r>
              <a:rPr lang="it-IT" b="0" i="0" u="none" strike="noStrike" cap="none" spc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water continuum</a:t>
            </a:r>
          </a:p>
          <a:p>
            <a:pPr algn="just">
              <a:defRPr/>
            </a:pPr>
            <a:endParaRPr lang="it-IT" sz="2000" b="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000" b="1" i="0" dirty="0">
                <a:solidFill>
                  <a:srgbClr val="55C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DANUBIUS-</a:t>
            </a:r>
            <a:r>
              <a:rPr lang="it-IT" sz="2000" b="1" i="0" dirty="0" err="1">
                <a:solidFill>
                  <a:srgbClr val="55C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RI's</a:t>
            </a:r>
            <a:r>
              <a:rPr lang="it-IT" sz="2000" b="1" i="0" dirty="0">
                <a:solidFill>
                  <a:srgbClr val="55C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i="0" dirty="0" err="1">
                <a:solidFill>
                  <a:srgbClr val="55C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2000" b="1" i="0" dirty="0">
                <a:solidFill>
                  <a:srgbClr val="55C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modelling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impact) and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supersites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to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full </a:t>
            </a:r>
            <a:r>
              <a:rPr lang="it-IT" sz="2000" b="0" i="0" dirty="0" err="1">
                <a:solidFill>
                  <a:srgbClr val="55C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validatation</a:t>
            </a:r>
            <a:r>
              <a:rPr lang="it-IT" sz="2000" b="0" i="0" dirty="0">
                <a:solidFill>
                  <a:srgbClr val="55C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EO products and services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it-IT" sz="2000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defRPr/>
            </a:pPr>
            <a:endParaRPr lang="it-IT" sz="2000" b="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uncertainties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attached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EO products </a:t>
            </a: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</a:t>
            </a: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products with 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(DANUBIUS Commons co-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synergies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support systems 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governance and 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making</a:t>
            </a: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maximise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utilisation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EO products 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services</a:t>
            </a:r>
          </a:p>
          <a:p>
            <a:pPr marL="305908" indent="-305908" algn="just">
              <a:buFont typeface="Arial"/>
              <a:buChar char="•"/>
              <a:defRPr/>
            </a:pP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seamless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b="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it-IT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b="0" i="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b="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twins</a:t>
            </a:r>
          </a:p>
        </p:txBody>
      </p:sp>
      <p:pic>
        <p:nvPicPr>
          <p:cNvPr id="17412" name="Picture 4" descr="Copernicus logo | Copernic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550702" y="957867"/>
            <a:ext cx="1963360" cy="823716"/>
          </a:xfrm>
          <a:prstGeom prst="rect">
            <a:avLst/>
          </a:prstGeom>
          <a:noFill/>
        </p:spPr>
      </p:pic>
      <p:pic>
        <p:nvPicPr>
          <p:cNvPr id="1901309678" name="Picture 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pic>
        <p:nvPicPr>
          <p:cNvPr id="3" name="Immagine 2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2E875930-9D9E-25E3-E5D2-E13793AC54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1"/>
            <a:ext cx="1198183" cy="1321805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13DD43D-913D-84B7-E1DD-97A924B77850}"/>
              </a:ext>
            </a:extLst>
          </p:cNvPr>
          <p:cNvSpPr txBox="1"/>
          <p:nvPr/>
        </p:nvSpPr>
        <p:spPr bwMode="auto">
          <a:xfrm>
            <a:off x="239497" y="6344329"/>
            <a:ext cx="10838808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Freeform: Shape 7"/>
          <p:cNvSpPr/>
          <p:nvPr/>
        </p:nvSpPr>
        <p:spPr bwMode="auto">
          <a:xfrm>
            <a:off x="8610568" y="-2"/>
            <a:ext cx="3414793" cy="6877818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: Shape 7"/>
          <p:cNvSpPr/>
          <p:nvPr/>
        </p:nvSpPr>
        <p:spPr bwMode="auto">
          <a:xfrm>
            <a:off x="8777207" y="-27384"/>
            <a:ext cx="3414793" cy="6877817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7"/>
          <p:cNvSpPr txBox="1"/>
          <p:nvPr/>
        </p:nvSpPr>
        <p:spPr bwMode="auto">
          <a:xfrm>
            <a:off x="9591841" y="4670"/>
            <a:ext cx="2600159" cy="307777"/>
          </a:xfrm>
          <a:prstGeom prst="rect">
            <a:avLst/>
          </a:prstGeom>
          <a:noFill/>
        </p:spPr>
        <p:txBody>
          <a:bodyPr wrap="square" lIns="90000" rtlCol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Calibri Light"/>
                <a:ea typeface="Source Sans Pro Light"/>
              </a:rPr>
              <a:t> Tay river</a:t>
            </a:r>
            <a:endParaRPr/>
          </a:p>
        </p:txBody>
      </p:sp>
      <p:sp>
        <p:nvSpPr>
          <p:cNvPr id="8" name="Title 50"/>
          <p:cNvSpPr txBox="1"/>
          <p:nvPr/>
        </p:nvSpPr>
        <p:spPr bwMode="auto">
          <a:xfrm>
            <a:off x="-423326" y="345201"/>
            <a:ext cx="6925372" cy="69765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Montserra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>
                <a:solidFill>
                  <a:srgbClr val="43AEEF"/>
                </a:solidFill>
                <a:latin typeface="Calibri"/>
                <a:cs typeface="Calibri"/>
              </a:rPr>
              <a:t>Connections</a:t>
            </a:r>
            <a:endParaRPr lang="en-US" dirty="0"/>
          </a:p>
        </p:txBody>
      </p:sp>
      <p:pic>
        <p:nvPicPr>
          <p:cNvPr id="12" name="Picture 2" descr="Water Security for the Planet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91100" y="184457"/>
            <a:ext cx="3215237" cy="929707"/>
          </a:xfrm>
          <a:prstGeom prst="rect">
            <a:avLst/>
          </a:prstGeom>
          <a:noFill/>
        </p:spPr>
      </p:pic>
      <p:pic>
        <p:nvPicPr>
          <p:cNvPr id="24" name="Picture 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66813D0-6E84-4BB0-349B-9A983DC01980}"/>
              </a:ext>
            </a:extLst>
          </p:cNvPr>
          <p:cNvSpPr txBox="1"/>
          <p:nvPr/>
        </p:nvSpPr>
        <p:spPr bwMode="auto">
          <a:xfrm>
            <a:off x="239496" y="6344329"/>
            <a:ext cx="11078305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1A3B2D92-6EE3-DBD7-F1F2-11A461A8C6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ED8947A3-0BAA-01DB-DBDC-AC35CBC2092F}"/>
              </a:ext>
            </a:extLst>
          </p:cNvPr>
          <p:cNvGrpSpPr/>
          <p:nvPr/>
        </p:nvGrpSpPr>
        <p:grpSpPr>
          <a:xfrm>
            <a:off x="28354" y="1267217"/>
            <a:ext cx="6806515" cy="5077112"/>
            <a:chOff x="28355" y="1267217"/>
            <a:chExt cx="6211662" cy="4682063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D96D8714-A1CA-F711-C73A-86B88CE05B68}"/>
                </a:ext>
              </a:extLst>
            </p:cNvPr>
            <p:cNvGrpSpPr/>
            <p:nvPr/>
          </p:nvGrpSpPr>
          <p:grpSpPr>
            <a:xfrm>
              <a:off x="28355" y="1267217"/>
              <a:ext cx="6211662" cy="4682063"/>
              <a:chOff x="28355" y="1267217"/>
              <a:chExt cx="6211662" cy="4682063"/>
            </a:xfrm>
          </p:grpSpPr>
          <p:pic>
            <p:nvPicPr>
              <p:cNvPr id="15" name="Immagine 14" descr="Immagine che contiene testo, schermata, Carattere, Sito Web&#10;&#10;Descrizione generata automaticamente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28355" y="1267217"/>
                <a:ext cx="6211662" cy="4682063"/>
              </a:xfrm>
              <a:prstGeom prst="rect">
                <a:avLst/>
              </a:prstGeom>
            </p:spPr>
          </p:pic>
          <p:sp>
            <p:nvSpPr>
              <p:cNvPr id="16" name="Rettangolo 15"/>
              <p:cNvSpPr/>
              <p:nvPr/>
            </p:nvSpPr>
            <p:spPr bwMode="auto">
              <a:xfrm>
                <a:off x="1896753" y="3211528"/>
                <a:ext cx="2281138" cy="710963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Rettangolo 16"/>
              <p:cNvSpPr/>
              <p:nvPr/>
            </p:nvSpPr>
            <p:spPr bwMode="auto">
              <a:xfrm>
                <a:off x="3387118" y="5102828"/>
                <a:ext cx="2281138" cy="165662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Rettangolo 17"/>
              <p:cNvSpPr/>
              <p:nvPr/>
            </p:nvSpPr>
            <p:spPr bwMode="auto">
              <a:xfrm>
                <a:off x="387568" y="4428678"/>
                <a:ext cx="2281138" cy="165662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ttangolo 18"/>
              <p:cNvSpPr/>
              <p:nvPr/>
            </p:nvSpPr>
            <p:spPr bwMode="auto">
              <a:xfrm>
                <a:off x="387568" y="4594339"/>
                <a:ext cx="2281138" cy="308313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387567" y="4892301"/>
                <a:ext cx="2281138" cy="165663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ttangolo 20"/>
              <p:cNvSpPr/>
              <p:nvPr/>
            </p:nvSpPr>
            <p:spPr bwMode="auto">
              <a:xfrm>
                <a:off x="331790" y="1948358"/>
                <a:ext cx="2281138" cy="293359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Rettangolo 21"/>
              <p:cNvSpPr/>
              <p:nvPr/>
            </p:nvSpPr>
            <p:spPr bwMode="auto">
              <a:xfrm>
                <a:off x="3391330" y="2246320"/>
                <a:ext cx="2281138" cy="226633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561878" name="Rettangolo 20"/>
              <p:cNvSpPr/>
              <p:nvPr/>
            </p:nvSpPr>
            <p:spPr bwMode="auto">
              <a:xfrm>
                <a:off x="311219" y="2233710"/>
                <a:ext cx="2307579" cy="328537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EC56D32-E5CA-FDE2-7A14-66BBB05D0B53}"/>
                  </a:ext>
                </a:extLst>
              </p:cNvPr>
              <p:cNvSpPr/>
              <p:nvPr/>
            </p:nvSpPr>
            <p:spPr bwMode="auto">
              <a:xfrm>
                <a:off x="3397624" y="5255228"/>
                <a:ext cx="2281138" cy="165662"/>
              </a:xfrm>
              <a:prstGeom prst="rect">
                <a:avLst/>
              </a:prstGeom>
              <a:noFill/>
              <a:ln w="28575">
                <a:solidFill>
                  <a:srgbClr val="16305A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151EE67A-FE14-97E2-3967-40B87C767334}"/>
                </a:ext>
              </a:extLst>
            </p:cNvPr>
            <p:cNvSpPr/>
            <p:nvPr/>
          </p:nvSpPr>
          <p:spPr>
            <a:xfrm>
              <a:off x="2143775" y="2747904"/>
              <a:ext cx="3744495" cy="354216"/>
            </a:xfrm>
            <a:prstGeom prst="roundRect">
              <a:avLst>
                <a:gd name="adj" fmla="val 50000"/>
              </a:avLst>
            </a:prstGeom>
            <a:solidFill>
              <a:srgbClr val="7294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1"/>
                  </a:solidFill>
                </a:rPr>
                <a:t>Joint Vision &amp; Scientific Research Innovation Agenda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A8AC90BD-E2E7-DE01-EC35-F5F5D6B8BB75}"/>
              </a:ext>
            </a:extLst>
          </p:cNvPr>
          <p:cNvGrpSpPr/>
          <p:nvPr/>
        </p:nvGrpSpPr>
        <p:grpSpPr>
          <a:xfrm>
            <a:off x="6487799" y="1135103"/>
            <a:ext cx="5365895" cy="5236649"/>
            <a:chOff x="6658658" y="1099669"/>
            <a:chExt cx="5365895" cy="5236649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61E51860-0C67-FB21-1B28-B66EEA1869F6}"/>
                </a:ext>
              </a:extLst>
            </p:cNvPr>
            <p:cNvGrpSpPr/>
            <p:nvPr/>
          </p:nvGrpSpPr>
          <p:grpSpPr>
            <a:xfrm>
              <a:off x="6658658" y="1099669"/>
              <a:ext cx="5365895" cy="5236649"/>
              <a:chOff x="6550275" y="1141546"/>
              <a:chExt cx="5365895" cy="5236649"/>
            </a:xfrm>
          </p:grpSpPr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90A1A022-CE6B-102C-0D29-6950E7A74432}"/>
                  </a:ext>
                </a:extLst>
              </p:cNvPr>
              <p:cNvSpPr/>
              <p:nvPr/>
            </p:nvSpPr>
            <p:spPr>
              <a:xfrm>
                <a:off x="6550275" y="1141546"/>
                <a:ext cx="5365895" cy="5236649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4E19EC44-9C46-5083-CCCE-1ED9163785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40146" y="1941102"/>
                <a:ext cx="4637505" cy="4060869"/>
              </a:xfrm>
              <a:prstGeom prst="rect">
                <a:avLst/>
              </a:prstGeom>
            </p:spPr>
          </p:pic>
        </p:grpSp>
        <p:pic>
          <p:nvPicPr>
            <p:cNvPr id="6" name="Picture 6" descr="Immagine che contiene testo, Carattere, Elementi grafici, logo&#10;&#10;Descrizione generata automaticamente">
              <a:extLst>
                <a:ext uri="{FF2B5EF4-FFF2-40B4-BE49-F238E27FC236}">
                  <a16:creationId xmlns:a16="http://schemas.microsoft.com/office/drawing/2014/main" id="{C081231D-7060-6CD8-1644-CB4DF93B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926148" y="1330323"/>
              <a:ext cx="614148" cy="610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Freeform: Shape 7"/>
          <p:cNvSpPr/>
          <p:nvPr/>
        </p:nvSpPr>
        <p:spPr bwMode="auto">
          <a:xfrm>
            <a:off x="8610568" y="-2"/>
            <a:ext cx="3414793" cy="6877818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: Shape 7"/>
          <p:cNvSpPr/>
          <p:nvPr/>
        </p:nvSpPr>
        <p:spPr bwMode="auto">
          <a:xfrm>
            <a:off x="8777207" y="-27384"/>
            <a:ext cx="3414793" cy="6877817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7"/>
          <p:cNvSpPr txBox="1"/>
          <p:nvPr/>
        </p:nvSpPr>
        <p:spPr bwMode="auto">
          <a:xfrm>
            <a:off x="9591841" y="4670"/>
            <a:ext cx="2600159" cy="307777"/>
          </a:xfrm>
          <a:prstGeom prst="rect">
            <a:avLst/>
          </a:prstGeom>
          <a:noFill/>
        </p:spPr>
        <p:txBody>
          <a:bodyPr wrap="square" lIns="90000" rtlCol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Calibri Light"/>
                <a:ea typeface="Source Sans Pro Light"/>
              </a:rPr>
              <a:t> Tay river</a:t>
            </a:r>
            <a:endParaRPr/>
          </a:p>
        </p:txBody>
      </p:sp>
      <p:sp>
        <p:nvSpPr>
          <p:cNvPr id="8" name="Title 50"/>
          <p:cNvSpPr txBox="1"/>
          <p:nvPr/>
        </p:nvSpPr>
        <p:spPr bwMode="auto">
          <a:xfrm>
            <a:off x="-423326" y="345201"/>
            <a:ext cx="6925372" cy="69765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Montserra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>
                <a:solidFill>
                  <a:srgbClr val="43AEEF"/>
                </a:solidFill>
                <a:latin typeface="Calibri"/>
                <a:cs typeface="Calibri"/>
              </a:rPr>
              <a:t>Connections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43AEEF"/>
                </a:solidFill>
                <a:latin typeface="Calibri"/>
                <a:cs typeface="Calibri"/>
              </a:rPr>
              <a:t>C task 4.3</a:t>
            </a:r>
            <a:endParaRPr lang="en-US" dirty="0"/>
          </a:p>
        </p:txBody>
      </p:sp>
      <p:pic>
        <p:nvPicPr>
          <p:cNvPr id="12" name="Picture 2" descr="Water Security for the Planet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91100" y="184457"/>
            <a:ext cx="3215237" cy="929707"/>
          </a:xfrm>
          <a:prstGeom prst="rect">
            <a:avLst/>
          </a:prstGeom>
          <a:noFill/>
        </p:spPr>
      </p:pic>
      <p:pic>
        <p:nvPicPr>
          <p:cNvPr id="24" name="Picture 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66813D0-6E84-4BB0-349B-9A983DC01980}"/>
              </a:ext>
            </a:extLst>
          </p:cNvPr>
          <p:cNvSpPr txBox="1"/>
          <p:nvPr/>
        </p:nvSpPr>
        <p:spPr bwMode="auto">
          <a:xfrm>
            <a:off x="239496" y="6344329"/>
            <a:ext cx="11078305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1A3B2D92-6EE3-DBD7-F1F2-11A461A8C6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  <p:graphicFrame>
        <p:nvGraphicFramePr>
          <p:cNvPr id="23" name="Diagramma 22">
            <a:extLst>
              <a:ext uri="{FF2B5EF4-FFF2-40B4-BE49-F238E27FC236}">
                <a16:creationId xmlns:a16="http://schemas.microsoft.com/office/drawing/2014/main" id="{DDF42A7E-3BAB-EC6F-BF5B-CB5EC6301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538465"/>
              </p:ext>
            </p:extLst>
          </p:nvPr>
        </p:nvGraphicFramePr>
        <p:xfrm>
          <a:off x="0" y="1310395"/>
          <a:ext cx="116441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6794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2590845" y="1405486"/>
            <a:ext cx="9326418" cy="2939146"/>
            <a:chOff x="755576" y="3514663"/>
            <a:chExt cx="7344816" cy="2300299"/>
          </a:xfrm>
        </p:grpSpPr>
        <p:sp>
          <p:nvSpPr>
            <p:cNvPr id="9" name="Freeform 8"/>
            <p:cNvSpPr/>
            <p:nvPr/>
          </p:nvSpPr>
          <p:spPr>
            <a:xfrm>
              <a:off x="6421387" y="4421108"/>
              <a:ext cx="1021897" cy="280222"/>
            </a:xfrm>
            <a:custGeom>
              <a:avLst/>
              <a:gdLst>
                <a:gd name="connsiteX0" fmla="*/ 0 w 1021897"/>
                <a:gd name="connsiteY0" fmla="*/ 0 h 280222"/>
                <a:gd name="connsiteX1" fmla="*/ 396815 w 1021897"/>
                <a:gd name="connsiteY1" fmla="*/ 189782 h 280222"/>
                <a:gd name="connsiteX2" fmla="*/ 948906 w 1021897"/>
                <a:gd name="connsiteY2" fmla="*/ 43133 h 280222"/>
                <a:gd name="connsiteX3" fmla="*/ 974785 w 1021897"/>
                <a:gd name="connsiteY3" fmla="*/ 258793 h 280222"/>
                <a:gd name="connsiteX4" fmla="*/ 569343 w 1021897"/>
                <a:gd name="connsiteY4" fmla="*/ 258793 h 280222"/>
                <a:gd name="connsiteX5" fmla="*/ 146649 w 1021897"/>
                <a:gd name="connsiteY5" fmla="*/ 138023 h 28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1897" h="280222">
                  <a:moveTo>
                    <a:pt x="0" y="0"/>
                  </a:moveTo>
                  <a:cubicBezTo>
                    <a:pt x="119332" y="91296"/>
                    <a:pt x="238664" y="182593"/>
                    <a:pt x="396815" y="189782"/>
                  </a:cubicBezTo>
                  <a:cubicBezTo>
                    <a:pt x="554966" y="196971"/>
                    <a:pt x="852578" y="31631"/>
                    <a:pt x="948906" y="43133"/>
                  </a:cubicBezTo>
                  <a:cubicBezTo>
                    <a:pt x="1045234" y="54635"/>
                    <a:pt x="1038046" y="222850"/>
                    <a:pt x="974785" y="258793"/>
                  </a:cubicBezTo>
                  <a:cubicBezTo>
                    <a:pt x="911525" y="294736"/>
                    <a:pt x="707366" y="278921"/>
                    <a:pt x="569343" y="258793"/>
                  </a:cubicBezTo>
                  <a:cubicBezTo>
                    <a:pt x="431320" y="238665"/>
                    <a:pt x="146649" y="138023"/>
                    <a:pt x="146649" y="138023"/>
                  </a:cubicBezTo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807332" y="3999953"/>
              <a:ext cx="852631" cy="80721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alibri" panose="020F050202020403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21171004">
              <a:off x="1616136" y="4290713"/>
              <a:ext cx="6412249" cy="656067"/>
            </a:xfrm>
            <a:custGeom>
              <a:avLst/>
              <a:gdLst>
                <a:gd name="connsiteX0" fmla="*/ 0 w 6811814"/>
                <a:gd name="connsiteY0" fmla="*/ 9086 h 816465"/>
                <a:gd name="connsiteX1" fmla="*/ 1604514 w 6811814"/>
                <a:gd name="connsiteY1" fmla="*/ 60844 h 816465"/>
                <a:gd name="connsiteX2" fmla="*/ 2760453 w 6811814"/>
                <a:gd name="connsiteY2" fmla="*/ 466286 h 816465"/>
                <a:gd name="connsiteX3" fmla="*/ 4692770 w 6811814"/>
                <a:gd name="connsiteY3" fmla="*/ 138482 h 816465"/>
                <a:gd name="connsiteX4" fmla="*/ 5469147 w 6811814"/>
                <a:gd name="connsiteY4" fmla="*/ 733705 h 816465"/>
                <a:gd name="connsiteX5" fmla="*/ 6607834 w 6811814"/>
                <a:gd name="connsiteY5" fmla="*/ 811342 h 816465"/>
                <a:gd name="connsiteX6" fmla="*/ 6806242 w 6811814"/>
                <a:gd name="connsiteY6" fmla="*/ 802716 h 81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1814" h="816465">
                  <a:moveTo>
                    <a:pt x="0" y="9086"/>
                  </a:moveTo>
                  <a:cubicBezTo>
                    <a:pt x="572219" y="-3135"/>
                    <a:pt x="1144439" y="-15356"/>
                    <a:pt x="1604514" y="60844"/>
                  </a:cubicBezTo>
                  <a:cubicBezTo>
                    <a:pt x="2064589" y="137044"/>
                    <a:pt x="2245744" y="453346"/>
                    <a:pt x="2760453" y="466286"/>
                  </a:cubicBezTo>
                  <a:cubicBezTo>
                    <a:pt x="3275162" y="479226"/>
                    <a:pt x="4241321" y="93912"/>
                    <a:pt x="4692770" y="138482"/>
                  </a:cubicBezTo>
                  <a:cubicBezTo>
                    <a:pt x="5144219" y="183052"/>
                    <a:pt x="5149970" y="621562"/>
                    <a:pt x="5469147" y="733705"/>
                  </a:cubicBezTo>
                  <a:cubicBezTo>
                    <a:pt x="5788324" y="845848"/>
                    <a:pt x="6384985" y="799840"/>
                    <a:pt x="6607834" y="811342"/>
                  </a:cubicBezTo>
                  <a:cubicBezTo>
                    <a:pt x="6830683" y="822844"/>
                    <a:pt x="6818462" y="812780"/>
                    <a:pt x="6806242" y="802716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alibri" panose="020F050202020403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75593" y="4024794"/>
              <a:ext cx="401427" cy="517585"/>
            </a:xfrm>
            <a:custGeom>
              <a:avLst/>
              <a:gdLst>
                <a:gd name="connsiteX0" fmla="*/ 0 w 401427"/>
                <a:gd name="connsiteY0" fmla="*/ 0 h 517585"/>
                <a:gd name="connsiteX1" fmla="*/ 370936 w 401427"/>
                <a:gd name="connsiteY1" fmla="*/ 336431 h 517585"/>
                <a:gd name="connsiteX2" fmla="*/ 353683 w 401427"/>
                <a:gd name="connsiteY2" fmla="*/ 517585 h 51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427" h="517585">
                  <a:moveTo>
                    <a:pt x="0" y="0"/>
                  </a:moveTo>
                  <a:cubicBezTo>
                    <a:pt x="155994" y="125083"/>
                    <a:pt x="311989" y="250167"/>
                    <a:pt x="370936" y="336431"/>
                  </a:cubicBezTo>
                  <a:cubicBezTo>
                    <a:pt x="429883" y="422695"/>
                    <a:pt x="391783" y="470140"/>
                    <a:pt x="353683" y="517585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alibri" panose="020F050202020403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31840" y="4686395"/>
              <a:ext cx="629728" cy="241540"/>
            </a:xfrm>
            <a:custGeom>
              <a:avLst/>
              <a:gdLst>
                <a:gd name="connsiteX0" fmla="*/ 0 w 629728"/>
                <a:gd name="connsiteY0" fmla="*/ 241540 h 241540"/>
                <a:gd name="connsiteX1" fmla="*/ 301925 w 629728"/>
                <a:gd name="connsiteY1" fmla="*/ 103517 h 241540"/>
                <a:gd name="connsiteX2" fmla="*/ 629728 w 629728"/>
                <a:gd name="connsiteY2" fmla="*/ 0 h 24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728" h="241540">
                  <a:moveTo>
                    <a:pt x="0" y="241540"/>
                  </a:moveTo>
                  <a:cubicBezTo>
                    <a:pt x="98485" y="192657"/>
                    <a:pt x="196970" y="143774"/>
                    <a:pt x="301925" y="103517"/>
                  </a:cubicBezTo>
                  <a:cubicBezTo>
                    <a:pt x="406880" y="63260"/>
                    <a:pt x="572219" y="15815"/>
                    <a:pt x="629728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80312" y="4038323"/>
              <a:ext cx="720080" cy="9188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576" y="5494996"/>
              <a:ext cx="995747" cy="31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mountains</a:t>
              </a:r>
              <a:endParaRPr lang="en-GB" sz="14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9695" y="5497487"/>
              <a:ext cx="1101571" cy="31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middle river</a:t>
              </a:r>
              <a:endParaRPr lang="en-GB" sz="14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2462" y="5494996"/>
              <a:ext cx="445125" cy="31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sea</a:t>
              </a:r>
              <a:endParaRPr lang="en-GB" sz="14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87946" y="3925678"/>
              <a:ext cx="980864" cy="31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tributaries</a:t>
              </a:r>
              <a:endParaRPr lang="en-GB" sz="14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86376" y="5494996"/>
              <a:ext cx="1010627" cy="31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lower river</a:t>
              </a:r>
              <a:endParaRPr lang="en-GB" sz="14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7410" y="5492962"/>
              <a:ext cx="754333" cy="31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estuary</a:t>
              </a:r>
              <a:endParaRPr lang="en-GB" sz="14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88831" y="5495453"/>
              <a:ext cx="1123067" cy="31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head waters</a:t>
              </a:r>
              <a:endParaRPr lang="en-GB" sz="1400" dirty="0">
                <a:latin typeface="Calibri" panose="020F0502020204030204" pitchFamily="34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1086745" y="4047848"/>
              <a:ext cx="293729" cy="249294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alibri" panose="020F0502020204030204" pitchFamily="34" charset="0"/>
              </a:endParaRPr>
            </a:p>
          </p:txBody>
        </p:sp>
        <p:cxnSp>
          <p:nvCxnSpPr>
            <p:cNvPr id="23" name="Straight Connector 22"/>
            <p:cNvCxnSpPr>
              <a:stCxn id="22" idx="4"/>
              <a:endCxn id="11" idx="0"/>
            </p:cNvCxnSpPr>
            <p:nvPr/>
          </p:nvCxnSpPr>
          <p:spPr>
            <a:xfrm>
              <a:off x="1380474" y="4297142"/>
              <a:ext cx="220673" cy="40242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5284" y="3870533"/>
              <a:ext cx="1142909" cy="31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Calibri" panose="020F0502020204030204" pitchFamily="34" charset="0"/>
                </a:rPr>
                <a:t>snow     melt</a:t>
              </a:r>
              <a:endParaRPr lang="en-GB" sz="14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350364" y="3589023"/>
              <a:ext cx="765574" cy="835521"/>
              <a:chOff x="4265998" y="692696"/>
              <a:chExt cx="765574" cy="835521"/>
            </a:xfrm>
          </p:grpSpPr>
          <p:sp>
            <p:nvSpPr>
              <p:cNvPr id="26" name="Cloud Callout 25"/>
              <p:cNvSpPr/>
              <p:nvPr/>
            </p:nvSpPr>
            <p:spPr>
              <a:xfrm>
                <a:off x="4265998" y="692696"/>
                <a:ext cx="765574" cy="365331"/>
              </a:xfrm>
              <a:prstGeom prst="cloudCallout">
                <a:avLst>
                  <a:gd name="adj1" fmla="val -14694"/>
                  <a:gd name="adj2" fmla="val 158419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rain</a:t>
                </a:r>
                <a:endParaRPr lang="en-GB" sz="14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0007" y="1100361"/>
                <a:ext cx="1905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5516" y="1109117"/>
                <a:ext cx="1905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3073" y="1090836"/>
                <a:ext cx="1905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1500" y="1109117"/>
                <a:ext cx="1905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1" name="Straight Connector 30"/>
            <p:cNvCxnSpPr/>
            <p:nvPr/>
          </p:nvCxnSpPr>
          <p:spPr>
            <a:xfrm flipV="1">
              <a:off x="3277020" y="4250708"/>
              <a:ext cx="286868" cy="51018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867522" y="4505801"/>
              <a:ext cx="160399" cy="451374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5" idx="0"/>
            </p:cNvCxnSpPr>
            <p:nvPr/>
          </p:nvCxnSpPr>
          <p:spPr>
            <a:xfrm flipH="1" flipV="1">
              <a:off x="5623982" y="3987163"/>
              <a:ext cx="374109" cy="73060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6" idx="0"/>
            </p:cNvCxnSpPr>
            <p:nvPr/>
          </p:nvCxnSpPr>
          <p:spPr>
            <a:xfrm flipH="1" flipV="1">
              <a:off x="4936453" y="4398668"/>
              <a:ext cx="126294" cy="319097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611829" y="4717766"/>
              <a:ext cx="772523" cy="539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country</a:t>
              </a:r>
              <a:b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border</a:t>
              </a:r>
              <a:endParaRPr lang="en-GB" sz="1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10384" y="4717766"/>
              <a:ext cx="704728" cy="539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region</a:t>
              </a:r>
              <a:b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border</a:t>
              </a:r>
              <a:endParaRPr lang="en-GB" sz="1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20932759">
              <a:off x="1464119" y="4462117"/>
              <a:ext cx="616372" cy="343447"/>
            </a:xfrm>
            <a:prstGeom prst="ellipse">
              <a:avLst/>
            </a:prstGeom>
            <a:solidFill>
              <a:srgbClr val="F2F2F2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20932759">
              <a:off x="5296445" y="4168593"/>
              <a:ext cx="616372" cy="343447"/>
            </a:xfrm>
            <a:prstGeom prst="ellipse">
              <a:avLst/>
            </a:prstGeom>
            <a:solidFill>
              <a:srgbClr val="F2F2F2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 rot="20932759">
              <a:off x="6907849" y="4427613"/>
              <a:ext cx="616372" cy="343447"/>
            </a:xfrm>
            <a:prstGeom prst="ellipse">
              <a:avLst/>
            </a:prstGeom>
            <a:solidFill>
              <a:srgbClr val="F2F2F2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21239113">
              <a:off x="7440783" y="4083790"/>
              <a:ext cx="616372" cy="343447"/>
            </a:xfrm>
            <a:prstGeom prst="ellipse">
              <a:avLst/>
            </a:prstGeom>
            <a:solidFill>
              <a:srgbClr val="F2F2F2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20932759">
              <a:off x="3868979" y="4542751"/>
              <a:ext cx="616372" cy="343447"/>
            </a:xfrm>
            <a:prstGeom prst="ellipse">
              <a:avLst/>
            </a:prstGeom>
            <a:solidFill>
              <a:srgbClr val="F2F2F2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20932759">
              <a:off x="2783233" y="4811488"/>
              <a:ext cx="616372" cy="343447"/>
            </a:xfrm>
            <a:prstGeom prst="ellipse">
              <a:avLst/>
            </a:prstGeom>
            <a:solidFill>
              <a:srgbClr val="F2F2F2">
                <a:alpha val="50196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cxnSp>
          <p:nvCxnSpPr>
            <p:cNvPr id="43" name="Straight Connector 42"/>
            <p:cNvCxnSpPr>
              <a:stCxn id="41" idx="7"/>
            </p:cNvCxnSpPr>
            <p:nvPr/>
          </p:nvCxnSpPr>
          <p:spPr>
            <a:xfrm flipV="1">
              <a:off x="4367573" y="3954354"/>
              <a:ext cx="354793" cy="59894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8" idx="1"/>
            </p:cNvCxnSpPr>
            <p:nvPr/>
          </p:nvCxnSpPr>
          <p:spPr>
            <a:xfrm flipH="1" flipV="1">
              <a:off x="5051402" y="3945423"/>
              <a:ext cx="315981" cy="317779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454958" y="3514663"/>
              <a:ext cx="1045352" cy="53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alibri" panose="020F0502020204030204" pitchFamily="34" charset="0"/>
                </a:rPr>
                <a:t>supersites</a:t>
              </a:r>
              <a:br>
                <a:rPr lang="en-US" sz="1400" dirty="0">
                  <a:solidFill>
                    <a:srgbClr val="00B050"/>
                  </a:solidFill>
                  <a:latin typeface="Calibri" panose="020F0502020204030204" pitchFamily="34" charset="0"/>
                </a:rPr>
              </a:br>
              <a:r>
                <a:rPr lang="en-US" sz="1400" dirty="0">
                  <a:solidFill>
                    <a:srgbClr val="00B050"/>
                  </a:solidFill>
                  <a:latin typeface="Calibri" panose="020F0502020204030204" pitchFamily="34" charset="0"/>
                </a:rPr>
                <a:t>(living labs)</a:t>
              </a:r>
              <a:endParaRPr lang="en-GB" sz="140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3469990" y="4856627"/>
              <a:ext cx="0" cy="1984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614006" y="4799477"/>
              <a:ext cx="0" cy="1984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3300574" y="4914513"/>
              <a:ext cx="0" cy="1984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093577" y="5033383"/>
              <a:ext cx="774175" cy="53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Calibri" panose="020F0502020204030204" pitchFamily="34" charset="0"/>
                </a:rPr>
                <a:t>ground </a:t>
              </a:r>
              <a:br>
                <a:rPr lang="en-US" sz="1400" dirty="0">
                  <a:solidFill>
                    <a:srgbClr val="0070C0"/>
                  </a:solidFill>
                  <a:latin typeface="Calibri" panose="020F0502020204030204" pitchFamily="34" charset="0"/>
                </a:rPr>
              </a:br>
              <a:r>
                <a:rPr lang="en-US" sz="1400" dirty="0">
                  <a:solidFill>
                    <a:srgbClr val="0070C0"/>
                  </a:solidFill>
                  <a:latin typeface="Calibri" panose="020F0502020204030204" pitchFamily="34" charset="0"/>
                </a:rPr>
                <a:t>water</a:t>
              </a:r>
              <a:endParaRPr lang="en-GB" sz="14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6194276" y="4333883"/>
              <a:ext cx="0" cy="1984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6344642" y="4394627"/>
              <a:ext cx="0" cy="1984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6024860" y="4293639"/>
              <a:ext cx="0" cy="1984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4888-7726-F148-E8FD-59E4A4728E48}"/>
              </a:ext>
            </a:extLst>
          </p:cNvPr>
          <p:cNvSpPr txBox="1"/>
          <p:nvPr/>
        </p:nvSpPr>
        <p:spPr bwMode="auto">
          <a:xfrm>
            <a:off x="239496" y="6344329"/>
            <a:ext cx="11078305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6" name="Picture 29" descr="Immagine che contiene Blu elettrico, schermata, Blu intenso, blu&#10;&#10;Descrizione generata automaticamente">
            <a:extLst>
              <a:ext uri="{FF2B5EF4-FFF2-40B4-BE49-F238E27FC236}">
                <a16:creationId xmlns:a16="http://schemas.microsoft.com/office/drawing/2014/main" id="{481D8AE6-B03C-A305-5A06-190C519A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graphicFrame>
        <p:nvGraphicFramePr>
          <p:cNvPr id="56" name="TextBox 53">
            <a:extLst>
              <a:ext uri="{FF2B5EF4-FFF2-40B4-BE49-F238E27FC236}">
                <a16:creationId xmlns:a16="http://schemas.microsoft.com/office/drawing/2014/main" id="{2176B710-F230-F870-6F8B-BA104B0F8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027250"/>
              </p:ext>
            </p:extLst>
          </p:nvPr>
        </p:nvGraphicFramePr>
        <p:xfrm>
          <a:off x="3509134" y="4300289"/>
          <a:ext cx="8682866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entagono 1">
            <a:extLst>
              <a:ext uri="{FF2B5EF4-FFF2-40B4-BE49-F238E27FC236}">
                <a16:creationId xmlns:a16="http://schemas.microsoft.com/office/drawing/2014/main" id="{B1111BF0-090B-1FE8-4B44-880CA7B3C90D}"/>
              </a:ext>
            </a:extLst>
          </p:cNvPr>
          <p:cNvSpPr/>
          <p:nvPr/>
        </p:nvSpPr>
        <p:spPr>
          <a:xfrm>
            <a:off x="306159" y="4452730"/>
            <a:ext cx="2395706" cy="1258957"/>
          </a:xfrm>
          <a:prstGeom prst="homePlate">
            <a:avLst/>
          </a:prstGeom>
          <a:gradFill>
            <a:gsLst>
              <a:gs pos="0">
                <a:srgbClr val="5DEAD9"/>
              </a:gs>
              <a:gs pos="47000">
                <a:srgbClr val="55C3B4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Supersites Offer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7FA8FC-9C1C-513F-635C-512382892193}"/>
              </a:ext>
            </a:extLst>
          </p:cNvPr>
          <p:cNvSpPr>
            <a:spLocks noGrp="1"/>
          </p:cNvSpPr>
          <p:nvPr/>
        </p:nvSpPr>
        <p:spPr>
          <a:xfrm>
            <a:off x="1210162" y="26274"/>
            <a:ext cx="4965331" cy="1251657"/>
          </a:xfrm>
          <a:prstGeom prst="rect">
            <a:avLst/>
          </a:prstGeom>
        </p:spPr>
        <p:txBody>
          <a:bodyPr vert="horz" wrap="square" lIns="91440" tIns="144000" rIns="91440" bIns="10800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55C2B4"/>
                </a:solidFill>
                <a:latin typeface="Calibri"/>
                <a:cs typeface="Calibri"/>
              </a:rPr>
              <a:t>Possible Collaborations on Supersites</a:t>
            </a:r>
            <a:endParaRPr lang="en-US" sz="2000" b="1" dirty="0">
              <a:solidFill>
                <a:srgbClr val="55C2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B1298C2E-FFA8-4141-5A26-058ABD7B3DD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311" y="118345"/>
            <a:ext cx="1013419" cy="1117978"/>
          </a:xfrm>
          <a:prstGeom prst="rect">
            <a:avLst/>
          </a:prstGeom>
        </p:spPr>
      </p:pic>
      <p:pic>
        <p:nvPicPr>
          <p:cNvPr id="54" name="Image" descr="Image">
            <a:extLst>
              <a:ext uri="{FF2B5EF4-FFF2-40B4-BE49-F238E27FC236}">
                <a16:creationId xmlns:a16="http://schemas.microsoft.com/office/drawing/2014/main" id="{31DFC1C8-BE80-CA71-1C6B-3ABA414F64A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919" y="-250190"/>
            <a:ext cx="3183118" cy="1621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icture 2" descr="Water Security for the Planet">
            <a:extLst>
              <a:ext uri="{FF2B5EF4-FFF2-40B4-BE49-F238E27FC236}">
                <a16:creationId xmlns:a16="http://schemas.microsoft.com/office/drawing/2014/main" id="{0B671AEF-ECA9-E470-8747-42AD1E24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9381664" y="268705"/>
            <a:ext cx="2535599" cy="733185"/>
          </a:xfrm>
          <a:prstGeom prst="rect">
            <a:avLst/>
          </a:prstGeom>
          <a:noFill/>
        </p:spPr>
      </p:pic>
      <p:sp>
        <p:nvSpPr>
          <p:cNvPr id="57" name="Pentagono 56">
            <a:extLst>
              <a:ext uri="{FF2B5EF4-FFF2-40B4-BE49-F238E27FC236}">
                <a16:creationId xmlns:a16="http://schemas.microsoft.com/office/drawing/2014/main" id="{963BBBC2-3D8F-B434-31DB-D46C0D0DAEE5}"/>
              </a:ext>
            </a:extLst>
          </p:cNvPr>
          <p:cNvSpPr/>
          <p:nvPr/>
        </p:nvSpPr>
        <p:spPr>
          <a:xfrm>
            <a:off x="181199" y="2221993"/>
            <a:ext cx="2395706" cy="1258957"/>
          </a:xfrm>
          <a:prstGeom prst="homePlate">
            <a:avLst/>
          </a:prstGeom>
          <a:gradFill>
            <a:gsLst>
              <a:gs pos="0">
                <a:srgbClr val="5DEAD9"/>
              </a:gs>
              <a:gs pos="47000">
                <a:srgbClr val="55C3B4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Supersites Concept</a:t>
            </a:r>
          </a:p>
        </p:txBody>
      </p:sp>
    </p:spTree>
    <p:extLst>
      <p:ext uri="{BB962C8B-B14F-4D97-AF65-F5344CB8AC3E}">
        <p14:creationId xmlns:p14="http://schemas.microsoft.com/office/powerpoint/2010/main" val="131846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3">
            <a:extLst>
              <a:ext uri="{FF2B5EF4-FFF2-40B4-BE49-F238E27FC236}">
                <a16:creationId xmlns:a16="http://schemas.microsoft.com/office/drawing/2014/main" id="{248F6665-644C-9F66-E5AE-F73305A8EFC8}"/>
              </a:ext>
            </a:extLst>
          </p:cNvPr>
          <p:cNvSpPr/>
          <p:nvPr/>
        </p:nvSpPr>
        <p:spPr>
          <a:xfrm>
            <a:off x="6341174" y="171591"/>
            <a:ext cx="4422076" cy="6183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 Commons?</a:t>
            </a:r>
          </a:p>
        </p:txBody>
      </p:sp>
      <p:sp>
        <p:nvSpPr>
          <p:cNvPr id="4" name="Rechteck 24">
            <a:extLst>
              <a:ext uri="{FF2B5EF4-FFF2-40B4-BE49-F238E27FC236}">
                <a16:creationId xmlns:a16="http://schemas.microsoft.com/office/drawing/2014/main" id="{42910EC4-EE08-9071-871C-98DE2317B4B2}"/>
              </a:ext>
            </a:extLst>
          </p:cNvPr>
          <p:cNvSpPr/>
          <p:nvPr/>
        </p:nvSpPr>
        <p:spPr>
          <a:xfrm>
            <a:off x="4415782" y="1560349"/>
            <a:ext cx="2160240" cy="987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Commons</a:t>
            </a:r>
            <a:endParaRPr lang="de-DE" dirty="0"/>
          </a:p>
        </p:txBody>
      </p:sp>
      <p:grpSp>
        <p:nvGrpSpPr>
          <p:cNvPr id="5" name="Gruppieren 25">
            <a:extLst>
              <a:ext uri="{FF2B5EF4-FFF2-40B4-BE49-F238E27FC236}">
                <a16:creationId xmlns:a16="http://schemas.microsoft.com/office/drawing/2014/main" id="{16BEB355-6EDA-92CA-A26B-30443F9C29EF}"/>
              </a:ext>
            </a:extLst>
          </p:cNvPr>
          <p:cNvGrpSpPr/>
          <p:nvPr/>
        </p:nvGrpSpPr>
        <p:grpSpPr>
          <a:xfrm>
            <a:off x="729950" y="1704839"/>
            <a:ext cx="1728192" cy="3334048"/>
            <a:chOff x="611560" y="454992"/>
            <a:chExt cx="1728192" cy="3334048"/>
          </a:xfrm>
        </p:grpSpPr>
        <p:sp>
          <p:nvSpPr>
            <p:cNvPr id="6" name="Rechteck 26">
              <a:extLst>
                <a:ext uri="{FF2B5EF4-FFF2-40B4-BE49-F238E27FC236}">
                  <a16:creationId xmlns:a16="http://schemas.microsoft.com/office/drawing/2014/main" id="{C22A0065-8FB8-5A25-A3B6-74B37BF644E5}"/>
                </a:ext>
              </a:extLst>
            </p:cNvPr>
            <p:cNvSpPr/>
            <p:nvPr/>
          </p:nvSpPr>
          <p:spPr>
            <a:xfrm>
              <a:off x="611560" y="476672"/>
              <a:ext cx="1728192" cy="33123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" name="Gruppieren 27">
              <a:extLst>
                <a:ext uri="{FF2B5EF4-FFF2-40B4-BE49-F238E27FC236}">
                  <a16:creationId xmlns:a16="http://schemas.microsoft.com/office/drawing/2014/main" id="{DC7C1535-648F-39D5-5DD1-E087E49DA892}"/>
                </a:ext>
              </a:extLst>
            </p:cNvPr>
            <p:cNvGrpSpPr/>
            <p:nvPr/>
          </p:nvGrpSpPr>
          <p:grpSpPr>
            <a:xfrm>
              <a:off x="755576" y="836712"/>
              <a:ext cx="1440000" cy="2868676"/>
              <a:chOff x="755576" y="836712"/>
              <a:chExt cx="1440000" cy="2868676"/>
            </a:xfrm>
          </p:grpSpPr>
          <p:sp>
            <p:nvSpPr>
              <p:cNvPr id="9" name="Rechteck 29">
                <a:extLst>
                  <a:ext uri="{FF2B5EF4-FFF2-40B4-BE49-F238E27FC236}">
                    <a16:creationId xmlns:a16="http://schemas.microsoft.com/office/drawing/2014/main" id="{48FBAC26-CED4-BBF9-FB51-F1E90A7652F8}"/>
                  </a:ext>
                </a:extLst>
              </p:cNvPr>
              <p:cNvSpPr/>
              <p:nvPr/>
            </p:nvSpPr>
            <p:spPr>
              <a:xfrm>
                <a:off x="755576" y="836712"/>
                <a:ext cx="1440000" cy="36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Hub</a:t>
                </a:r>
              </a:p>
            </p:txBody>
          </p:sp>
          <p:sp>
            <p:nvSpPr>
              <p:cNvPr id="10" name="Rechteck 30">
                <a:extLst>
                  <a:ext uri="{FF2B5EF4-FFF2-40B4-BE49-F238E27FC236}">
                    <a16:creationId xmlns:a16="http://schemas.microsoft.com/office/drawing/2014/main" id="{13079DE6-FB07-5642-C1C5-369E14426945}"/>
                  </a:ext>
                </a:extLst>
              </p:cNvPr>
              <p:cNvSpPr/>
              <p:nvPr/>
            </p:nvSpPr>
            <p:spPr>
              <a:xfrm>
                <a:off x="755576" y="1463881"/>
                <a:ext cx="1440000" cy="36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Nodes</a:t>
                </a:r>
              </a:p>
            </p:txBody>
          </p:sp>
          <p:sp>
            <p:nvSpPr>
              <p:cNvPr id="11" name="Rechteck 31">
                <a:extLst>
                  <a:ext uri="{FF2B5EF4-FFF2-40B4-BE49-F238E27FC236}">
                    <a16:creationId xmlns:a16="http://schemas.microsoft.com/office/drawing/2014/main" id="{3F96E2EC-381C-64D9-37EB-2BCD0EBC062D}"/>
                  </a:ext>
                </a:extLst>
              </p:cNvPr>
              <p:cNvSpPr/>
              <p:nvPr/>
            </p:nvSpPr>
            <p:spPr>
              <a:xfrm>
                <a:off x="755576" y="2091050"/>
                <a:ext cx="1440000" cy="36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TTO</a:t>
                </a:r>
              </a:p>
            </p:txBody>
          </p:sp>
          <p:sp>
            <p:nvSpPr>
              <p:cNvPr id="12" name="Rechteck 32">
                <a:extLst>
                  <a:ext uri="{FF2B5EF4-FFF2-40B4-BE49-F238E27FC236}">
                    <a16:creationId xmlns:a16="http://schemas.microsoft.com/office/drawing/2014/main" id="{0D7CE02D-C0CF-F267-3955-0DC07AF1429D}"/>
                  </a:ext>
                </a:extLst>
              </p:cNvPr>
              <p:cNvSpPr/>
              <p:nvPr/>
            </p:nvSpPr>
            <p:spPr>
              <a:xfrm>
                <a:off x="755576" y="2718219"/>
                <a:ext cx="1440000" cy="36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Supersites</a:t>
                </a:r>
              </a:p>
            </p:txBody>
          </p:sp>
          <p:sp>
            <p:nvSpPr>
              <p:cNvPr id="13" name="Rechteck 33">
                <a:extLst>
                  <a:ext uri="{FF2B5EF4-FFF2-40B4-BE49-F238E27FC236}">
                    <a16:creationId xmlns:a16="http://schemas.microsoft.com/office/drawing/2014/main" id="{AD35C43E-0C3D-DAE8-C4B4-2BCC15D74003}"/>
                  </a:ext>
                </a:extLst>
              </p:cNvPr>
              <p:cNvSpPr/>
              <p:nvPr/>
            </p:nvSpPr>
            <p:spPr>
              <a:xfrm>
                <a:off x="755576" y="3345388"/>
                <a:ext cx="1440000" cy="36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/>
                  <a:t>Data Center</a:t>
                </a:r>
              </a:p>
            </p:txBody>
          </p:sp>
        </p:grpSp>
        <p:sp>
          <p:nvSpPr>
            <p:cNvPr id="8" name="Textfeld 28">
              <a:extLst>
                <a:ext uri="{FF2B5EF4-FFF2-40B4-BE49-F238E27FC236}">
                  <a16:creationId xmlns:a16="http://schemas.microsoft.com/office/drawing/2014/main" id="{99F7F41F-E3E0-A35E-A5AA-880850C8BEDC}"/>
                </a:ext>
              </a:extLst>
            </p:cNvPr>
            <p:cNvSpPr txBox="1"/>
            <p:nvPr/>
          </p:nvSpPr>
          <p:spPr>
            <a:xfrm>
              <a:off x="755576" y="45499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>
                      <a:lumMod val="75000"/>
                    </a:schemeClr>
                  </a:solidFill>
                </a:rPr>
                <a:t>Components</a:t>
              </a:r>
            </a:p>
          </p:txBody>
        </p:sp>
      </p:grp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id="{F26E908B-85CC-184B-5EB2-A7C1A8786495}"/>
              </a:ext>
            </a:extLst>
          </p:cNvPr>
          <p:cNvCxnSpPr>
            <a:stCxn id="9" idx="3"/>
            <a:endCxn id="4" idx="1"/>
          </p:cNvCxnSpPr>
          <p:nvPr/>
        </p:nvCxnSpPr>
        <p:spPr>
          <a:xfrm flipV="1">
            <a:off x="2313966" y="2053934"/>
            <a:ext cx="2101816" cy="21262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id="{A8050B26-FB7C-EC45-D2E4-EB793BE9C415}"/>
              </a:ext>
            </a:extLst>
          </p:cNvPr>
          <p:cNvCxnSpPr>
            <a:stCxn id="10" idx="3"/>
            <a:endCxn id="4" idx="1"/>
          </p:cNvCxnSpPr>
          <p:nvPr/>
        </p:nvCxnSpPr>
        <p:spPr>
          <a:xfrm flipV="1">
            <a:off x="2313966" y="2053934"/>
            <a:ext cx="2101816" cy="83979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>
            <a:extLst>
              <a:ext uri="{FF2B5EF4-FFF2-40B4-BE49-F238E27FC236}">
                <a16:creationId xmlns:a16="http://schemas.microsoft.com/office/drawing/2014/main" id="{508102A1-A87C-7FFC-C25B-9A5C16C5B59C}"/>
              </a:ext>
            </a:extLst>
          </p:cNvPr>
          <p:cNvCxnSpPr>
            <a:stCxn id="11" idx="3"/>
            <a:endCxn id="4" idx="1"/>
          </p:cNvCxnSpPr>
          <p:nvPr/>
        </p:nvCxnSpPr>
        <p:spPr>
          <a:xfrm flipV="1">
            <a:off x="2313966" y="2053934"/>
            <a:ext cx="2101816" cy="14669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7">
            <a:extLst>
              <a:ext uri="{FF2B5EF4-FFF2-40B4-BE49-F238E27FC236}">
                <a16:creationId xmlns:a16="http://schemas.microsoft.com/office/drawing/2014/main" id="{8027F013-63AB-3CAD-B340-56D589AA9305}"/>
              </a:ext>
            </a:extLst>
          </p:cNvPr>
          <p:cNvCxnSpPr>
            <a:stCxn id="12" idx="3"/>
            <a:endCxn id="4" idx="1"/>
          </p:cNvCxnSpPr>
          <p:nvPr/>
        </p:nvCxnSpPr>
        <p:spPr>
          <a:xfrm flipV="1">
            <a:off x="2313966" y="2053934"/>
            <a:ext cx="2101816" cy="209413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8">
            <a:extLst>
              <a:ext uri="{FF2B5EF4-FFF2-40B4-BE49-F238E27FC236}">
                <a16:creationId xmlns:a16="http://schemas.microsoft.com/office/drawing/2014/main" id="{D8677434-C5B5-5500-691A-E361E8458690}"/>
              </a:ext>
            </a:extLst>
          </p:cNvPr>
          <p:cNvCxnSpPr>
            <a:stCxn id="13" idx="3"/>
            <a:endCxn id="4" idx="1"/>
          </p:cNvCxnSpPr>
          <p:nvPr/>
        </p:nvCxnSpPr>
        <p:spPr>
          <a:xfrm flipV="1">
            <a:off x="2313966" y="2053934"/>
            <a:ext cx="2101816" cy="272130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9">
            <a:extLst>
              <a:ext uri="{FF2B5EF4-FFF2-40B4-BE49-F238E27FC236}">
                <a16:creationId xmlns:a16="http://schemas.microsoft.com/office/drawing/2014/main" id="{6F4FAE7A-B328-4E83-16E8-5FD9637880E9}"/>
              </a:ext>
            </a:extLst>
          </p:cNvPr>
          <p:cNvSpPr txBox="1"/>
          <p:nvPr/>
        </p:nvSpPr>
        <p:spPr>
          <a:xfrm>
            <a:off x="4789662" y="2634564"/>
            <a:ext cx="158417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Connection/ Organization/ Harmonization/ Quality verification</a:t>
            </a:r>
          </a:p>
        </p:txBody>
      </p:sp>
      <p:grpSp>
        <p:nvGrpSpPr>
          <p:cNvPr id="20" name="Gruppieren 40">
            <a:extLst>
              <a:ext uri="{FF2B5EF4-FFF2-40B4-BE49-F238E27FC236}">
                <a16:creationId xmlns:a16="http://schemas.microsoft.com/office/drawing/2014/main" id="{F28570DD-469F-9ED4-FFCC-8CF8E75F93CB}"/>
              </a:ext>
            </a:extLst>
          </p:cNvPr>
          <p:cNvGrpSpPr/>
          <p:nvPr/>
        </p:nvGrpSpPr>
        <p:grpSpPr>
          <a:xfrm>
            <a:off x="9241117" y="2947245"/>
            <a:ext cx="1763689" cy="840762"/>
            <a:chOff x="4139953" y="492896"/>
            <a:chExt cx="1552937" cy="840762"/>
          </a:xfrm>
        </p:grpSpPr>
        <p:sp>
          <p:nvSpPr>
            <p:cNvPr id="21" name="Rechteck 41">
              <a:extLst>
                <a:ext uri="{FF2B5EF4-FFF2-40B4-BE49-F238E27FC236}">
                  <a16:creationId xmlns:a16="http://schemas.microsoft.com/office/drawing/2014/main" id="{1B3B81E2-A46D-63A4-9DDE-25837DD45AF2}"/>
                </a:ext>
              </a:extLst>
            </p:cNvPr>
            <p:cNvSpPr/>
            <p:nvPr/>
          </p:nvSpPr>
          <p:spPr>
            <a:xfrm>
              <a:off x="4139953" y="492896"/>
              <a:ext cx="1552937" cy="8407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42">
              <a:extLst>
                <a:ext uri="{FF2B5EF4-FFF2-40B4-BE49-F238E27FC236}">
                  <a16:creationId xmlns:a16="http://schemas.microsoft.com/office/drawing/2014/main" id="{3FC45249-19E4-C583-BF74-8D50F03EE168}"/>
                </a:ext>
              </a:extLst>
            </p:cNvPr>
            <p:cNvSpPr txBox="1"/>
            <p:nvPr/>
          </p:nvSpPr>
          <p:spPr>
            <a:xfrm>
              <a:off x="4211960" y="49289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User</a:t>
              </a:r>
            </a:p>
          </p:txBody>
        </p:sp>
        <p:sp>
          <p:nvSpPr>
            <p:cNvPr id="23" name="Rechteck 43">
              <a:extLst>
                <a:ext uri="{FF2B5EF4-FFF2-40B4-BE49-F238E27FC236}">
                  <a16:creationId xmlns:a16="http://schemas.microsoft.com/office/drawing/2014/main" id="{26FCB652-1885-1D1C-7D54-FFE60BD0038E}"/>
                </a:ext>
              </a:extLst>
            </p:cNvPr>
            <p:cNvSpPr/>
            <p:nvPr/>
          </p:nvSpPr>
          <p:spPr>
            <a:xfrm>
              <a:off x="4212040" y="828314"/>
              <a:ext cx="1440000" cy="4333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Scientific, social, political organizations</a:t>
              </a:r>
            </a:p>
          </p:txBody>
        </p:sp>
      </p:grpSp>
      <p:cxnSp>
        <p:nvCxnSpPr>
          <p:cNvPr id="24" name="Gerade Verbindung 44">
            <a:extLst>
              <a:ext uri="{FF2B5EF4-FFF2-40B4-BE49-F238E27FC236}">
                <a16:creationId xmlns:a16="http://schemas.microsoft.com/office/drawing/2014/main" id="{315DBDB5-3B70-55B0-2F79-D0D949AEB520}"/>
              </a:ext>
            </a:extLst>
          </p:cNvPr>
          <p:cNvCxnSpPr>
            <a:cxnSpLocks/>
          </p:cNvCxnSpPr>
          <p:nvPr/>
        </p:nvCxnSpPr>
        <p:spPr>
          <a:xfrm>
            <a:off x="7009725" y="1983205"/>
            <a:ext cx="2077827" cy="75789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45">
            <a:extLst>
              <a:ext uri="{FF2B5EF4-FFF2-40B4-BE49-F238E27FC236}">
                <a16:creationId xmlns:a16="http://schemas.microsoft.com/office/drawing/2014/main" id="{22D4BCCD-09AE-4F05-C316-0BCD4F4E2E25}"/>
              </a:ext>
            </a:extLst>
          </p:cNvPr>
          <p:cNvSpPr txBox="1"/>
          <p:nvPr/>
        </p:nvSpPr>
        <p:spPr>
          <a:xfrm>
            <a:off x="7761033" y="1711517"/>
            <a:ext cx="167800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Collaboration/ Exchange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(Data integration)</a:t>
            </a:r>
          </a:p>
        </p:txBody>
      </p:sp>
      <p:cxnSp>
        <p:nvCxnSpPr>
          <p:cNvPr id="26" name="Gerade Verbindung 46">
            <a:extLst>
              <a:ext uri="{FF2B5EF4-FFF2-40B4-BE49-F238E27FC236}">
                <a16:creationId xmlns:a16="http://schemas.microsoft.com/office/drawing/2014/main" id="{F163493E-B31D-7695-F890-C3558ED7ABD2}"/>
              </a:ext>
            </a:extLst>
          </p:cNvPr>
          <p:cNvCxnSpPr>
            <a:cxnSpLocks/>
          </p:cNvCxnSpPr>
          <p:nvPr/>
        </p:nvCxnSpPr>
        <p:spPr>
          <a:xfrm flipH="1" flipV="1">
            <a:off x="6842514" y="2454567"/>
            <a:ext cx="2050846" cy="70673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47">
            <a:extLst>
              <a:ext uri="{FF2B5EF4-FFF2-40B4-BE49-F238E27FC236}">
                <a16:creationId xmlns:a16="http://schemas.microsoft.com/office/drawing/2014/main" id="{472B694F-3567-191F-730A-0B2FAB30D7CC}"/>
              </a:ext>
            </a:extLst>
          </p:cNvPr>
          <p:cNvSpPr txBox="1"/>
          <p:nvPr/>
        </p:nvSpPr>
        <p:spPr>
          <a:xfrm>
            <a:off x="6823918" y="2712896"/>
            <a:ext cx="158417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Application and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Implementation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of harmonized data and methodologies</a:t>
            </a:r>
          </a:p>
        </p:txBody>
      </p:sp>
      <p:sp>
        <p:nvSpPr>
          <p:cNvPr id="28" name="Rechteck 48">
            <a:extLst>
              <a:ext uri="{FF2B5EF4-FFF2-40B4-BE49-F238E27FC236}">
                <a16:creationId xmlns:a16="http://schemas.microsoft.com/office/drawing/2014/main" id="{3E4F5398-9620-A97D-F5AF-6592FB583D26}"/>
              </a:ext>
            </a:extLst>
          </p:cNvPr>
          <p:cNvSpPr/>
          <p:nvPr/>
        </p:nvSpPr>
        <p:spPr>
          <a:xfrm>
            <a:off x="4220072" y="4623869"/>
            <a:ext cx="6543178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integrity, consistency, relevance and quality of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harmonized internal administrative and scientific work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mutual understanding of scientific standards, language and methodologies internally, between partners, and with </a:t>
            </a:r>
          </a:p>
          <a:p>
            <a:r>
              <a:rPr lang="en-GB" dirty="0">
                <a:solidFill>
                  <a:schemeClr val="bg1"/>
                </a:solidFill>
              </a:rPr>
              <a:t>    scientific, political and societal groups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Eingekerbter Richtungspfeil 49">
            <a:extLst>
              <a:ext uri="{FF2B5EF4-FFF2-40B4-BE49-F238E27FC236}">
                <a16:creationId xmlns:a16="http://schemas.microsoft.com/office/drawing/2014/main" id="{51EAC3B9-66FB-9BEC-4613-7A14C43CF8FB}"/>
              </a:ext>
            </a:extLst>
          </p:cNvPr>
          <p:cNvSpPr/>
          <p:nvPr/>
        </p:nvSpPr>
        <p:spPr>
          <a:xfrm>
            <a:off x="3487708" y="5001329"/>
            <a:ext cx="360040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D86E20E-0537-DBDA-49A8-720A2354B88F}"/>
              </a:ext>
            </a:extLst>
          </p:cNvPr>
          <p:cNvSpPr>
            <a:spLocks noGrp="1"/>
          </p:cNvSpPr>
          <p:nvPr/>
        </p:nvSpPr>
        <p:spPr>
          <a:xfrm>
            <a:off x="839981" y="315724"/>
            <a:ext cx="5716152" cy="753059"/>
          </a:xfrm>
          <a:prstGeom prst="rect">
            <a:avLst/>
          </a:prstGeom>
        </p:spPr>
        <p:txBody>
          <a:bodyPr vert="horz" wrap="square" lIns="91440" tIns="144000" rIns="91440" bIns="10800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55C2B4"/>
                </a:solidFill>
                <a:latin typeface="Calibri"/>
                <a:cs typeface="Calibri"/>
              </a:rPr>
              <a:t>DANUBIUS Commons </a:t>
            </a:r>
            <a:endParaRPr lang="en-US" sz="2000" b="1" dirty="0">
              <a:solidFill>
                <a:srgbClr val="55C2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magine 32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8C5CF374-A85A-62AA-7A39-24B4E865D4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2" y="230999"/>
            <a:ext cx="1013419" cy="1117978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F29C5AEB-19E1-BE80-C60A-29AA18A23F4A}"/>
              </a:ext>
            </a:extLst>
          </p:cNvPr>
          <p:cNvSpPr txBox="1"/>
          <p:nvPr/>
        </p:nvSpPr>
        <p:spPr bwMode="auto">
          <a:xfrm>
            <a:off x="239496" y="6344329"/>
            <a:ext cx="11078305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5" name="Picture 29" descr="Immagine che contiene Blu elettrico, schermata, Blu intenso, blu&#10;&#10;Descrizione generata automaticamente">
            <a:extLst>
              <a:ext uri="{FF2B5EF4-FFF2-40B4-BE49-F238E27FC236}">
                <a16:creationId xmlns:a16="http://schemas.microsoft.com/office/drawing/2014/main" id="{B4EDBE40-7E0A-9F70-8B6E-D8D133AD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71BFF5-EDC3-E74A-97D3-8643AD619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623" y="6302452"/>
            <a:ext cx="611551" cy="435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DA924-A89F-2D47-9406-FF89BCE7C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623" y="6302452"/>
            <a:ext cx="611551" cy="435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FA7D5E-7E87-FC4F-9DE2-AC53817AEB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623" y="6302452"/>
            <a:ext cx="611551" cy="43503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8A333A5-2501-654C-8AEE-B4BA0F0CEB47}"/>
              </a:ext>
            </a:extLst>
          </p:cNvPr>
          <p:cNvSpPr txBox="1">
            <a:spLocks/>
          </p:cNvSpPr>
          <p:nvPr/>
        </p:nvSpPr>
        <p:spPr>
          <a:xfrm>
            <a:off x="1413469" y="385877"/>
            <a:ext cx="10378481" cy="82282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600" b="1" dirty="0">
                <a:solidFill>
                  <a:srgbClr val="55C2B4"/>
                </a:solidFill>
                <a:latin typeface="Calibri"/>
                <a:ea typeface="+mj-ea"/>
                <a:cs typeface="Calibri"/>
              </a:rPr>
              <a:t>DANUBIUS  compatibility with other ERICs and RIs an Initiatives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5B0CAB-C564-204E-98B0-EB43D7B21735}"/>
              </a:ext>
            </a:extLst>
          </p:cNvPr>
          <p:cNvSpPr/>
          <p:nvPr/>
        </p:nvSpPr>
        <p:spPr>
          <a:xfrm>
            <a:off x="400050" y="1340902"/>
            <a:ext cx="11391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Participation to the </a:t>
            </a:r>
            <a:r>
              <a:rPr lang="en-GB" sz="2000" b="1" dirty="0"/>
              <a:t>ENVRI- FAIR Project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On-going </a:t>
            </a:r>
            <a:r>
              <a:rPr lang="en-GB" sz="2000" b="1" dirty="0"/>
              <a:t>collaboration with ENVRI RIs</a:t>
            </a:r>
            <a:r>
              <a:rPr lang="en-GB" sz="2000" dirty="0"/>
              <a:t>: with EMBRC on semantic interoperability with regards to eDNA data standards through the HE MARCO-BOLO project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Participation to </a:t>
            </a:r>
            <a:r>
              <a:rPr lang="en-GB" sz="2000" b="1" dirty="0"/>
              <a:t>13 meetings with EOSC Task Forces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As a result: </a:t>
            </a:r>
            <a:r>
              <a:rPr lang="en-GB" sz="2000" b="1" dirty="0"/>
              <a:t>3 papers co-authored </a:t>
            </a:r>
            <a:r>
              <a:rPr lang="en-GB" sz="2000" dirty="0"/>
              <a:t>with </a:t>
            </a:r>
            <a:r>
              <a:rPr lang="en-GB" sz="2000" b="1" dirty="0"/>
              <a:t>EOSC Task Force</a:t>
            </a:r>
            <a:r>
              <a:rPr lang="en-GB" sz="2000" dirty="0"/>
              <a:t> on </a:t>
            </a:r>
            <a:r>
              <a:rPr lang="en-GB" sz="2000" b="1" dirty="0"/>
              <a:t>Semantic Interoperability (SI) </a:t>
            </a:r>
            <a:r>
              <a:rPr lang="en-GB" sz="2000" dirty="0"/>
              <a:t>and EOSC Task Force on </a:t>
            </a:r>
            <a:r>
              <a:rPr lang="en-GB" sz="2000" b="1" dirty="0"/>
              <a:t>Data Quality and FAIR Metrics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From 2021 cooperation with </a:t>
            </a:r>
            <a:r>
              <a:rPr lang="en-GB" sz="2000" b="1" dirty="0" err="1"/>
              <a:t>Ugrid</a:t>
            </a:r>
            <a:r>
              <a:rPr lang="en-GB" sz="2000" b="1" dirty="0"/>
              <a:t> Initiative </a:t>
            </a:r>
            <a:r>
              <a:rPr lang="en-GB" sz="2000" dirty="0"/>
              <a:t>on standards for the unstructured grids for numerical models</a:t>
            </a:r>
            <a:endParaRPr lang="en-GB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7592AD-0CF9-12A1-0116-AE07186E3378}"/>
              </a:ext>
            </a:extLst>
          </p:cNvPr>
          <p:cNvSpPr txBox="1"/>
          <p:nvPr/>
        </p:nvSpPr>
        <p:spPr bwMode="auto">
          <a:xfrm>
            <a:off x="239497" y="6344329"/>
            <a:ext cx="10838808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Immagine 8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A9578D86-64A3-EAF9-EBD0-ABA47BF4B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08" y="222924"/>
            <a:ext cx="1013419" cy="11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/>
        </p:nvSpPr>
        <p:spPr bwMode="auto">
          <a:xfrm flipH="1">
            <a:off x="-7" y="3087090"/>
            <a:ext cx="12192001" cy="3656609"/>
          </a:xfrm>
          <a:custGeom>
            <a:avLst/>
            <a:gdLst>
              <a:gd name="connsiteX0" fmla="*/ 2384684 w 12192001"/>
              <a:gd name="connsiteY0" fmla="*/ 5 h 5955633"/>
              <a:gd name="connsiteX1" fmla="*/ 3553224 w 12192001"/>
              <a:gd name="connsiteY1" fmla="*/ 54950 h 5955633"/>
              <a:gd name="connsiteX2" fmla="*/ 9227280 w 12192001"/>
              <a:gd name="connsiteY2" fmla="*/ 219600 h 5955633"/>
              <a:gd name="connsiteX3" fmla="*/ 12192001 w 12192001"/>
              <a:gd name="connsiteY3" fmla="*/ 197274 h 5955633"/>
              <a:gd name="connsiteX4" fmla="*/ 12192001 w 12192001"/>
              <a:gd name="connsiteY4" fmla="*/ 409075 h 5955633"/>
              <a:gd name="connsiteX5" fmla="*/ 12192001 w 12192001"/>
              <a:gd name="connsiteY5" fmla="*/ 530759 h 5955633"/>
              <a:gd name="connsiteX6" fmla="*/ 12192001 w 12192001"/>
              <a:gd name="connsiteY6" fmla="*/ 5955633 h 5955633"/>
              <a:gd name="connsiteX7" fmla="*/ 2 w 12192001"/>
              <a:gd name="connsiteY7" fmla="*/ 5955633 h 5955633"/>
              <a:gd name="connsiteX8" fmla="*/ 2 w 12192001"/>
              <a:gd name="connsiteY8" fmla="*/ 530228 h 5955633"/>
              <a:gd name="connsiteX9" fmla="*/ 2 w 12192001"/>
              <a:gd name="connsiteY9" fmla="*/ 527968 h 5955633"/>
              <a:gd name="connsiteX10" fmla="*/ 0 w 12192001"/>
              <a:gd name="connsiteY10" fmla="*/ 527968 h 5955633"/>
              <a:gd name="connsiteX11" fmla="*/ 0 w 12192001"/>
              <a:gd name="connsiteY11" fmla="*/ 151228 h 5955633"/>
              <a:gd name="connsiteX12" fmla="*/ 92533 w 12192001"/>
              <a:gd name="connsiteY12" fmla="*/ 144252 h 5955633"/>
              <a:gd name="connsiteX13" fmla="*/ 2384684 w 12192001"/>
              <a:gd name="connsiteY13" fmla="*/ 5 h 59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5955633" extrusionOk="0">
                <a:moveTo>
                  <a:pt x="2384684" y="5"/>
                </a:moveTo>
                <a:cubicBezTo>
                  <a:pt x="2736486" y="-291"/>
                  <a:pt x="3114854" y="15270"/>
                  <a:pt x="3553224" y="54950"/>
                </a:cubicBezTo>
                <a:cubicBezTo>
                  <a:pt x="4952307" y="181926"/>
                  <a:pt x="5959057" y="463783"/>
                  <a:pt x="9227280" y="219600"/>
                </a:cubicBezTo>
                <a:cubicBezTo>
                  <a:pt x="10385779" y="131694"/>
                  <a:pt x="11385124" y="144252"/>
                  <a:pt x="12192001" y="197274"/>
                </a:cubicBezTo>
                <a:lnTo>
                  <a:pt x="12192001" y="409075"/>
                </a:lnTo>
                <a:lnTo>
                  <a:pt x="12192001" y="530759"/>
                </a:lnTo>
                <a:lnTo>
                  <a:pt x="12192001" y="5955633"/>
                </a:lnTo>
                <a:lnTo>
                  <a:pt x="2" y="5955633"/>
                </a:lnTo>
                <a:lnTo>
                  <a:pt x="2" y="530228"/>
                </a:lnTo>
                <a:lnTo>
                  <a:pt x="2" y="527968"/>
                </a:lnTo>
                <a:lnTo>
                  <a:pt x="0" y="527968"/>
                </a:lnTo>
                <a:lnTo>
                  <a:pt x="0" y="151228"/>
                </a:lnTo>
                <a:cubicBezTo>
                  <a:pt x="29610" y="148438"/>
                  <a:pt x="62921" y="147042"/>
                  <a:pt x="92533" y="144252"/>
                </a:cubicBezTo>
                <a:cubicBezTo>
                  <a:pt x="965340" y="78060"/>
                  <a:pt x="1610720" y="657"/>
                  <a:pt x="2384684" y="5"/>
                </a:cubicBez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 bwMode="auto">
          <a:xfrm>
            <a:off x="1733000" y="1137090"/>
            <a:ext cx="8194525" cy="1246609"/>
            <a:chOff x="3284583" y="1828912"/>
            <a:chExt cx="4989730" cy="759073"/>
          </a:xfrm>
        </p:grpSpPr>
        <p:grpSp>
          <p:nvGrpSpPr>
            <p:cNvPr id="14" name="Group 13"/>
            <p:cNvGrpSpPr/>
            <p:nvPr/>
          </p:nvGrpSpPr>
          <p:grpSpPr bwMode="auto">
            <a:xfrm>
              <a:off x="4114166" y="1872621"/>
              <a:ext cx="412086" cy="323779"/>
              <a:chOff x="3657600" y="1512760"/>
              <a:chExt cx="4873247" cy="3828945"/>
            </a:xfrm>
            <a:solidFill>
              <a:srgbClr val="55C2B4"/>
            </a:solidFill>
          </p:grpSpPr>
          <p:sp>
            <p:nvSpPr>
              <p:cNvPr id="15" name="Freeform: Shape 14"/>
              <p:cNvSpPr/>
              <p:nvPr/>
            </p:nvSpPr>
            <p:spPr bwMode="auto">
              <a:xfrm>
                <a:off x="3657600" y="1512760"/>
                <a:ext cx="4873237" cy="2436504"/>
              </a:xfrm>
              <a:custGeom>
                <a:avLst/>
                <a:gdLst>
                  <a:gd name="connsiteX0" fmla="*/ 467735 w 4873237"/>
                  <a:gd name="connsiteY0" fmla="*/ 1180233 h 2436504"/>
                  <a:gd name="connsiteX1" fmla="*/ 1025214 w 4873237"/>
                  <a:gd name="connsiteY1" fmla="*/ 1567758 h 2436504"/>
                  <a:gd name="connsiteX2" fmla="*/ 1737712 w 4873237"/>
                  <a:gd name="connsiteY2" fmla="*/ 2064001 h 2436504"/>
                  <a:gd name="connsiteX3" fmla="*/ 1853260 w 4873237"/>
                  <a:gd name="connsiteY3" fmla="*/ 2146964 h 2436504"/>
                  <a:gd name="connsiteX4" fmla="*/ 2000098 w 4873237"/>
                  <a:gd name="connsiteY4" fmla="*/ 2250329 h 2436504"/>
                  <a:gd name="connsiteX5" fmla="*/ 2141534 w 4873237"/>
                  <a:gd name="connsiteY5" fmla="*/ 2338692 h 2436504"/>
                  <a:gd name="connsiteX6" fmla="*/ 2297916 w 4873237"/>
                  <a:gd name="connsiteY6" fmla="*/ 2412035 h 2436504"/>
                  <a:gd name="connsiteX7" fmla="*/ 2433885 w 4873237"/>
                  <a:gd name="connsiteY7" fmla="*/ 2436505 h 2436504"/>
                  <a:gd name="connsiteX8" fmla="*/ 2436619 w 4873237"/>
                  <a:gd name="connsiteY8" fmla="*/ 2436505 h 2436504"/>
                  <a:gd name="connsiteX9" fmla="*/ 2439362 w 4873237"/>
                  <a:gd name="connsiteY9" fmla="*/ 2436505 h 2436504"/>
                  <a:gd name="connsiteX10" fmla="*/ 2575350 w 4873237"/>
                  <a:gd name="connsiteY10" fmla="*/ 2412035 h 2436504"/>
                  <a:gd name="connsiteX11" fmla="*/ 2731713 w 4873237"/>
                  <a:gd name="connsiteY11" fmla="*/ 2338692 h 2436504"/>
                  <a:gd name="connsiteX12" fmla="*/ 2873112 w 4873237"/>
                  <a:gd name="connsiteY12" fmla="*/ 2250329 h 2436504"/>
                  <a:gd name="connsiteX13" fmla="*/ 3019959 w 4873237"/>
                  <a:gd name="connsiteY13" fmla="*/ 2146964 h 2436504"/>
                  <a:gd name="connsiteX14" fmla="*/ 3135544 w 4873237"/>
                  <a:gd name="connsiteY14" fmla="*/ 2064001 h 2436504"/>
                  <a:gd name="connsiteX15" fmla="*/ 4408227 w 4873237"/>
                  <a:gd name="connsiteY15" fmla="*/ 1180176 h 2436504"/>
                  <a:gd name="connsiteX16" fmla="*/ 4739955 w 4873237"/>
                  <a:gd name="connsiteY16" fmla="*/ 845696 h 2436504"/>
                  <a:gd name="connsiteX17" fmla="*/ 4873238 w 4873237"/>
                  <a:gd name="connsiteY17" fmla="*/ 435121 h 2436504"/>
                  <a:gd name="connsiteX18" fmla="*/ 4744031 w 4873237"/>
                  <a:gd name="connsiteY18" fmla="*/ 127806 h 2436504"/>
                  <a:gd name="connsiteX19" fmla="*/ 4438117 w 4873237"/>
                  <a:gd name="connsiteY19" fmla="*/ 0 h 2436504"/>
                  <a:gd name="connsiteX20" fmla="*/ 435092 w 4873237"/>
                  <a:gd name="connsiteY20" fmla="*/ 0 h 2436504"/>
                  <a:gd name="connsiteX21" fmla="*/ 112843 w 4873237"/>
                  <a:gd name="connsiteY21" fmla="*/ 141389 h 2436504"/>
                  <a:gd name="connsiteX22" fmla="*/ 0 w 4873237"/>
                  <a:gd name="connsiteY22" fmla="*/ 494909 h 2436504"/>
                  <a:gd name="connsiteX23" fmla="*/ 149571 w 4873237"/>
                  <a:gd name="connsiteY23" fmla="*/ 866137 h 2436504"/>
                  <a:gd name="connsiteX24" fmla="*/ 467735 w 4873237"/>
                  <a:gd name="connsiteY24" fmla="*/ 1180233 h 243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73237" h="2436504" extrusionOk="0">
                    <a:moveTo>
                      <a:pt x="467735" y="1180233"/>
                    </a:moveTo>
                    <a:cubicBezTo>
                      <a:pt x="529380" y="1223734"/>
                      <a:pt x="715204" y="1352931"/>
                      <a:pt x="1025214" y="1567758"/>
                    </a:cubicBezTo>
                    <a:cubicBezTo>
                      <a:pt x="1335234" y="1782585"/>
                      <a:pt x="1572730" y="1947996"/>
                      <a:pt x="1737712" y="2064001"/>
                    </a:cubicBezTo>
                    <a:cubicBezTo>
                      <a:pt x="1755839" y="2076717"/>
                      <a:pt x="1794348" y="2104358"/>
                      <a:pt x="1853260" y="2146964"/>
                    </a:cubicBezTo>
                    <a:cubicBezTo>
                      <a:pt x="1912182" y="2189598"/>
                      <a:pt x="1961140" y="2224050"/>
                      <a:pt x="2000098" y="2250329"/>
                    </a:cubicBezTo>
                    <a:cubicBezTo>
                      <a:pt x="2039083" y="2276599"/>
                      <a:pt x="2086213" y="2306069"/>
                      <a:pt x="2141534" y="2338692"/>
                    </a:cubicBezTo>
                    <a:cubicBezTo>
                      <a:pt x="2196837" y="2371287"/>
                      <a:pt x="2248967" y="2395804"/>
                      <a:pt x="2297916" y="2412035"/>
                    </a:cubicBezTo>
                    <a:cubicBezTo>
                      <a:pt x="2346874" y="2428399"/>
                      <a:pt x="2392194" y="2436505"/>
                      <a:pt x="2433885" y="2436505"/>
                    </a:cubicBezTo>
                    <a:lnTo>
                      <a:pt x="2436619" y="2436505"/>
                    </a:lnTo>
                    <a:lnTo>
                      <a:pt x="2439362" y="2436505"/>
                    </a:lnTo>
                    <a:cubicBezTo>
                      <a:pt x="2481053" y="2436505"/>
                      <a:pt x="2526392" y="2428389"/>
                      <a:pt x="2575350" y="2412035"/>
                    </a:cubicBezTo>
                    <a:cubicBezTo>
                      <a:pt x="2624281" y="2395804"/>
                      <a:pt x="2676459" y="2371258"/>
                      <a:pt x="2731713" y="2338692"/>
                    </a:cubicBezTo>
                    <a:cubicBezTo>
                      <a:pt x="2786996" y="2306031"/>
                      <a:pt x="2834126" y="2276589"/>
                      <a:pt x="2873112" y="2250329"/>
                    </a:cubicBezTo>
                    <a:cubicBezTo>
                      <a:pt x="2912097" y="2224050"/>
                      <a:pt x="2961018" y="2189598"/>
                      <a:pt x="3019959" y="2146964"/>
                    </a:cubicBezTo>
                    <a:cubicBezTo>
                      <a:pt x="3078861" y="2104320"/>
                      <a:pt x="3117418" y="2076717"/>
                      <a:pt x="3135544" y="2064001"/>
                    </a:cubicBezTo>
                    <a:cubicBezTo>
                      <a:pt x="3302308" y="1947996"/>
                      <a:pt x="3726580" y="1653378"/>
                      <a:pt x="4408227" y="1180176"/>
                    </a:cubicBezTo>
                    <a:cubicBezTo>
                      <a:pt x="4540568" y="1087755"/>
                      <a:pt x="4651134" y="976236"/>
                      <a:pt x="4739955" y="845696"/>
                    </a:cubicBezTo>
                    <a:cubicBezTo>
                      <a:pt x="4828842" y="715213"/>
                      <a:pt x="4873238" y="578329"/>
                      <a:pt x="4873238" y="435121"/>
                    </a:cubicBezTo>
                    <a:cubicBezTo>
                      <a:pt x="4873238" y="315449"/>
                      <a:pt x="4830156" y="213008"/>
                      <a:pt x="4744031" y="127806"/>
                    </a:cubicBezTo>
                    <a:cubicBezTo>
                      <a:pt x="4657916" y="42586"/>
                      <a:pt x="4555922" y="0"/>
                      <a:pt x="4438117" y="0"/>
                    </a:cubicBezTo>
                    <a:lnTo>
                      <a:pt x="435092" y="0"/>
                    </a:lnTo>
                    <a:cubicBezTo>
                      <a:pt x="295504" y="0"/>
                      <a:pt x="188081" y="47130"/>
                      <a:pt x="112843" y="141389"/>
                    </a:cubicBezTo>
                    <a:cubicBezTo>
                      <a:pt x="37614" y="235668"/>
                      <a:pt x="0" y="353511"/>
                      <a:pt x="0" y="494909"/>
                    </a:cubicBezTo>
                    <a:cubicBezTo>
                      <a:pt x="0" y="609124"/>
                      <a:pt x="49873" y="732892"/>
                      <a:pt x="149571" y="866137"/>
                    </a:cubicBezTo>
                    <a:cubicBezTo>
                      <a:pt x="249260" y="999392"/>
                      <a:pt x="355349" y="1104100"/>
                      <a:pt x="467735" y="1180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 bwMode="auto">
              <a:xfrm>
                <a:off x="3657600" y="2747362"/>
                <a:ext cx="4873247" cy="2594343"/>
              </a:xfrm>
              <a:custGeom>
                <a:avLst/>
                <a:gdLst>
                  <a:gd name="connsiteX0" fmla="*/ 4601261 w 4873247"/>
                  <a:gd name="connsiteY0" fmla="*/ 236582 h 2594343"/>
                  <a:gd name="connsiteX1" fmla="*/ 3247025 w 4873247"/>
                  <a:gd name="connsiteY1" fmla="*/ 1174804 h 2594343"/>
                  <a:gd name="connsiteX2" fmla="*/ 2995479 w 4873247"/>
                  <a:gd name="connsiteY2" fmla="*/ 1352912 h 2594343"/>
                  <a:gd name="connsiteX3" fmla="*/ 2738495 w 4873247"/>
                  <a:gd name="connsiteY3" fmla="*/ 1483424 h 2594343"/>
                  <a:gd name="connsiteX4" fmla="*/ 2439400 w 4873247"/>
                  <a:gd name="connsiteY4" fmla="*/ 1550051 h 2594343"/>
                  <a:gd name="connsiteX5" fmla="*/ 2436628 w 4873247"/>
                  <a:gd name="connsiteY5" fmla="*/ 1550051 h 2594343"/>
                  <a:gd name="connsiteX6" fmla="*/ 2433895 w 4873247"/>
                  <a:gd name="connsiteY6" fmla="*/ 1550051 h 2594343"/>
                  <a:gd name="connsiteX7" fmla="*/ 2134762 w 4873247"/>
                  <a:gd name="connsiteY7" fmla="*/ 1483424 h 2594343"/>
                  <a:gd name="connsiteX8" fmla="*/ 1877778 w 4873247"/>
                  <a:gd name="connsiteY8" fmla="*/ 1352912 h 2594343"/>
                  <a:gd name="connsiteX9" fmla="*/ 1626251 w 4873247"/>
                  <a:gd name="connsiteY9" fmla="*/ 1174804 h 2594343"/>
                  <a:gd name="connsiteX10" fmla="*/ 274691 w 4873247"/>
                  <a:gd name="connsiteY10" fmla="*/ 236582 h 2594343"/>
                  <a:gd name="connsiteX11" fmla="*/ 0 w 4873247"/>
                  <a:gd name="connsiteY11" fmla="*/ 0 h 2594343"/>
                  <a:gd name="connsiteX12" fmla="*/ 0 w 4873247"/>
                  <a:gd name="connsiteY12" fmla="*/ 2159175 h 2594343"/>
                  <a:gd name="connsiteX13" fmla="*/ 127806 w 4873247"/>
                  <a:gd name="connsiteY13" fmla="*/ 2466499 h 2594343"/>
                  <a:gd name="connsiteX14" fmla="*/ 435121 w 4873247"/>
                  <a:gd name="connsiteY14" fmla="*/ 2594343 h 2594343"/>
                  <a:gd name="connsiteX15" fmla="*/ 4438155 w 4873247"/>
                  <a:gd name="connsiteY15" fmla="*/ 2594343 h 2594343"/>
                  <a:gd name="connsiteX16" fmla="*/ 4745441 w 4873247"/>
                  <a:gd name="connsiteY16" fmla="*/ 2466499 h 2594343"/>
                  <a:gd name="connsiteX17" fmla="*/ 4873248 w 4873247"/>
                  <a:gd name="connsiteY17" fmla="*/ 2159175 h 2594343"/>
                  <a:gd name="connsiteX18" fmla="*/ 4873248 w 4873247"/>
                  <a:gd name="connsiteY18" fmla="*/ 0 h 2594343"/>
                  <a:gd name="connsiteX19" fmla="*/ 4601261 w 4873247"/>
                  <a:gd name="connsiteY19" fmla="*/ 236582 h 259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3247" h="2594343" extrusionOk="0">
                    <a:moveTo>
                      <a:pt x="4601261" y="236582"/>
                    </a:moveTo>
                    <a:cubicBezTo>
                      <a:pt x="4006672" y="639023"/>
                      <a:pt x="3555187" y="951786"/>
                      <a:pt x="3247025" y="1174804"/>
                    </a:cubicBezTo>
                    <a:cubicBezTo>
                      <a:pt x="3143688" y="1250918"/>
                      <a:pt x="3059859" y="1310335"/>
                      <a:pt x="2995479" y="1352912"/>
                    </a:cubicBezTo>
                    <a:cubicBezTo>
                      <a:pt x="2931100" y="1395517"/>
                      <a:pt x="2845480" y="1439027"/>
                      <a:pt x="2738495" y="1483424"/>
                    </a:cubicBezTo>
                    <a:cubicBezTo>
                      <a:pt x="2631548" y="1527886"/>
                      <a:pt x="2531878" y="1550051"/>
                      <a:pt x="2439400" y="1550051"/>
                    </a:cubicBezTo>
                    <a:lnTo>
                      <a:pt x="2436628" y="1550051"/>
                    </a:lnTo>
                    <a:lnTo>
                      <a:pt x="2433895" y="1550051"/>
                    </a:lnTo>
                    <a:cubicBezTo>
                      <a:pt x="2341436" y="1550051"/>
                      <a:pt x="2241709" y="1527886"/>
                      <a:pt x="2134762" y="1483424"/>
                    </a:cubicBezTo>
                    <a:cubicBezTo>
                      <a:pt x="2027815" y="1439027"/>
                      <a:pt x="1942138" y="1395517"/>
                      <a:pt x="1877778" y="1352912"/>
                    </a:cubicBezTo>
                    <a:cubicBezTo>
                      <a:pt x="1813436" y="1310335"/>
                      <a:pt x="1729578" y="1250918"/>
                      <a:pt x="1626251" y="1174804"/>
                    </a:cubicBezTo>
                    <a:cubicBezTo>
                      <a:pt x="1381487" y="995334"/>
                      <a:pt x="930974" y="682552"/>
                      <a:pt x="274691" y="236582"/>
                    </a:cubicBezTo>
                    <a:cubicBezTo>
                      <a:pt x="171326" y="167735"/>
                      <a:pt x="79772" y="88821"/>
                      <a:pt x="0" y="0"/>
                    </a:cubicBezTo>
                    <a:lnTo>
                      <a:pt x="0" y="2159175"/>
                    </a:lnTo>
                    <a:cubicBezTo>
                      <a:pt x="0" y="2278904"/>
                      <a:pt x="42586" y="2381288"/>
                      <a:pt x="127806" y="2466499"/>
                    </a:cubicBezTo>
                    <a:cubicBezTo>
                      <a:pt x="213008" y="2551738"/>
                      <a:pt x="315458" y="2594343"/>
                      <a:pt x="435121" y="2594343"/>
                    </a:cubicBezTo>
                    <a:lnTo>
                      <a:pt x="4438155" y="2594343"/>
                    </a:lnTo>
                    <a:cubicBezTo>
                      <a:pt x="4557789" y="2594343"/>
                      <a:pt x="4660230" y="2551738"/>
                      <a:pt x="4745441" y="2466499"/>
                    </a:cubicBezTo>
                    <a:cubicBezTo>
                      <a:pt x="4830680" y="2381260"/>
                      <a:pt x="4873248" y="2278913"/>
                      <a:pt x="4873248" y="2159175"/>
                    </a:cubicBezTo>
                    <a:lnTo>
                      <a:pt x="4873248" y="0"/>
                    </a:lnTo>
                    <a:cubicBezTo>
                      <a:pt x="4795276" y="86982"/>
                      <a:pt x="4704655" y="165897"/>
                      <a:pt x="4601261" y="2365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 bwMode="auto">
            <a:xfrm>
              <a:off x="3284583" y="2363093"/>
              <a:ext cx="2071253" cy="22489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rgbClr val="55C2B4"/>
                  </a:solidFill>
                </a:rPr>
                <a:t>danubius.research@geoecomar.ro</a:t>
              </a:r>
              <a:endParaRPr dirty="0"/>
            </a:p>
          </p:txBody>
        </p:sp>
        <p:sp>
          <p:nvSpPr>
            <p:cNvPr id="18" name="Freeform: Shape 17"/>
            <p:cNvSpPr>
              <a:spLocks noChangeAspect="1"/>
            </p:cNvSpPr>
            <p:nvPr/>
          </p:nvSpPr>
          <p:spPr bwMode="auto">
            <a:xfrm>
              <a:off x="7433086" y="1828912"/>
              <a:ext cx="412451" cy="411196"/>
            </a:xfrm>
            <a:custGeom>
              <a:avLst/>
              <a:gdLst>
                <a:gd name="connsiteX0" fmla="*/ 2466204 w 2667000"/>
                <a:gd name="connsiteY0" fmla="*/ 2033311 h 2658884"/>
                <a:gd name="connsiteX1" fmla="*/ 1952654 w 2667000"/>
                <a:gd name="connsiteY1" fmla="*/ 1250480 h 2658884"/>
                <a:gd name="connsiteX2" fmla="*/ 2025377 w 2667000"/>
                <a:gd name="connsiteY2" fmla="*/ 943832 h 2658884"/>
                <a:gd name="connsiteX3" fmla="*/ 2216182 w 2667000"/>
                <a:gd name="connsiteY3" fmla="*/ 777592 h 2658884"/>
                <a:gd name="connsiteX4" fmla="*/ 2533221 w 2667000"/>
                <a:gd name="connsiteY4" fmla="*/ 748608 h 2658884"/>
                <a:gd name="connsiteX5" fmla="*/ 2667000 w 2667000"/>
                <a:gd name="connsiteY5" fmla="*/ 1330414 h 2658884"/>
                <a:gd name="connsiteX6" fmla="*/ 2466204 w 2667000"/>
                <a:gd name="connsiteY6" fmla="*/ 2033311 h 2658884"/>
                <a:gd name="connsiteX7" fmla="*/ 2009194 w 2667000"/>
                <a:gd name="connsiteY7" fmla="*/ 181223 h 2658884"/>
                <a:gd name="connsiteX8" fmla="*/ 1963493 w 2667000"/>
                <a:gd name="connsiteY8" fmla="*/ 515531 h 2658884"/>
                <a:gd name="connsiteX9" fmla="*/ 1789433 w 2667000"/>
                <a:gd name="connsiteY9" fmla="*/ 712270 h 2658884"/>
                <a:gd name="connsiteX10" fmla="*/ 1533106 w 2667000"/>
                <a:gd name="connsiteY10" fmla="*/ 779297 h 2658884"/>
                <a:gd name="connsiteX11" fmla="*/ 1423607 w 2667000"/>
                <a:gd name="connsiteY11" fmla="*/ 669255 h 2658884"/>
                <a:gd name="connsiteX12" fmla="*/ 1203789 w 2667000"/>
                <a:gd name="connsiteY12" fmla="*/ 460896 h 2658884"/>
                <a:gd name="connsiteX13" fmla="*/ 1221991 w 2667000"/>
                <a:gd name="connsiteY13" fmla="*/ 374237 h 2658884"/>
                <a:gd name="connsiteX14" fmla="*/ 1196502 w 2667000"/>
                <a:gd name="connsiteY14" fmla="*/ 272491 h 2658884"/>
                <a:gd name="connsiteX15" fmla="*/ 1446381 w 2667000"/>
                <a:gd name="connsiteY15" fmla="*/ 1753 h 2658884"/>
                <a:gd name="connsiteX16" fmla="*/ 2009194 w 2667000"/>
                <a:gd name="connsiteY16" fmla="*/ 181223 h 2658884"/>
                <a:gd name="connsiteX17" fmla="*/ 1092498 w 2667000"/>
                <a:gd name="connsiteY17" fmla="*/ 175993 h 2658884"/>
                <a:gd name="connsiteX18" fmla="*/ 1005259 w 2667000"/>
                <a:gd name="connsiteY18" fmla="*/ 157505 h 2658884"/>
                <a:gd name="connsiteX19" fmla="*/ 892045 w 2667000"/>
                <a:gd name="connsiteY19" fmla="*/ 189776 h 2658884"/>
                <a:gd name="connsiteX20" fmla="*/ 794661 w 2667000"/>
                <a:gd name="connsiteY20" fmla="*/ 110766 h 2658884"/>
                <a:gd name="connsiteX21" fmla="*/ 1243917 w 2667000"/>
                <a:gd name="connsiteY21" fmla="*/ 0 h 2658884"/>
                <a:gd name="connsiteX22" fmla="*/ 1092498 w 2667000"/>
                <a:gd name="connsiteY22" fmla="*/ 175993 h 2658884"/>
                <a:gd name="connsiteX23" fmla="*/ 1005259 w 2667000"/>
                <a:gd name="connsiteY23" fmla="*/ 590979 h 2658884"/>
                <a:gd name="connsiteX24" fmla="*/ 1107338 w 2667000"/>
                <a:gd name="connsiteY24" fmla="*/ 565337 h 2658884"/>
                <a:gd name="connsiteX25" fmla="*/ 1379839 w 2667000"/>
                <a:gd name="connsiteY25" fmla="*/ 826532 h 2658884"/>
                <a:gd name="connsiteX26" fmla="*/ 786917 w 2667000"/>
                <a:gd name="connsiteY26" fmla="*/ 1058942 h 2658884"/>
                <a:gd name="connsiteX27" fmla="*/ 992534 w 2667000"/>
                <a:gd name="connsiteY27" fmla="*/ 590331 h 2658884"/>
                <a:gd name="connsiteX28" fmla="*/ 1005259 w 2667000"/>
                <a:gd name="connsiteY28" fmla="*/ 590979 h 2658884"/>
                <a:gd name="connsiteX29" fmla="*/ 521760 w 2667000"/>
                <a:gd name="connsiteY29" fmla="*/ 1466612 h 2658884"/>
                <a:gd name="connsiteX30" fmla="*/ 498453 w 2667000"/>
                <a:gd name="connsiteY30" fmla="*/ 1571997 h 2658884"/>
                <a:gd name="connsiteX31" fmla="*/ 423529 w 2667000"/>
                <a:gd name="connsiteY31" fmla="*/ 1403804 h 2658884"/>
                <a:gd name="connsiteX32" fmla="*/ 555441 w 2667000"/>
                <a:gd name="connsiteY32" fmla="*/ 1331405 h 2658884"/>
                <a:gd name="connsiteX33" fmla="*/ 521760 w 2667000"/>
                <a:gd name="connsiteY33" fmla="*/ 1466612 h 2658884"/>
                <a:gd name="connsiteX34" fmla="*/ 566871 w 2667000"/>
                <a:gd name="connsiteY34" fmla="*/ 2023758 h 2658884"/>
                <a:gd name="connsiteX35" fmla="*/ 589398 w 2667000"/>
                <a:gd name="connsiteY35" fmla="*/ 2020567 h 2658884"/>
                <a:gd name="connsiteX36" fmla="*/ 1122045 w 2667000"/>
                <a:gd name="connsiteY36" fmla="*/ 2647083 h 2658884"/>
                <a:gd name="connsiteX37" fmla="*/ 535200 w 2667000"/>
                <a:gd name="connsiteY37" fmla="*/ 2397919 h 2658884"/>
                <a:gd name="connsiteX38" fmla="*/ 566871 w 2667000"/>
                <a:gd name="connsiteY38" fmla="*/ 2023758 h 2658884"/>
                <a:gd name="connsiteX39" fmla="*/ 711575 w 2667000"/>
                <a:gd name="connsiteY39" fmla="*/ 1948977 h 2658884"/>
                <a:gd name="connsiteX40" fmla="*/ 764019 w 2667000"/>
                <a:gd name="connsiteY40" fmla="*/ 1808026 h 2658884"/>
                <a:gd name="connsiteX41" fmla="*/ 635013 w 2667000"/>
                <a:gd name="connsiteY41" fmla="*/ 1610011 h 2658884"/>
                <a:gd name="connsiteX42" fmla="*/ 660187 w 2667000"/>
                <a:gd name="connsiteY42" fmla="*/ 1495720 h 2658884"/>
                <a:gd name="connsiteX43" fmla="*/ 726939 w 2667000"/>
                <a:gd name="connsiteY43" fmla="*/ 1243936 h 2658884"/>
                <a:gd name="connsiteX44" fmla="*/ 758790 w 2667000"/>
                <a:gd name="connsiteY44" fmla="*/ 1228439 h 2658884"/>
                <a:gd name="connsiteX45" fmla="*/ 1490196 w 2667000"/>
                <a:gd name="connsiteY45" fmla="*/ 939765 h 2658884"/>
                <a:gd name="connsiteX46" fmla="*/ 1797710 w 2667000"/>
                <a:gd name="connsiteY46" fmla="*/ 1284627 h 2658884"/>
                <a:gd name="connsiteX47" fmla="*/ 1309097 w 2667000"/>
                <a:gd name="connsiteY47" fmla="*/ 2623004 h 2658884"/>
                <a:gd name="connsiteX48" fmla="*/ 711575 w 2667000"/>
                <a:gd name="connsiteY48" fmla="*/ 1948977 h 2658884"/>
                <a:gd name="connsiteX49" fmla="*/ 1643520 w 2667000"/>
                <a:gd name="connsiteY49" fmla="*/ 895026 h 2658884"/>
                <a:gd name="connsiteX50" fmla="*/ 1825581 w 2667000"/>
                <a:gd name="connsiteY50" fmla="*/ 849020 h 2658884"/>
                <a:gd name="connsiteX51" fmla="*/ 1888150 w 2667000"/>
                <a:gd name="connsiteY51" fmla="*/ 910142 h 2658884"/>
                <a:gd name="connsiteX52" fmla="*/ 1840763 w 2667000"/>
                <a:gd name="connsiteY52" fmla="*/ 1115740 h 2658884"/>
                <a:gd name="connsiteX53" fmla="*/ 1643520 w 2667000"/>
                <a:gd name="connsiteY53" fmla="*/ 895026 h 2658884"/>
                <a:gd name="connsiteX54" fmla="*/ 2456098 w 2667000"/>
                <a:gd name="connsiteY54" fmla="*/ 611400 h 2658884"/>
                <a:gd name="connsiteX55" fmla="*/ 2201685 w 2667000"/>
                <a:gd name="connsiteY55" fmla="*/ 636861 h 2658884"/>
                <a:gd name="connsiteX56" fmla="*/ 2103473 w 2667000"/>
                <a:gd name="connsiteY56" fmla="*/ 535095 h 2658884"/>
                <a:gd name="connsiteX57" fmla="*/ 2141449 w 2667000"/>
                <a:gd name="connsiteY57" fmla="*/ 270300 h 2658884"/>
                <a:gd name="connsiteX58" fmla="*/ 2456098 w 2667000"/>
                <a:gd name="connsiteY58" fmla="*/ 611400 h 2658884"/>
                <a:gd name="connsiteX59" fmla="*/ 656434 w 2667000"/>
                <a:gd name="connsiteY59" fmla="*/ 182023 h 2658884"/>
                <a:gd name="connsiteX60" fmla="*/ 802157 w 2667000"/>
                <a:gd name="connsiteY60" fmla="*/ 299323 h 2658884"/>
                <a:gd name="connsiteX61" fmla="*/ 788527 w 2667000"/>
                <a:gd name="connsiteY61" fmla="*/ 374228 h 2658884"/>
                <a:gd name="connsiteX62" fmla="*/ 861336 w 2667000"/>
                <a:gd name="connsiteY62" fmla="*/ 535838 h 2658884"/>
                <a:gd name="connsiteX63" fmla="*/ 609619 w 2667000"/>
                <a:gd name="connsiteY63" fmla="*/ 1144191 h 2658884"/>
                <a:gd name="connsiteX64" fmla="*/ 371961 w 2667000"/>
                <a:gd name="connsiteY64" fmla="*/ 1270330 h 2658884"/>
                <a:gd name="connsiteX65" fmla="*/ 213208 w 2667000"/>
                <a:gd name="connsiteY65" fmla="*/ 607895 h 2658884"/>
                <a:gd name="connsiteX66" fmla="*/ 656434 w 2667000"/>
                <a:gd name="connsiteY66" fmla="*/ 182023 h 2658884"/>
                <a:gd name="connsiteX67" fmla="*/ 101603 w 2667000"/>
                <a:gd name="connsiteY67" fmla="*/ 820055 h 2658884"/>
                <a:gd name="connsiteX68" fmla="*/ 247650 w 2667000"/>
                <a:gd name="connsiteY68" fmla="*/ 1342101 h 2658884"/>
                <a:gd name="connsiteX69" fmla="*/ 9887 w 2667000"/>
                <a:gd name="connsiteY69" fmla="*/ 1492548 h 2658884"/>
                <a:gd name="connsiteX70" fmla="*/ 0 w 2667000"/>
                <a:gd name="connsiteY70" fmla="*/ 1330414 h 2658884"/>
                <a:gd name="connsiteX71" fmla="*/ 101603 w 2667000"/>
                <a:gd name="connsiteY71" fmla="*/ 820055 h 2658884"/>
                <a:gd name="connsiteX72" fmla="*/ 37671 w 2667000"/>
                <a:gd name="connsiteY72" fmla="*/ 1645358 h 2658884"/>
                <a:gd name="connsiteX73" fmla="*/ 300238 w 2667000"/>
                <a:gd name="connsiteY73" fmla="*/ 1475718 h 2658884"/>
                <a:gd name="connsiteX74" fmla="*/ 385905 w 2667000"/>
                <a:gd name="connsiteY74" fmla="*/ 1663856 h 2658884"/>
                <a:gd name="connsiteX75" fmla="*/ 330556 w 2667000"/>
                <a:gd name="connsiteY75" fmla="*/ 1808026 h 2658884"/>
                <a:gd name="connsiteX76" fmla="*/ 428358 w 2667000"/>
                <a:gd name="connsiteY76" fmla="*/ 1989011 h 2658884"/>
                <a:gd name="connsiteX77" fmla="*/ 399650 w 2667000"/>
                <a:gd name="connsiteY77" fmla="*/ 2281342 h 2658884"/>
                <a:gd name="connsiteX78" fmla="*/ 37671 w 2667000"/>
                <a:gd name="connsiteY78" fmla="*/ 1645358 h 2658884"/>
                <a:gd name="connsiteX79" fmla="*/ 1448657 w 2667000"/>
                <a:gd name="connsiteY79" fmla="*/ 2658885 h 2658884"/>
                <a:gd name="connsiteX80" fmla="*/ 1907019 w 2667000"/>
                <a:gd name="connsiteY80" fmla="*/ 1420749 h 2658884"/>
                <a:gd name="connsiteX81" fmla="*/ 2372506 w 2667000"/>
                <a:gd name="connsiteY81" fmla="*/ 2165271 h 2658884"/>
                <a:gd name="connsiteX82" fmla="*/ 1448657 w 2667000"/>
                <a:gd name="connsiteY82" fmla="*/ 2658885 h 26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667000" h="2658884" extrusionOk="0">
                  <a:moveTo>
                    <a:pt x="2466204" y="2033311"/>
                  </a:moveTo>
                  <a:cubicBezTo>
                    <a:pt x="2328434" y="1754762"/>
                    <a:pt x="2144402" y="1488358"/>
                    <a:pt x="1952654" y="1250480"/>
                  </a:cubicBezTo>
                  <a:cubicBezTo>
                    <a:pt x="1980400" y="1142467"/>
                    <a:pt x="2004460" y="1039901"/>
                    <a:pt x="2025377" y="943832"/>
                  </a:cubicBezTo>
                  <a:cubicBezTo>
                    <a:pt x="2118874" y="935231"/>
                    <a:pt x="2195189" y="866994"/>
                    <a:pt x="2216182" y="777592"/>
                  </a:cubicBezTo>
                  <a:cubicBezTo>
                    <a:pt x="2319957" y="763734"/>
                    <a:pt x="2425799" y="753790"/>
                    <a:pt x="2533221" y="748608"/>
                  </a:cubicBezTo>
                  <a:cubicBezTo>
                    <a:pt x="2618870" y="924535"/>
                    <a:pt x="2667000" y="1121959"/>
                    <a:pt x="2667000" y="1330414"/>
                  </a:cubicBezTo>
                  <a:cubicBezTo>
                    <a:pt x="2667000" y="1588208"/>
                    <a:pt x="2593391" y="1829095"/>
                    <a:pt x="2466204" y="2033311"/>
                  </a:cubicBezTo>
                  <a:close/>
                  <a:moveTo>
                    <a:pt x="2009194" y="181223"/>
                  </a:moveTo>
                  <a:cubicBezTo>
                    <a:pt x="2003165" y="239849"/>
                    <a:pt x="1989649" y="355902"/>
                    <a:pt x="1963493" y="515531"/>
                  </a:cubicBezTo>
                  <a:cubicBezTo>
                    <a:pt x="1869015" y="534105"/>
                    <a:pt x="1796577" y="614239"/>
                    <a:pt x="1789433" y="712270"/>
                  </a:cubicBezTo>
                  <a:cubicBezTo>
                    <a:pt x="1701622" y="732644"/>
                    <a:pt x="1616059" y="755161"/>
                    <a:pt x="1533106" y="779297"/>
                  </a:cubicBezTo>
                  <a:cubicBezTo>
                    <a:pt x="1495635" y="740874"/>
                    <a:pt x="1459001" y="704098"/>
                    <a:pt x="1423607" y="669255"/>
                  </a:cubicBezTo>
                  <a:cubicBezTo>
                    <a:pt x="1347454" y="594303"/>
                    <a:pt x="1273540" y="524628"/>
                    <a:pt x="1203789" y="460896"/>
                  </a:cubicBezTo>
                  <a:cubicBezTo>
                    <a:pt x="1215438" y="434331"/>
                    <a:pt x="1221991" y="405060"/>
                    <a:pt x="1221991" y="374237"/>
                  </a:cubicBezTo>
                  <a:cubicBezTo>
                    <a:pt x="1221991" y="337480"/>
                    <a:pt x="1212733" y="302857"/>
                    <a:pt x="1196502" y="272491"/>
                  </a:cubicBezTo>
                  <a:cubicBezTo>
                    <a:pt x="1270835" y="175070"/>
                    <a:pt x="1353884" y="83801"/>
                    <a:pt x="1446381" y="1753"/>
                  </a:cubicBezTo>
                  <a:cubicBezTo>
                    <a:pt x="1650425" y="18936"/>
                    <a:pt x="1841516" y="82248"/>
                    <a:pt x="2009194" y="181223"/>
                  </a:cubicBezTo>
                  <a:close/>
                  <a:moveTo>
                    <a:pt x="1092498" y="175993"/>
                  </a:moveTo>
                  <a:cubicBezTo>
                    <a:pt x="1065771" y="164182"/>
                    <a:pt x="1036301" y="157505"/>
                    <a:pt x="1005259" y="157505"/>
                  </a:cubicBezTo>
                  <a:cubicBezTo>
                    <a:pt x="963740" y="157505"/>
                    <a:pt x="925039" y="169450"/>
                    <a:pt x="892045" y="189776"/>
                  </a:cubicBezTo>
                  <a:cubicBezTo>
                    <a:pt x="854754" y="158982"/>
                    <a:pt x="821931" y="132455"/>
                    <a:pt x="794661" y="110766"/>
                  </a:cubicBezTo>
                  <a:cubicBezTo>
                    <a:pt x="933631" y="49120"/>
                    <a:pt x="1085002" y="10592"/>
                    <a:pt x="1243917" y="0"/>
                  </a:cubicBezTo>
                  <a:cubicBezTo>
                    <a:pt x="1189987" y="55969"/>
                    <a:pt x="1139647" y="114910"/>
                    <a:pt x="1092498" y="175993"/>
                  </a:cubicBezTo>
                  <a:close/>
                  <a:moveTo>
                    <a:pt x="1005259" y="590979"/>
                  </a:moveTo>
                  <a:cubicBezTo>
                    <a:pt x="1042159" y="590979"/>
                    <a:pt x="1076897" y="581673"/>
                    <a:pt x="1107338" y="565337"/>
                  </a:cubicBezTo>
                  <a:cubicBezTo>
                    <a:pt x="1192759" y="643538"/>
                    <a:pt x="1284846" y="731091"/>
                    <a:pt x="1379839" y="826532"/>
                  </a:cubicBezTo>
                  <a:cubicBezTo>
                    <a:pt x="1157297" y="898960"/>
                    <a:pt x="956948" y="980751"/>
                    <a:pt x="786917" y="1058942"/>
                  </a:cubicBezTo>
                  <a:cubicBezTo>
                    <a:pt x="841458" y="904008"/>
                    <a:pt x="909047" y="744484"/>
                    <a:pt x="992534" y="590331"/>
                  </a:cubicBezTo>
                  <a:cubicBezTo>
                    <a:pt x="996763" y="590579"/>
                    <a:pt x="1000954" y="590979"/>
                    <a:pt x="1005259" y="590979"/>
                  </a:cubicBezTo>
                  <a:close/>
                  <a:moveTo>
                    <a:pt x="521760" y="1466612"/>
                  </a:moveTo>
                  <a:cubicBezTo>
                    <a:pt x="513464" y="1502264"/>
                    <a:pt x="505711" y="1537411"/>
                    <a:pt x="498453" y="1571997"/>
                  </a:cubicBezTo>
                  <a:cubicBezTo>
                    <a:pt x="470487" y="1513742"/>
                    <a:pt x="445656" y="1457525"/>
                    <a:pt x="423529" y="1403804"/>
                  </a:cubicBezTo>
                  <a:cubicBezTo>
                    <a:pt x="464944" y="1380363"/>
                    <a:pt x="508892" y="1356141"/>
                    <a:pt x="555441" y="1331405"/>
                  </a:cubicBezTo>
                  <a:cubicBezTo>
                    <a:pt x="543154" y="1377715"/>
                    <a:pt x="531933" y="1422930"/>
                    <a:pt x="521760" y="1466612"/>
                  </a:cubicBezTo>
                  <a:close/>
                  <a:moveTo>
                    <a:pt x="566871" y="2023758"/>
                  </a:moveTo>
                  <a:cubicBezTo>
                    <a:pt x="574491" y="2023072"/>
                    <a:pt x="582016" y="2022024"/>
                    <a:pt x="589398" y="2020567"/>
                  </a:cubicBezTo>
                  <a:cubicBezTo>
                    <a:pt x="725729" y="2228936"/>
                    <a:pt x="899941" y="2444372"/>
                    <a:pt x="1122045" y="2647083"/>
                  </a:cubicBezTo>
                  <a:cubicBezTo>
                    <a:pt x="904504" y="2612279"/>
                    <a:pt x="704345" y="2524735"/>
                    <a:pt x="535200" y="2397919"/>
                  </a:cubicBezTo>
                  <a:cubicBezTo>
                    <a:pt x="537534" y="2337197"/>
                    <a:pt x="544811" y="2202456"/>
                    <a:pt x="566871" y="2023758"/>
                  </a:cubicBezTo>
                  <a:close/>
                  <a:moveTo>
                    <a:pt x="711575" y="1948977"/>
                  </a:moveTo>
                  <a:cubicBezTo>
                    <a:pt x="744179" y="1911048"/>
                    <a:pt x="764019" y="1861852"/>
                    <a:pt x="764019" y="1808026"/>
                  </a:cubicBezTo>
                  <a:cubicBezTo>
                    <a:pt x="764019" y="1719748"/>
                    <a:pt x="710898" y="1643767"/>
                    <a:pt x="635013" y="1610011"/>
                  </a:cubicBezTo>
                  <a:cubicBezTo>
                    <a:pt x="642795" y="1572520"/>
                    <a:pt x="651158" y="1534392"/>
                    <a:pt x="660187" y="1495720"/>
                  </a:cubicBezTo>
                  <a:cubicBezTo>
                    <a:pt x="678752" y="1416177"/>
                    <a:pt x="700878" y="1331528"/>
                    <a:pt x="726939" y="1243936"/>
                  </a:cubicBezTo>
                  <a:cubicBezTo>
                    <a:pt x="737492" y="1238774"/>
                    <a:pt x="748046" y="1233611"/>
                    <a:pt x="758790" y="1228439"/>
                  </a:cubicBezTo>
                  <a:cubicBezTo>
                    <a:pt x="957329" y="1132884"/>
                    <a:pt x="1206770" y="1027652"/>
                    <a:pt x="1490196" y="939765"/>
                  </a:cubicBezTo>
                  <a:cubicBezTo>
                    <a:pt x="1592704" y="1047179"/>
                    <a:pt x="1696726" y="1162726"/>
                    <a:pt x="1797710" y="1284627"/>
                  </a:cubicBezTo>
                  <a:cubicBezTo>
                    <a:pt x="1691831" y="1682506"/>
                    <a:pt x="1536154" y="2148431"/>
                    <a:pt x="1309097" y="2623004"/>
                  </a:cubicBezTo>
                  <a:cubicBezTo>
                    <a:pt x="1054341" y="2408130"/>
                    <a:pt x="859717" y="2174320"/>
                    <a:pt x="711575" y="1948977"/>
                  </a:cubicBezTo>
                  <a:close/>
                  <a:moveTo>
                    <a:pt x="1643520" y="895026"/>
                  </a:moveTo>
                  <a:cubicBezTo>
                    <a:pt x="1702984" y="878719"/>
                    <a:pt x="1763725" y="863317"/>
                    <a:pt x="1825581" y="849020"/>
                  </a:cubicBezTo>
                  <a:cubicBezTo>
                    <a:pt x="1842030" y="873423"/>
                    <a:pt x="1863414" y="894159"/>
                    <a:pt x="1888150" y="910142"/>
                  </a:cubicBezTo>
                  <a:cubicBezTo>
                    <a:pt x="1873930" y="975655"/>
                    <a:pt x="1858194" y="1044302"/>
                    <a:pt x="1840763" y="1115740"/>
                  </a:cubicBezTo>
                  <a:cubicBezTo>
                    <a:pt x="1774527" y="1038216"/>
                    <a:pt x="1708280" y="964416"/>
                    <a:pt x="1643520" y="895026"/>
                  </a:cubicBezTo>
                  <a:close/>
                  <a:moveTo>
                    <a:pt x="2456098" y="611400"/>
                  </a:moveTo>
                  <a:cubicBezTo>
                    <a:pt x="2370125" y="617163"/>
                    <a:pt x="2285238" y="625783"/>
                    <a:pt x="2201685" y="636861"/>
                  </a:cubicBezTo>
                  <a:cubicBezTo>
                    <a:pt x="2181196" y="592969"/>
                    <a:pt x="2146516" y="557070"/>
                    <a:pt x="2103473" y="535095"/>
                  </a:cubicBezTo>
                  <a:cubicBezTo>
                    <a:pt x="2121437" y="425244"/>
                    <a:pt x="2133562" y="335575"/>
                    <a:pt x="2141449" y="270300"/>
                  </a:cubicBezTo>
                  <a:cubicBezTo>
                    <a:pt x="2265064" y="364750"/>
                    <a:pt x="2371782" y="480212"/>
                    <a:pt x="2456098" y="611400"/>
                  </a:cubicBezTo>
                  <a:close/>
                  <a:moveTo>
                    <a:pt x="656434" y="182023"/>
                  </a:moveTo>
                  <a:cubicBezTo>
                    <a:pt x="687810" y="206435"/>
                    <a:pt x="738016" y="246212"/>
                    <a:pt x="802157" y="299323"/>
                  </a:cubicBezTo>
                  <a:cubicBezTo>
                    <a:pt x="793499" y="322707"/>
                    <a:pt x="788527" y="347872"/>
                    <a:pt x="788527" y="374228"/>
                  </a:cubicBezTo>
                  <a:cubicBezTo>
                    <a:pt x="788527" y="438474"/>
                    <a:pt x="816778" y="496110"/>
                    <a:pt x="861336" y="535838"/>
                  </a:cubicBezTo>
                  <a:cubicBezTo>
                    <a:pt x="753323" y="737654"/>
                    <a:pt x="671503" y="947071"/>
                    <a:pt x="609619" y="1144191"/>
                  </a:cubicBezTo>
                  <a:cubicBezTo>
                    <a:pt x="523304" y="1187501"/>
                    <a:pt x="443894" y="1230001"/>
                    <a:pt x="371961" y="1270330"/>
                  </a:cubicBezTo>
                  <a:cubicBezTo>
                    <a:pt x="253279" y="941070"/>
                    <a:pt x="220713" y="683676"/>
                    <a:pt x="213208" y="607895"/>
                  </a:cubicBezTo>
                  <a:cubicBezTo>
                    <a:pt x="325803" y="433921"/>
                    <a:pt x="477793" y="287760"/>
                    <a:pt x="656434" y="182023"/>
                  </a:cubicBezTo>
                  <a:close/>
                  <a:moveTo>
                    <a:pt x="101603" y="820055"/>
                  </a:moveTo>
                  <a:cubicBezTo>
                    <a:pt x="126521" y="951967"/>
                    <a:pt x="170593" y="1133285"/>
                    <a:pt x="247650" y="1342101"/>
                  </a:cubicBezTo>
                  <a:cubicBezTo>
                    <a:pt x="146342" y="1402347"/>
                    <a:pt x="66123" y="1454468"/>
                    <a:pt x="9887" y="1492548"/>
                  </a:cubicBezTo>
                  <a:cubicBezTo>
                    <a:pt x="3400" y="1439389"/>
                    <a:pt x="0" y="1385297"/>
                    <a:pt x="0" y="1330414"/>
                  </a:cubicBezTo>
                  <a:cubicBezTo>
                    <a:pt x="0" y="1149725"/>
                    <a:pt x="36195" y="977351"/>
                    <a:pt x="101603" y="820055"/>
                  </a:cubicBezTo>
                  <a:close/>
                  <a:moveTo>
                    <a:pt x="37671" y="1645358"/>
                  </a:moveTo>
                  <a:cubicBezTo>
                    <a:pt x="84458" y="1612440"/>
                    <a:pt x="174555" y="1551270"/>
                    <a:pt x="300238" y="1475718"/>
                  </a:cubicBezTo>
                  <a:cubicBezTo>
                    <a:pt x="325384" y="1535782"/>
                    <a:pt x="353835" y="1598752"/>
                    <a:pt x="385905" y="1663856"/>
                  </a:cubicBezTo>
                  <a:cubicBezTo>
                    <a:pt x="351615" y="1702203"/>
                    <a:pt x="330556" y="1752638"/>
                    <a:pt x="330556" y="1808026"/>
                  </a:cubicBezTo>
                  <a:cubicBezTo>
                    <a:pt x="330556" y="1883626"/>
                    <a:pt x="369522" y="1950206"/>
                    <a:pt x="428358" y="1989011"/>
                  </a:cubicBezTo>
                  <a:cubicBezTo>
                    <a:pt x="413404" y="2106578"/>
                    <a:pt x="404698" y="2206371"/>
                    <a:pt x="399650" y="2281342"/>
                  </a:cubicBezTo>
                  <a:cubicBezTo>
                    <a:pt x="225028" y="2109826"/>
                    <a:pt x="97317" y="1890770"/>
                    <a:pt x="37671" y="1645358"/>
                  </a:cubicBezTo>
                  <a:close/>
                  <a:moveTo>
                    <a:pt x="1448657" y="2658885"/>
                  </a:moveTo>
                  <a:cubicBezTo>
                    <a:pt x="1654797" y="2223554"/>
                    <a:pt x="1802225" y="1796082"/>
                    <a:pt x="1907019" y="1420749"/>
                  </a:cubicBezTo>
                  <a:cubicBezTo>
                    <a:pt x="2087994" y="1653607"/>
                    <a:pt x="2252729" y="1905629"/>
                    <a:pt x="2372506" y="2165271"/>
                  </a:cubicBezTo>
                  <a:cubicBezTo>
                    <a:pt x="2150488" y="2441010"/>
                    <a:pt x="1821237" y="2626862"/>
                    <a:pt x="1448657" y="2658885"/>
                  </a:cubicBezTo>
                  <a:close/>
                </a:path>
              </a:pathLst>
            </a:custGeom>
            <a:solidFill>
              <a:srgbClr val="55C2B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7004310" y="2363095"/>
              <a:ext cx="1270002" cy="22489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55C2B4"/>
                  </a:solidFill>
                </a:rPr>
                <a:t>www.danubius-ri.eu</a:t>
              </a:r>
              <a:endParaRPr/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 bwMode="auto">
          <a:xfrm>
            <a:off x="1334718" y="76400"/>
            <a:ext cx="10551719" cy="1623635"/>
          </a:xfrm>
        </p:spPr>
        <p:txBody>
          <a:bodyPr/>
          <a:lstStyle/>
          <a:p>
            <a:pPr>
              <a:defRPr/>
            </a:pPr>
            <a:r>
              <a:rPr lang="en-US" sz="3200" b="1" i="0" u="none" strike="noStrike" cap="none" spc="0" dirty="0">
                <a:solidFill>
                  <a:srgbClr val="55C2B4"/>
                </a:solidFill>
                <a:latin typeface="Calibri"/>
                <a:ea typeface="Calibri"/>
                <a:cs typeface="Calibri"/>
              </a:rPr>
              <a:t>Contact us and let’s collaborate to connect to your solutions</a:t>
            </a:r>
            <a:br>
              <a:rPr lang="en-US" sz="2000" b="1" dirty="0">
                <a:solidFill>
                  <a:srgbClr val="55C2B4"/>
                </a:solidFill>
                <a:latin typeface="Calibri"/>
                <a:cs typeface="Calibri"/>
              </a:rPr>
            </a:br>
            <a:br>
              <a:rPr lang="en-US" sz="2000" b="1" dirty="0">
                <a:solidFill>
                  <a:srgbClr val="55C2B4"/>
                </a:solidFill>
                <a:latin typeface="Calibri"/>
                <a:cs typeface="Calibri"/>
              </a:rPr>
            </a:br>
            <a:r>
              <a:rPr lang="en-US" sz="4800" b="1" dirty="0">
                <a:solidFill>
                  <a:srgbClr val="55C2B4"/>
                </a:solidFill>
                <a:latin typeface="Calibri"/>
                <a:cs typeface="Calibri"/>
              </a:rPr>
              <a:t>Thank you!</a:t>
            </a:r>
            <a:endParaRPr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74671" y="6194784"/>
            <a:ext cx="611551" cy="435035"/>
          </a:xfrm>
          <a:prstGeom prst="rect">
            <a:avLst/>
          </a:prstGeom>
        </p:spPr>
      </p:pic>
      <p:sp>
        <p:nvSpPr>
          <p:cNvPr id="26" name="Footer Placeholder 4"/>
          <p:cNvSpPr txBox="1"/>
          <p:nvPr/>
        </p:nvSpPr>
        <p:spPr bwMode="auto">
          <a:xfrm>
            <a:off x="166896" y="6127859"/>
            <a:ext cx="12025098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chemeClr val="bg1"/>
                </a:solidFill>
              </a:rPr>
              <a:t>DANUBIUS–RI “The International Centre For Advanced Studies On River-Sea Systems” </a:t>
            </a:r>
            <a:endParaRPr/>
          </a:p>
        </p:txBody>
      </p:sp>
      <p:sp>
        <p:nvSpPr>
          <p:cNvPr id="4" name="TextBox 18"/>
          <p:cNvSpPr txBox="1"/>
          <p:nvPr/>
        </p:nvSpPr>
        <p:spPr bwMode="auto">
          <a:xfrm>
            <a:off x="7460231" y="2319172"/>
            <a:ext cx="295972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55C2B4"/>
                </a:solidFill>
              </a:rPr>
              <a:t>www.danubius-ip.tumblr.com</a:t>
            </a:r>
            <a:endParaRPr/>
          </a:p>
        </p:txBody>
      </p:sp>
      <p:sp>
        <p:nvSpPr>
          <p:cNvPr id="5" name="Freeform: Shape 6"/>
          <p:cNvSpPr/>
          <p:nvPr/>
        </p:nvSpPr>
        <p:spPr bwMode="auto">
          <a:xfrm flipH="1">
            <a:off x="-8" y="3264537"/>
            <a:ext cx="12192001" cy="3656609"/>
          </a:xfrm>
          <a:custGeom>
            <a:avLst/>
            <a:gdLst>
              <a:gd name="connsiteX0" fmla="*/ 2384684 w 12192001"/>
              <a:gd name="connsiteY0" fmla="*/ 5 h 5955633"/>
              <a:gd name="connsiteX1" fmla="*/ 3553224 w 12192001"/>
              <a:gd name="connsiteY1" fmla="*/ 54950 h 5955633"/>
              <a:gd name="connsiteX2" fmla="*/ 9227280 w 12192001"/>
              <a:gd name="connsiteY2" fmla="*/ 219600 h 5955633"/>
              <a:gd name="connsiteX3" fmla="*/ 12192001 w 12192001"/>
              <a:gd name="connsiteY3" fmla="*/ 197274 h 5955633"/>
              <a:gd name="connsiteX4" fmla="*/ 12192001 w 12192001"/>
              <a:gd name="connsiteY4" fmla="*/ 409075 h 5955633"/>
              <a:gd name="connsiteX5" fmla="*/ 12192001 w 12192001"/>
              <a:gd name="connsiteY5" fmla="*/ 530759 h 5955633"/>
              <a:gd name="connsiteX6" fmla="*/ 12192001 w 12192001"/>
              <a:gd name="connsiteY6" fmla="*/ 5955633 h 5955633"/>
              <a:gd name="connsiteX7" fmla="*/ 2 w 12192001"/>
              <a:gd name="connsiteY7" fmla="*/ 5955633 h 5955633"/>
              <a:gd name="connsiteX8" fmla="*/ 2 w 12192001"/>
              <a:gd name="connsiteY8" fmla="*/ 530228 h 5955633"/>
              <a:gd name="connsiteX9" fmla="*/ 2 w 12192001"/>
              <a:gd name="connsiteY9" fmla="*/ 527968 h 5955633"/>
              <a:gd name="connsiteX10" fmla="*/ 0 w 12192001"/>
              <a:gd name="connsiteY10" fmla="*/ 527968 h 5955633"/>
              <a:gd name="connsiteX11" fmla="*/ 0 w 12192001"/>
              <a:gd name="connsiteY11" fmla="*/ 151228 h 5955633"/>
              <a:gd name="connsiteX12" fmla="*/ 92533 w 12192001"/>
              <a:gd name="connsiteY12" fmla="*/ 144252 h 5955633"/>
              <a:gd name="connsiteX13" fmla="*/ 2384684 w 12192001"/>
              <a:gd name="connsiteY13" fmla="*/ 5 h 59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5955633" extrusionOk="0">
                <a:moveTo>
                  <a:pt x="2384684" y="5"/>
                </a:moveTo>
                <a:cubicBezTo>
                  <a:pt x="2736486" y="-291"/>
                  <a:pt x="3114854" y="15270"/>
                  <a:pt x="3553224" y="54950"/>
                </a:cubicBezTo>
                <a:cubicBezTo>
                  <a:pt x="4952307" y="181926"/>
                  <a:pt x="5959057" y="463783"/>
                  <a:pt x="9227280" y="219600"/>
                </a:cubicBezTo>
                <a:cubicBezTo>
                  <a:pt x="10385779" y="131694"/>
                  <a:pt x="11385124" y="144252"/>
                  <a:pt x="12192001" y="197274"/>
                </a:cubicBezTo>
                <a:lnTo>
                  <a:pt x="12192001" y="409075"/>
                </a:lnTo>
                <a:lnTo>
                  <a:pt x="12192001" y="530759"/>
                </a:lnTo>
                <a:lnTo>
                  <a:pt x="12192001" y="5955633"/>
                </a:lnTo>
                <a:lnTo>
                  <a:pt x="2" y="5955633"/>
                </a:lnTo>
                <a:lnTo>
                  <a:pt x="2" y="530228"/>
                </a:lnTo>
                <a:lnTo>
                  <a:pt x="2" y="527968"/>
                </a:lnTo>
                <a:lnTo>
                  <a:pt x="0" y="527968"/>
                </a:lnTo>
                <a:lnTo>
                  <a:pt x="0" y="151228"/>
                </a:lnTo>
                <a:cubicBezTo>
                  <a:pt x="29610" y="148438"/>
                  <a:pt x="62921" y="147042"/>
                  <a:pt x="92533" y="144252"/>
                </a:cubicBezTo>
                <a:cubicBezTo>
                  <a:pt x="965340" y="78060"/>
                  <a:pt x="1610720" y="657"/>
                  <a:pt x="2384684" y="5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8000" b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Immagine che contiene testo, Carattere, Elementi grafici, logo&#10;&#10;Descrizione generata automaticamen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2036" y="52790"/>
            <a:ext cx="1167931" cy="11679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4F75CA-C69D-436A-4853-2CBAFA233A34}"/>
              </a:ext>
            </a:extLst>
          </p:cNvPr>
          <p:cNvSpPr txBox="1"/>
          <p:nvPr/>
        </p:nvSpPr>
        <p:spPr>
          <a:xfrm>
            <a:off x="10085696" y="-2593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reeform: Shape 64"/>
          <p:cNvSpPr>
            <a:spLocks noChangeAspect="1"/>
          </p:cNvSpPr>
          <p:nvPr/>
        </p:nvSpPr>
        <p:spPr bwMode="auto">
          <a:xfrm flipH="1">
            <a:off x="0" y="124430"/>
            <a:ext cx="12192001" cy="4241971"/>
          </a:xfrm>
          <a:custGeom>
            <a:avLst/>
            <a:gdLst>
              <a:gd name="connsiteX0" fmla="*/ 2384684 w 12192001"/>
              <a:gd name="connsiteY0" fmla="*/ 5 h 5955633"/>
              <a:gd name="connsiteX1" fmla="*/ 3553224 w 12192001"/>
              <a:gd name="connsiteY1" fmla="*/ 54950 h 5955633"/>
              <a:gd name="connsiteX2" fmla="*/ 9227280 w 12192001"/>
              <a:gd name="connsiteY2" fmla="*/ 219600 h 5955633"/>
              <a:gd name="connsiteX3" fmla="*/ 12192001 w 12192001"/>
              <a:gd name="connsiteY3" fmla="*/ 197274 h 5955633"/>
              <a:gd name="connsiteX4" fmla="*/ 12192001 w 12192001"/>
              <a:gd name="connsiteY4" fmla="*/ 409075 h 5955633"/>
              <a:gd name="connsiteX5" fmla="*/ 12192001 w 12192001"/>
              <a:gd name="connsiteY5" fmla="*/ 530759 h 5955633"/>
              <a:gd name="connsiteX6" fmla="*/ 12192001 w 12192001"/>
              <a:gd name="connsiteY6" fmla="*/ 5955633 h 5955633"/>
              <a:gd name="connsiteX7" fmla="*/ 2 w 12192001"/>
              <a:gd name="connsiteY7" fmla="*/ 5955633 h 5955633"/>
              <a:gd name="connsiteX8" fmla="*/ 2 w 12192001"/>
              <a:gd name="connsiteY8" fmla="*/ 530228 h 5955633"/>
              <a:gd name="connsiteX9" fmla="*/ 2 w 12192001"/>
              <a:gd name="connsiteY9" fmla="*/ 527968 h 5955633"/>
              <a:gd name="connsiteX10" fmla="*/ 0 w 12192001"/>
              <a:gd name="connsiteY10" fmla="*/ 527968 h 5955633"/>
              <a:gd name="connsiteX11" fmla="*/ 0 w 12192001"/>
              <a:gd name="connsiteY11" fmla="*/ 151228 h 5955633"/>
              <a:gd name="connsiteX12" fmla="*/ 92533 w 12192001"/>
              <a:gd name="connsiteY12" fmla="*/ 144252 h 5955633"/>
              <a:gd name="connsiteX13" fmla="*/ 2384684 w 12192001"/>
              <a:gd name="connsiteY13" fmla="*/ 5 h 59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5955633" extrusionOk="0">
                <a:moveTo>
                  <a:pt x="2384684" y="5"/>
                </a:moveTo>
                <a:cubicBezTo>
                  <a:pt x="2736486" y="-291"/>
                  <a:pt x="3114854" y="15270"/>
                  <a:pt x="3553224" y="54950"/>
                </a:cubicBezTo>
                <a:cubicBezTo>
                  <a:pt x="4952307" y="181926"/>
                  <a:pt x="5959057" y="463783"/>
                  <a:pt x="9227280" y="219600"/>
                </a:cubicBezTo>
                <a:cubicBezTo>
                  <a:pt x="10385779" y="131694"/>
                  <a:pt x="11385124" y="144252"/>
                  <a:pt x="12192001" y="197274"/>
                </a:cubicBezTo>
                <a:lnTo>
                  <a:pt x="12192001" y="409075"/>
                </a:lnTo>
                <a:lnTo>
                  <a:pt x="12192001" y="530759"/>
                </a:lnTo>
                <a:lnTo>
                  <a:pt x="12192001" y="5955633"/>
                </a:lnTo>
                <a:lnTo>
                  <a:pt x="2" y="5955633"/>
                </a:lnTo>
                <a:lnTo>
                  <a:pt x="2" y="530228"/>
                </a:lnTo>
                <a:lnTo>
                  <a:pt x="2" y="527968"/>
                </a:lnTo>
                <a:lnTo>
                  <a:pt x="0" y="527968"/>
                </a:lnTo>
                <a:lnTo>
                  <a:pt x="0" y="151228"/>
                </a:lnTo>
                <a:cubicBezTo>
                  <a:pt x="29610" y="148438"/>
                  <a:pt x="62921" y="147042"/>
                  <a:pt x="92533" y="144252"/>
                </a:cubicBezTo>
                <a:cubicBezTo>
                  <a:pt x="965340" y="78060"/>
                  <a:pt x="1610720" y="657"/>
                  <a:pt x="2384684" y="5"/>
                </a:cubicBez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5"/>
          <p:cNvSpPr/>
          <p:nvPr/>
        </p:nvSpPr>
        <p:spPr bwMode="auto">
          <a:xfrm>
            <a:off x="1" y="680935"/>
            <a:ext cx="12192000" cy="398921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562704918" name="Rettangolo 1562704917"/>
          <p:cNvSpPr/>
          <p:nvPr/>
        </p:nvSpPr>
        <p:spPr bwMode="auto">
          <a:xfrm>
            <a:off x="0" y="2815139"/>
            <a:ext cx="12201143" cy="4105684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"/>
          <p:cNvSpPr txBox="1"/>
          <p:nvPr/>
        </p:nvSpPr>
        <p:spPr bwMode="auto">
          <a:xfrm>
            <a:off x="190177" y="2815140"/>
            <a:ext cx="6261535" cy="319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800" b="1">
                <a:solidFill>
                  <a:srgbClr val="00AEEF"/>
                </a:solidFill>
                <a:latin typeface="Century Gothic"/>
              </a:rPr>
              <a:t>Our Vision</a:t>
            </a:r>
            <a:r>
              <a:rPr lang="en-GB" sz="2800" b="1">
                <a:latin typeface="Century Gothic"/>
              </a:rPr>
              <a:t> </a:t>
            </a:r>
            <a:endParaRPr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1400">
                <a:latin typeface="Century Gothic"/>
              </a:rPr>
              <a:t>to achieve </a:t>
            </a:r>
            <a:r>
              <a:rPr lang="en-GB" sz="1400" b="1">
                <a:solidFill>
                  <a:srgbClr val="00AEEF"/>
                </a:solidFill>
                <a:latin typeface="Century Gothic"/>
              </a:rPr>
              <a:t>healthy River-Sea Systems </a:t>
            </a:r>
            <a:r>
              <a:rPr lang="en-GB" sz="1400">
                <a:latin typeface="Century Gothic"/>
              </a:rPr>
              <a:t>and to advance</a:t>
            </a:r>
            <a:r>
              <a:rPr lang="en-GB" sz="1400" b="1">
                <a:latin typeface="Century Gothic"/>
              </a:rPr>
              <a:t> </a:t>
            </a:r>
            <a:r>
              <a:rPr lang="en-GB" sz="1400">
                <a:latin typeface="Century Gothic"/>
              </a:rPr>
              <a:t>their</a:t>
            </a:r>
            <a:r>
              <a:rPr lang="en-GB" sz="1400" b="1">
                <a:latin typeface="Century Gothic"/>
              </a:rPr>
              <a:t> </a:t>
            </a:r>
            <a:r>
              <a:rPr lang="en-GB" sz="1400" b="1">
                <a:solidFill>
                  <a:srgbClr val="00AEEF"/>
                </a:solidFill>
                <a:latin typeface="Century Gothic"/>
              </a:rPr>
              <a:t>sustainable use,</a:t>
            </a:r>
            <a:r>
              <a:rPr lang="en-GB" sz="1400" b="1">
                <a:latin typeface="Century Gothic"/>
              </a:rPr>
              <a:t> </a:t>
            </a:r>
            <a:r>
              <a:rPr lang="en-GB" sz="1400">
                <a:latin typeface="Century Gothic"/>
              </a:rPr>
              <a:t>in order to live within the planet’s ecological limits by 2050. </a:t>
            </a:r>
            <a:endParaRPr lang="en-GB" sz="2800" b="1">
              <a:solidFill>
                <a:srgbClr val="63C29D"/>
              </a:solidFill>
              <a:latin typeface="Century Gothic"/>
            </a:endParaRPr>
          </a:p>
          <a:p>
            <a:pPr>
              <a:lnSpc>
                <a:spcPct val="120000"/>
              </a:lnSpc>
              <a:defRPr/>
            </a:pPr>
            <a:r>
              <a:rPr lang="en-GB" sz="2800" b="1">
                <a:solidFill>
                  <a:srgbClr val="63C29D"/>
                </a:solidFill>
                <a:latin typeface="Century Gothic"/>
              </a:rPr>
              <a:t>Our Mission</a:t>
            </a:r>
            <a:endParaRPr lang="en-GB" sz="2800">
              <a:solidFill>
                <a:srgbClr val="63C29D"/>
              </a:solidFill>
              <a:latin typeface="Century Gothic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GB" sz="1400">
                <a:solidFill>
                  <a:prstClr val="black"/>
                </a:solidFill>
                <a:latin typeface="Century Gothic"/>
              </a:rPr>
              <a:t>to provide </a:t>
            </a:r>
            <a:r>
              <a:rPr lang="en-GB" sz="1400" b="1">
                <a:solidFill>
                  <a:srgbClr val="63C29D"/>
                </a:solidFill>
                <a:latin typeface="Century Gothic"/>
              </a:rPr>
              <a:t>state-of-the art research infrastructure </a:t>
            </a:r>
            <a:r>
              <a:rPr lang="en-GB" sz="1400">
                <a:solidFill>
                  <a:prstClr val="black"/>
                </a:solidFill>
                <a:latin typeface="Century Gothic"/>
              </a:rPr>
              <a:t>from river source to sea;</a:t>
            </a:r>
            <a:r>
              <a:rPr lang="en-GB" sz="1400" b="1">
                <a:solidFill>
                  <a:srgbClr val="63C29D"/>
                </a:solidFill>
                <a:latin typeface="Century Gothic"/>
              </a:rPr>
              <a:t> </a:t>
            </a:r>
            <a:endParaRPr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GB" sz="1400">
                <a:solidFill>
                  <a:prstClr val="black"/>
                </a:solidFill>
                <a:latin typeface="Century Gothic"/>
              </a:rPr>
              <a:t>to facilitate </a:t>
            </a:r>
            <a:r>
              <a:rPr lang="en-GB" sz="1400" b="1">
                <a:solidFill>
                  <a:srgbClr val="63C29D"/>
                </a:solidFill>
                <a:latin typeface="Century Gothic"/>
              </a:rPr>
              <a:t>excellent interdisciplinary science</a:t>
            </a:r>
            <a:r>
              <a:rPr lang="en-GB" sz="1400">
                <a:solidFill>
                  <a:prstClr val="black"/>
                </a:solidFill>
                <a:latin typeface="Century Gothic"/>
              </a:rPr>
              <a:t>; </a:t>
            </a:r>
            <a:endParaRPr lang="en-GB" sz="1400" b="1">
              <a:solidFill>
                <a:srgbClr val="63C29D"/>
              </a:solidFill>
              <a:latin typeface="Century Gothic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GB" sz="1400">
                <a:solidFill>
                  <a:prstClr val="black"/>
                </a:solidFill>
                <a:latin typeface="Century Gothic"/>
              </a:rPr>
              <a:t>to offer</a:t>
            </a:r>
            <a:r>
              <a:rPr lang="en-GB" sz="1400" b="1">
                <a:solidFill>
                  <a:prstClr val="black"/>
                </a:solidFill>
                <a:latin typeface="Century Gothic"/>
              </a:rPr>
              <a:t> </a:t>
            </a:r>
            <a:r>
              <a:rPr lang="en-GB" sz="1400" b="1">
                <a:solidFill>
                  <a:srgbClr val="63C29D"/>
                </a:solidFill>
                <a:latin typeface="Century Gothic"/>
              </a:rPr>
              <a:t>integrated knowledge</a:t>
            </a:r>
            <a:r>
              <a:rPr lang="en-GB" sz="1400">
                <a:solidFill>
                  <a:prstClr val="black"/>
                </a:solidFill>
                <a:latin typeface="Century Gothic"/>
              </a:rPr>
              <a:t> to manage and protect River-Sea Systems. </a:t>
            </a:r>
            <a:endParaRPr lang="en-GB" sz="1100" b="1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9" name="TextBox 1"/>
          <p:cNvSpPr txBox="1"/>
          <p:nvPr/>
        </p:nvSpPr>
        <p:spPr bwMode="auto">
          <a:xfrm>
            <a:off x="6582527" y="2899361"/>
            <a:ext cx="5539638" cy="34532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800" b="1" dirty="0">
                <a:solidFill>
                  <a:prstClr val="black"/>
                </a:solidFill>
                <a:latin typeface="Century Gothic"/>
              </a:rPr>
              <a:t>Our Goals</a:t>
            </a:r>
            <a:endParaRPr lang="en-GB" sz="280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Century Gothic"/>
              </a:rPr>
              <a:t>to overcome the current fragmentation of science, knowledge, data &amp; management  </a:t>
            </a:r>
            <a:r>
              <a:rPr lang="en-GB" sz="1400" dirty="0">
                <a:solidFill>
                  <a:prstClr val="black"/>
                </a:solidFill>
                <a:latin typeface="Century Gothic"/>
              </a:rPr>
              <a:t>in rivers and seas by integrating  spatial, temporal, disciplinary and sectorial thinking;</a:t>
            </a:r>
            <a:endParaRPr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endParaRPr lang="en-GB" sz="140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Century Gothic"/>
              </a:rPr>
              <a:t>to provide scientific solutions to environmental and societal risks </a:t>
            </a:r>
            <a:r>
              <a:rPr lang="en-GB" sz="1400" dirty="0">
                <a:solidFill>
                  <a:prstClr val="black"/>
                </a:solidFill>
                <a:latin typeface="Century Gothic"/>
              </a:rPr>
              <a:t>from climate change;</a:t>
            </a:r>
            <a:endParaRPr dirty="0"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endParaRPr lang="en-GB" sz="140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Century Gothic"/>
              </a:rPr>
              <a:t>to resolve problems </a:t>
            </a:r>
            <a:r>
              <a:rPr lang="en-GB" sz="1400" dirty="0">
                <a:solidFill>
                  <a:prstClr val="black"/>
                </a:solidFill>
                <a:latin typeface="Century Gothic"/>
              </a:rPr>
              <a:t>arising from human impacts on River-Sea Systems by using an </a:t>
            </a:r>
            <a:r>
              <a:rPr lang="en-GB" sz="1400" b="1" dirty="0">
                <a:solidFill>
                  <a:prstClr val="black"/>
                </a:solidFill>
                <a:latin typeface="Century Gothic"/>
              </a:rPr>
              <a:t>interdisciplinary</a:t>
            </a:r>
            <a:r>
              <a:rPr lang="en-GB" sz="14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GB" sz="1400" b="1" dirty="0">
                <a:solidFill>
                  <a:prstClr val="black"/>
                </a:solidFill>
                <a:latin typeface="Century Gothic"/>
              </a:rPr>
              <a:t>perspective</a:t>
            </a:r>
            <a:r>
              <a:rPr lang="en-GB" sz="1400" dirty="0">
                <a:solidFill>
                  <a:prstClr val="black"/>
                </a:solidFill>
                <a:latin typeface="Century Gothic"/>
              </a:rPr>
              <a:t>, from source to sea.</a:t>
            </a:r>
            <a:endParaRPr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30647" y="0"/>
            <a:ext cx="2180419" cy="2180419"/>
          </a:xfrm>
          <a:prstGeom prst="rect">
            <a:avLst/>
          </a:prstGeom>
        </p:spPr>
      </p:pic>
      <p:pic>
        <p:nvPicPr>
          <p:cNvPr id="11" name="Picture 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sp>
        <p:nvSpPr>
          <p:cNvPr id="13" name="Footer Placeholder 4"/>
          <p:cNvSpPr txBox="1"/>
          <p:nvPr/>
        </p:nvSpPr>
        <p:spPr bwMode="auto">
          <a:xfrm>
            <a:off x="239497" y="6344329"/>
            <a:ext cx="10838808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16C16717-8540-7938-47BC-9CE744111F17}"/>
              </a:ext>
            </a:extLst>
          </p:cNvPr>
          <p:cNvGrpSpPr/>
          <p:nvPr/>
        </p:nvGrpSpPr>
        <p:grpSpPr>
          <a:xfrm>
            <a:off x="796187" y="0"/>
            <a:ext cx="11078572" cy="6873240"/>
            <a:chOff x="80941" y="0"/>
            <a:chExt cx="11078572" cy="687324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41E20FC-9AB6-752F-E6A7-A6811C484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41" y="0"/>
              <a:ext cx="5542901" cy="685800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BE1D34D-5C4A-499D-1BE9-678081F6C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7"/>
            <a:stretch/>
          </p:blipFill>
          <p:spPr>
            <a:xfrm>
              <a:off x="5616612" y="15240"/>
              <a:ext cx="5542901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AFCC9059-5377-9F29-2E37-9E5C96509B3D}"/>
              </a:ext>
            </a:extLst>
          </p:cNvPr>
          <p:cNvGrpSpPr/>
          <p:nvPr/>
        </p:nvGrpSpPr>
        <p:grpSpPr>
          <a:xfrm>
            <a:off x="363398" y="879533"/>
            <a:ext cx="11126237" cy="5899521"/>
            <a:chOff x="1438021" y="956984"/>
            <a:chExt cx="10078117" cy="5489035"/>
          </a:xfrm>
        </p:grpSpPr>
        <p:sp>
          <p:nvSpPr>
            <p:cNvPr id="5" name="Rectangle 4"/>
            <p:cNvSpPr/>
            <p:nvPr/>
          </p:nvSpPr>
          <p:spPr>
            <a:xfrm>
              <a:off x="5506845" y="3015241"/>
              <a:ext cx="524495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soil 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2969751" y="4730625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/>
            <p:cNvSpPr/>
            <p:nvPr/>
          </p:nvSpPr>
          <p:spPr>
            <a:xfrm>
              <a:off x="5744047" y="4465707"/>
              <a:ext cx="404356" cy="187753"/>
            </a:xfrm>
            <a:custGeom>
              <a:avLst/>
              <a:gdLst>
                <a:gd name="connsiteX0" fmla="*/ 0 w 345057"/>
                <a:gd name="connsiteY0" fmla="*/ 0 h 155275"/>
                <a:gd name="connsiteX1" fmla="*/ 103517 w 345057"/>
                <a:gd name="connsiteY1" fmla="*/ 103517 h 155275"/>
                <a:gd name="connsiteX2" fmla="*/ 345057 w 345057"/>
                <a:gd name="connsiteY2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057" h="155275">
                  <a:moveTo>
                    <a:pt x="0" y="0"/>
                  </a:moveTo>
                  <a:cubicBezTo>
                    <a:pt x="23003" y="38819"/>
                    <a:pt x="46007" y="77638"/>
                    <a:pt x="103517" y="103517"/>
                  </a:cubicBezTo>
                  <a:cubicBezTo>
                    <a:pt x="161027" y="129396"/>
                    <a:pt x="253042" y="142335"/>
                    <a:pt x="345057" y="155275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969751" y="2537698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121920" y="2380949"/>
              <a:ext cx="654840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high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1355" y="2387360"/>
              <a:ext cx="799564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middle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851272" y="2384591"/>
              <a:ext cx="567518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low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969751" y="2976904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121920" y="2819903"/>
              <a:ext cx="654840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fresh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46007" y="2826515"/>
              <a:ext cx="670973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fresh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79092" y="2825065"/>
              <a:ext cx="567095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salt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61890" y="2822975"/>
              <a:ext cx="919681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brackish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70248" y="3228146"/>
              <a:ext cx="481790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soil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25813" y="3231757"/>
              <a:ext cx="479847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sea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01365" y="3230019"/>
              <a:ext cx="932134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sediment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14688" y="3235994"/>
              <a:ext cx="932134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sediment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969751" y="3741272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121920" y="3595480"/>
              <a:ext cx="1058305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production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17522" y="3595480"/>
              <a:ext cx="1058305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production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91493" y="3589140"/>
              <a:ext cx="2937322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transport/deposition/re-suspension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08568" y="3591809"/>
              <a:ext cx="932134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transport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969751" y="4659871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972180" y="4508007"/>
              <a:ext cx="730255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source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7080" y="4509909"/>
              <a:ext cx="875839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pathway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86760" y="4511137"/>
              <a:ext cx="875839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receptor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30" name="Straight Connector 29"/>
            <p:cNvCxnSpPr>
              <a:stCxn id="28" idx="2"/>
              <a:endCxn id="32" idx="0"/>
            </p:cNvCxnSpPr>
            <p:nvPr/>
          </p:nvCxnSpPr>
          <p:spPr>
            <a:xfrm>
              <a:off x="6915000" y="4790600"/>
              <a:ext cx="147983" cy="165325"/>
            </a:xfrm>
            <a:prstGeom prst="line">
              <a:avLst/>
            </a:prstGeom>
            <a:ln w="1270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969751" y="5105257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572970" y="4955925"/>
              <a:ext cx="2980027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  <a:tabLst>
                  <a:tab pos="1274413" algn="l"/>
                </a:tabLs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transport /deposition/re-suspension</a:t>
              </a:r>
              <a:endParaRPr lang="en-US" sz="1600">
                <a:latin typeface="Calibri" panose="020F0502020204030204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969751" y="5471031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066725" y="5321672"/>
              <a:ext cx="930190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country x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42311" y="5319165"/>
              <a:ext cx="932134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country y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646971" y="5326374"/>
              <a:ext cx="922426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country z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35" idx="2"/>
              <a:endCxn id="41" idx="0"/>
            </p:cNvCxnSpPr>
            <p:nvPr/>
          </p:nvCxnSpPr>
          <p:spPr>
            <a:xfrm flipH="1">
              <a:off x="7269210" y="5599857"/>
              <a:ext cx="39168" cy="170768"/>
            </a:xfrm>
            <a:prstGeom prst="line">
              <a:avLst/>
            </a:prstGeom>
            <a:ln w="1270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969751" y="5916415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127982" y="5776077"/>
              <a:ext cx="831194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region x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21946" y="5768089"/>
              <a:ext cx="297381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z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5665" y="5770624"/>
              <a:ext cx="307088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y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969751" y="6296920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3138516" y="6147561"/>
              <a:ext cx="1834758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WFD/Natura2000/FD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1486" y="6153747"/>
              <a:ext cx="2211339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WFD/CAP/Natura2000/FD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870500" y="6145055"/>
              <a:ext cx="1196126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MSFD/MSPD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H="1">
              <a:off x="9458675" y="3174163"/>
              <a:ext cx="196312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64225" y="3174163"/>
              <a:ext cx="89184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9440040" y="3945942"/>
              <a:ext cx="196969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549290" y="3945942"/>
              <a:ext cx="89482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9440040" y="2733825"/>
              <a:ext cx="196969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0549290" y="2733825"/>
              <a:ext cx="89482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0244041" y="2583110"/>
              <a:ext cx="563373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tide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58883" y="3023086"/>
              <a:ext cx="1244181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salt intrusion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62231" y="3791474"/>
              <a:ext cx="1267948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tidal pumping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58176" y="2842693"/>
              <a:ext cx="807899" cy="28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salinity: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>
              <a:off x="9458675" y="5279673"/>
              <a:ext cx="196969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0567925" y="5279673"/>
              <a:ext cx="89482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0426550" y="5136074"/>
              <a:ext cx="724432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mixing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54797" y="2398878"/>
              <a:ext cx="976778" cy="28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elevation: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51032" y="3230441"/>
              <a:ext cx="716666" cy="28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nexus: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48920" y="3605179"/>
              <a:ext cx="982602" cy="28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sediment: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56952" y="4523404"/>
              <a:ext cx="1312594" cy="28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contaminants: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50061" y="5339327"/>
              <a:ext cx="862252" cy="28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borders: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38021" y="6165328"/>
              <a:ext cx="1099070" cy="28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EU policies: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2969190" y="4191383"/>
              <a:ext cx="854638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738169" y="4039517"/>
              <a:ext cx="1207774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hydro-power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73276" y="4041419"/>
              <a:ext cx="1085482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agriculture 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525154" y="4039517"/>
              <a:ext cx="2044401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agriculture &amp; navigation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456391" y="4054914"/>
              <a:ext cx="1314536" cy="28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dominant use: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8430895" y="4437312"/>
              <a:ext cx="296992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0103434" y="4437312"/>
              <a:ext cx="134922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9356542" y="4282844"/>
              <a:ext cx="1425180" cy="2806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invasive species</a:t>
              </a:r>
              <a:endParaRPr lang="en-GB" sz="1600">
                <a:latin typeface="Calibri" panose="020F0502020204030204" pitchFamily="34" charset="0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rot="21171004">
              <a:off x="3893817" y="1543403"/>
              <a:ext cx="7514207" cy="548290"/>
            </a:xfrm>
            <a:custGeom>
              <a:avLst/>
              <a:gdLst>
                <a:gd name="connsiteX0" fmla="*/ 0 w 6811814"/>
                <a:gd name="connsiteY0" fmla="*/ 9086 h 816465"/>
                <a:gd name="connsiteX1" fmla="*/ 1604514 w 6811814"/>
                <a:gd name="connsiteY1" fmla="*/ 60844 h 816465"/>
                <a:gd name="connsiteX2" fmla="*/ 2760453 w 6811814"/>
                <a:gd name="connsiteY2" fmla="*/ 466286 h 816465"/>
                <a:gd name="connsiteX3" fmla="*/ 4692770 w 6811814"/>
                <a:gd name="connsiteY3" fmla="*/ 138482 h 816465"/>
                <a:gd name="connsiteX4" fmla="*/ 5469147 w 6811814"/>
                <a:gd name="connsiteY4" fmla="*/ 733705 h 816465"/>
                <a:gd name="connsiteX5" fmla="*/ 6607834 w 6811814"/>
                <a:gd name="connsiteY5" fmla="*/ 811342 h 816465"/>
                <a:gd name="connsiteX6" fmla="*/ 6806242 w 6811814"/>
                <a:gd name="connsiteY6" fmla="*/ 802716 h 81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1814" h="816465">
                  <a:moveTo>
                    <a:pt x="0" y="9086"/>
                  </a:moveTo>
                  <a:cubicBezTo>
                    <a:pt x="572219" y="-3135"/>
                    <a:pt x="1144439" y="-15356"/>
                    <a:pt x="1604514" y="60844"/>
                  </a:cubicBezTo>
                  <a:cubicBezTo>
                    <a:pt x="2064589" y="137044"/>
                    <a:pt x="2245744" y="453346"/>
                    <a:pt x="2760453" y="466286"/>
                  </a:cubicBezTo>
                  <a:cubicBezTo>
                    <a:pt x="3275162" y="479226"/>
                    <a:pt x="4241321" y="93912"/>
                    <a:pt x="4692770" y="138482"/>
                  </a:cubicBezTo>
                  <a:cubicBezTo>
                    <a:pt x="5144219" y="183052"/>
                    <a:pt x="5149970" y="621562"/>
                    <a:pt x="5469147" y="733705"/>
                  </a:cubicBezTo>
                  <a:cubicBezTo>
                    <a:pt x="5788324" y="845848"/>
                    <a:pt x="6384985" y="799840"/>
                    <a:pt x="6607834" y="811342"/>
                  </a:cubicBezTo>
                  <a:cubicBezTo>
                    <a:pt x="6830683" y="822844"/>
                    <a:pt x="6818462" y="812780"/>
                    <a:pt x="6806242" y="802716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alibri" panose="020F0502020204030204" pitchFamily="34" charset="0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843055" y="956984"/>
              <a:ext cx="8649350" cy="1363909"/>
              <a:chOff x="1591906" y="2197693"/>
              <a:chExt cx="6921542" cy="1127978"/>
            </a:xfrm>
          </p:grpSpPr>
          <p:sp>
            <p:nvSpPr>
              <p:cNvPr id="71" name="Isosceles Triangle 70"/>
              <p:cNvSpPr/>
              <p:nvPr/>
            </p:nvSpPr>
            <p:spPr>
              <a:xfrm>
                <a:off x="1694397" y="2561221"/>
                <a:ext cx="799564" cy="55791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613835" y="2554538"/>
                <a:ext cx="376443" cy="357733"/>
              </a:xfrm>
              <a:custGeom>
                <a:avLst/>
                <a:gdLst>
                  <a:gd name="connsiteX0" fmla="*/ 0 w 401427"/>
                  <a:gd name="connsiteY0" fmla="*/ 0 h 517585"/>
                  <a:gd name="connsiteX1" fmla="*/ 370936 w 401427"/>
                  <a:gd name="connsiteY1" fmla="*/ 336431 h 517585"/>
                  <a:gd name="connsiteX2" fmla="*/ 353683 w 401427"/>
                  <a:gd name="connsiteY2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427" h="517585">
                    <a:moveTo>
                      <a:pt x="0" y="0"/>
                    </a:moveTo>
                    <a:cubicBezTo>
                      <a:pt x="155994" y="125083"/>
                      <a:pt x="311989" y="250167"/>
                      <a:pt x="370936" y="336431"/>
                    </a:cubicBezTo>
                    <a:cubicBezTo>
                      <a:pt x="429883" y="422695"/>
                      <a:pt x="391783" y="470140"/>
                      <a:pt x="353683" y="517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806428" y="2987955"/>
                <a:ext cx="590534" cy="166942"/>
              </a:xfrm>
              <a:custGeom>
                <a:avLst/>
                <a:gdLst>
                  <a:gd name="connsiteX0" fmla="*/ 0 w 629728"/>
                  <a:gd name="connsiteY0" fmla="*/ 241540 h 241540"/>
                  <a:gd name="connsiteX1" fmla="*/ 301925 w 629728"/>
                  <a:gd name="connsiteY1" fmla="*/ 103517 h 241540"/>
                  <a:gd name="connsiteX2" fmla="*/ 629728 w 629728"/>
                  <a:gd name="connsiteY2" fmla="*/ 0 h 24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9728" h="241540">
                    <a:moveTo>
                      <a:pt x="0" y="241540"/>
                    </a:moveTo>
                    <a:cubicBezTo>
                      <a:pt x="98485" y="192657"/>
                      <a:pt x="196970" y="143774"/>
                      <a:pt x="301925" y="103517"/>
                    </a:cubicBezTo>
                    <a:cubicBezTo>
                      <a:pt x="406880" y="63260"/>
                      <a:pt x="572219" y="15815"/>
                      <a:pt x="629728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838185" y="2508231"/>
                <a:ext cx="675263" cy="63507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591906" y="3093534"/>
                <a:ext cx="825149" cy="2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3816">
                  <a:spcAft>
                    <a:spcPts val="600"/>
                  </a:spcAft>
                </a:pPr>
                <a:r>
                  <a:rPr lang="en-US" sz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mountains</a:t>
                </a:r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983093" y="2996952"/>
                <a:ext cx="909031" cy="2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3816">
                  <a:spcAft>
                    <a:spcPts val="600"/>
                  </a:spcAft>
                </a:pPr>
                <a:r>
                  <a:rPr lang="en-US" sz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middle river</a:t>
                </a:r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966424" y="2298435"/>
                <a:ext cx="383992" cy="2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3816">
                  <a:spcAft>
                    <a:spcPts val="600"/>
                  </a:spcAft>
                </a:pPr>
                <a:r>
                  <a:rPr lang="en-US" sz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sea</a:t>
                </a:r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930601" y="2613331"/>
                <a:ext cx="809616" cy="2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3816">
                  <a:spcAft>
                    <a:spcPts val="600"/>
                  </a:spcAft>
                </a:pPr>
                <a:r>
                  <a:rPr lang="en-US" sz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tributaries</a:t>
                </a:r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140907" y="2348880"/>
                <a:ext cx="837576" cy="2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3816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lower river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076404" y="2909309"/>
                <a:ext cx="629425" cy="2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3816">
                  <a:spcAft>
                    <a:spcPts val="600"/>
                  </a:spcAft>
                </a:pPr>
                <a:r>
                  <a:rPr lang="en-US" sz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estuary</a:t>
                </a:r>
                <a:endParaRPr lang="en-GB" sz="160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664409" y="2996952"/>
                <a:ext cx="927672" cy="2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3816"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head waters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1965628" y="2591982"/>
                <a:ext cx="275448" cy="172301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Calibri" panose="020F0502020204030204" pitchFamily="34" charset="0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2235624" y="2766626"/>
                <a:ext cx="206939" cy="278136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704999" y="2430137"/>
                <a:ext cx="950973" cy="2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13816">
                  <a:spcAft>
                    <a:spcPts val="600"/>
                  </a:spcAft>
                </a:pPr>
                <a:r>
                  <a:rPr lang="en-US" sz="1200" dirty="0">
                    <a:solidFill>
                      <a:srgbClr val="0057A5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snow     melt</a:t>
                </a:r>
                <a:endParaRPr lang="en-GB" sz="16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3205674" y="2197693"/>
                <a:ext cx="633548" cy="577476"/>
                <a:chOff x="4355976" y="692696"/>
                <a:chExt cx="675596" cy="835521"/>
              </a:xfrm>
            </p:grpSpPr>
            <p:sp>
              <p:nvSpPr>
                <p:cNvPr id="87" name="Cloud Callout 86"/>
                <p:cNvSpPr/>
                <p:nvPr/>
              </p:nvSpPr>
              <p:spPr>
                <a:xfrm>
                  <a:off x="4355976" y="692696"/>
                  <a:ext cx="675596" cy="365331"/>
                </a:xfrm>
                <a:prstGeom prst="cloudCallout">
                  <a:avLst>
                    <a:gd name="adj1" fmla="val -14694"/>
                    <a:gd name="adj2" fmla="val 158419"/>
                  </a:avLst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13816">
                    <a:spcAft>
                      <a:spcPts val="600"/>
                    </a:spcAft>
                  </a:pPr>
                  <a:r>
                    <a:rPr lang="en-US" sz="1200" dirty="0">
                      <a:solidFill>
                        <a:srgbClr val="0057A5"/>
                      </a:solidFill>
                      <a:latin typeface="Calibri" panose="020F0502020204030204" pitchFamily="34" charset="0"/>
                      <a:ea typeface="+mn-ea"/>
                      <a:cs typeface="+mn-cs"/>
                    </a:rPr>
                    <a:t>rain</a:t>
                  </a:r>
                  <a:endParaRPr lang="en-GB" sz="1600" dirty="0">
                    <a:solidFill>
                      <a:srgbClr val="0070C0"/>
                    </a:solidFill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88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60007" y="1100361"/>
                  <a:ext cx="190500" cy="41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5516" y="1109117"/>
                  <a:ext cx="190500" cy="41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23073" y="1090836"/>
                  <a:ext cx="190500" cy="41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1500" y="1109117"/>
                  <a:ext cx="190500" cy="41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0" name="Freeform 69"/>
              <p:cNvSpPr/>
              <p:nvPr/>
            </p:nvSpPr>
            <p:spPr>
              <a:xfrm>
                <a:off x="6986853" y="2750727"/>
                <a:ext cx="958295" cy="193678"/>
              </a:xfrm>
              <a:custGeom>
                <a:avLst/>
                <a:gdLst>
                  <a:gd name="connsiteX0" fmla="*/ 0 w 1021897"/>
                  <a:gd name="connsiteY0" fmla="*/ 0 h 280222"/>
                  <a:gd name="connsiteX1" fmla="*/ 396815 w 1021897"/>
                  <a:gd name="connsiteY1" fmla="*/ 189782 h 280222"/>
                  <a:gd name="connsiteX2" fmla="*/ 948906 w 1021897"/>
                  <a:gd name="connsiteY2" fmla="*/ 43133 h 280222"/>
                  <a:gd name="connsiteX3" fmla="*/ 974785 w 1021897"/>
                  <a:gd name="connsiteY3" fmla="*/ 258793 h 280222"/>
                  <a:gd name="connsiteX4" fmla="*/ 569343 w 1021897"/>
                  <a:gd name="connsiteY4" fmla="*/ 258793 h 280222"/>
                  <a:gd name="connsiteX5" fmla="*/ 146649 w 1021897"/>
                  <a:gd name="connsiteY5" fmla="*/ 138023 h 28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1897" h="280222">
                    <a:moveTo>
                      <a:pt x="0" y="0"/>
                    </a:moveTo>
                    <a:cubicBezTo>
                      <a:pt x="119332" y="91296"/>
                      <a:pt x="238664" y="182593"/>
                      <a:pt x="396815" y="189782"/>
                    </a:cubicBezTo>
                    <a:cubicBezTo>
                      <a:pt x="554966" y="196971"/>
                      <a:pt x="852578" y="31631"/>
                      <a:pt x="948906" y="43133"/>
                    </a:cubicBezTo>
                    <a:cubicBezTo>
                      <a:pt x="1045234" y="54635"/>
                      <a:pt x="1038046" y="222850"/>
                      <a:pt x="974785" y="258793"/>
                    </a:cubicBezTo>
                    <a:cubicBezTo>
                      <a:pt x="911525" y="294736"/>
                      <a:pt x="707366" y="278921"/>
                      <a:pt x="569343" y="258793"/>
                    </a:cubicBezTo>
                    <a:cubicBezTo>
                      <a:pt x="431320" y="238665"/>
                      <a:pt x="146649" y="138023"/>
                      <a:pt x="146649" y="138023"/>
                    </a:cubicBezTo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4067944" y="3077979"/>
                <a:ext cx="288032" cy="231909"/>
                <a:chOff x="4067944" y="3077979"/>
                <a:chExt cx="288032" cy="231909"/>
              </a:xfrm>
            </p:grpSpPr>
            <p:cxnSp>
              <p:nvCxnSpPr>
                <p:cNvPr id="106" name="Straight Arrow Connector 105"/>
                <p:cNvCxnSpPr/>
                <p:nvPr/>
              </p:nvCxnSpPr>
              <p:spPr>
                <a:xfrm flipV="1">
                  <a:off x="4211960" y="3077979"/>
                  <a:ext cx="0" cy="1803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flipV="1">
                  <a:off x="4355976" y="3077979"/>
                  <a:ext cx="0" cy="1803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/>
                <p:nvPr/>
              </p:nvCxnSpPr>
              <p:spPr>
                <a:xfrm flipV="1">
                  <a:off x="4067944" y="3129515"/>
                  <a:ext cx="0" cy="1803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5" name="Straight Arrow Connector 114"/>
            <p:cNvCxnSpPr/>
            <p:nvPr/>
          </p:nvCxnSpPr>
          <p:spPr>
            <a:xfrm flipV="1">
              <a:off x="8816642" y="1554790"/>
              <a:ext cx="0" cy="2399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8996609" y="1554790"/>
              <a:ext cx="0" cy="2399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8636676" y="1617106"/>
              <a:ext cx="0" cy="239910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8316345" y="1783196"/>
              <a:ext cx="1250479" cy="280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3816">
                <a:spcAft>
                  <a:spcPts val="600"/>
                </a:spcAft>
              </a:pPr>
              <a:r>
                <a:rPr lang="en-US" sz="1200">
                  <a:solidFill>
                    <a:srgbClr val="0057A5"/>
                  </a:solidFill>
                  <a:latin typeface="Calibri" panose="020F0502020204030204" pitchFamily="34" charset="0"/>
                  <a:ea typeface="+mn-ea"/>
                  <a:cs typeface="+mn-cs"/>
                </a:rPr>
                <a:t>ground water</a:t>
              </a:r>
              <a:endParaRPr lang="en-GB" sz="160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8" name="Immagine 67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61D8BF23-1C3F-DA77-A3F7-D892BC64C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AF979AEC-AB26-4539-DE25-231B0168B20F}"/>
              </a:ext>
            </a:extLst>
          </p:cNvPr>
          <p:cNvSpPr>
            <a:spLocks noGrp="1"/>
          </p:cNvSpPr>
          <p:nvPr/>
        </p:nvSpPr>
        <p:spPr>
          <a:xfrm>
            <a:off x="-292568" y="168203"/>
            <a:ext cx="7870897" cy="753059"/>
          </a:xfrm>
          <a:prstGeom prst="rect">
            <a:avLst/>
          </a:prstGeom>
        </p:spPr>
        <p:txBody>
          <a:bodyPr vert="horz" wrap="square" lIns="91440" tIns="144000" rIns="91440" bIns="10800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55C2B4"/>
                </a:solidFill>
                <a:latin typeface="Calibri"/>
                <a:cs typeface="Calibri"/>
              </a:rPr>
              <a:t>River-Sea Continuum</a:t>
            </a:r>
            <a:endParaRPr lang="en-US" sz="2000" b="1" dirty="0">
              <a:solidFill>
                <a:srgbClr val="55C2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2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310554" y="957396"/>
            <a:ext cx="3885596" cy="3877397"/>
          </a:xfrm>
          <a:prstGeom prst="rect">
            <a:avLst/>
          </a:prstGeom>
        </p:spPr>
      </p:pic>
      <p:sp>
        <p:nvSpPr>
          <p:cNvPr id="13" name="Freeform: Shape 7"/>
          <p:cNvSpPr/>
          <p:nvPr/>
        </p:nvSpPr>
        <p:spPr bwMode="auto">
          <a:xfrm>
            <a:off x="8610568" y="-2"/>
            <a:ext cx="3414793" cy="6877818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: Shape 7"/>
          <p:cNvSpPr/>
          <p:nvPr/>
        </p:nvSpPr>
        <p:spPr bwMode="auto">
          <a:xfrm>
            <a:off x="8610567" y="0"/>
            <a:ext cx="4346528" cy="6877816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blipFill>
            <a:blip r:embed="rId4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 bwMode="auto">
          <a:xfrm>
            <a:off x="9591841" y="803508"/>
            <a:ext cx="2600159" cy="307777"/>
          </a:xfrm>
          <a:prstGeom prst="rect">
            <a:avLst/>
          </a:prstGeom>
          <a:noFill/>
        </p:spPr>
        <p:txBody>
          <a:bodyPr wrap="square" lIns="90000" rtlCol="0" anchor="ctr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chemeClr val="bg1"/>
                </a:solidFill>
                <a:latin typeface="Calibri Light"/>
                <a:ea typeface="Source Sans Pro Light"/>
              </a:rPr>
              <a:t> Image: Flooding in </a:t>
            </a:r>
            <a:r>
              <a:rPr lang="en-US" sz="1400">
                <a:solidFill>
                  <a:schemeClr val="bg1"/>
                </a:solidFill>
                <a:latin typeface="Calibri Light"/>
                <a:ea typeface="Source Sans Pro Light"/>
              </a:rPr>
              <a:t>The Rhine</a:t>
            </a:r>
            <a:endParaRPr/>
          </a:p>
        </p:txBody>
      </p:sp>
      <p:sp>
        <p:nvSpPr>
          <p:cNvPr id="20" name="Title 50"/>
          <p:cNvSpPr txBox="1"/>
          <p:nvPr/>
        </p:nvSpPr>
        <p:spPr bwMode="auto">
          <a:xfrm>
            <a:off x="1450690" y="-29176"/>
            <a:ext cx="10741310" cy="7530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Montserra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it-IT" sz="3600" b="1">
                <a:solidFill>
                  <a:srgbClr val="43AEEF"/>
                </a:solidFill>
                <a:latin typeface="Calibri"/>
                <a:cs typeface="Calibri"/>
              </a:rPr>
              <a:t>DANUBIUS-RI  </a:t>
            </a:r>
            <a:r>
              <a:rPr lang="it-IT" sz="3600" b="1" err="1">
                <a:solidFill>
                  <a:srgbClr val="43AEEF"/>
                </a:solidFill>
                <a:latin typeface="Calibri"/>
                <a:cs typeface="Calibri"/>
              </a:rPr>
              <a:t>Research</a:t>
            </a:r>
            <a:r>
              <a:rPr lang="it-IT" sz="3600" b="1">
                <a:solidFill>
                  <a:srgbClr val="43AEEF"/>
                </a:solidFill>
                <a:latin typeface="Calibri"/>
                <a:cs typeface="Calibri"/>
              </a:rPr>
              <a:t> </a:t>
            </a:r>
            <a:r>
              <a:rPr lang="it-IT" sz="3600" b="1" err="1">
                <a:solidFill>
                  <a:srgbClr val="43AEEF"/>
                </a:solidFill>
                <a:latin typeface="Calibri"/>
                <a:cs typeface="Calibri"/>
              </a:rPr>
              <a:t>Areas</a:t>
            </a:r>
            <a:r>
              <a:rPr lang="it-IT" sz="3600" b="1">
                <a:solidFill>
                  <a:srgbClr val="43AEEF"/>
                </a:solidFill>
                <a:latin typeface="Calibri"/>
                <a:cs typeface="Calibri"/>
              </a:rPr>
              <a:t> and </a:t>
            </a:r>
            <a:r>
              <a:rPr lang="it-IT" sz="3600" b="1" err="1">
                <a:solidFill>
                  <a:srgbClr val="43AEEF"/>
                </a:solidFill>
                <a:latin typeface="Calibri"/>
                <a:cs typeface="Calibri"/>
              </a:rPr>
              <a:t>Priorities</a:t>
            </a:r>
            <a:r>
              <a:rPr lang="it-IT" sz="3600" b="1">
                <a:solidFill>
                  <a:srgbClr val="43AEEF"/>
                </a:solidFill>
                <a:latin typeface="Calibri"/>
                <a:cs typeface="Calibri"/>
              </a:rPr>
              <a:t>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it-IT" sz="3600" b="1">
                <a:solidFill>
                  <a:srgbClr val="43AEEF"/>
                </a:solidFill>
                <a:latin typeface="Calibri"/>
                <a:cs typeface="Calibri"/>
              </a:rPr>
              <a:t>(</a:t>
            </a:r>
            <a:r>
              <a:rPr lang="it-IT" sz="3600" b="1" err="1">
                <a:solidFill>
                  <a:srgbClr val="43AEEF"/>
                </a:solidFill>
                <a:latin typeface="Calibri"/>
                <a:cs typeface="Calibri"/>
              </a:rPr>
              <a:t>updated</a:t>
            </a:r>
            <a:r>
              <a:rPr lang="it-IT" sz="3600" b="1">
                <a:solidFill>
                  <a:srgbClr val="43AEEF"/>
                </a:solidFill>
                <a:latin typeface="Calibri"/>
                <a:cs typeface="Calibri"/>
              </a:rPr>
              <a:t> SRIA to 2027)</a:t>
            </a:r>
            <a:endParaRPr lang="en-GB" sz="3600" b="1">
              <a:solidFill>
                <a:srgbClr val="43AEE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3600" b="1">
              <a:solidFill>
                <a:srgbClr val="43AEEF"/>
              </a:solidFill>
              <a:latin typeface="Calibri"/>
              <a:cs typeface="Calibri"/>
            </a:endParaRPr>
          </a:p>
        </p:txBody>
      </p:sp>
      <p:pic>
        <p:nvPicPr>
          <p:cNvPr id="28" name="Picture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 bwMode="auto">
          <a:xfrm>
            <a:off x="231036" y="1601625"/>
            <a:ext cx="7229707" cy="4444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800" b="1">
                <a:solidFill>
                  <a:srgbClr val="00AEEF"/>
                </a:solidFill>
                <a:latin typeface="Monserrat"/>
              </a:rPr>
              <a:t>Water and Sediment</a:t>
            </a:r>
            <a:endParaRPr lang="de-DE" sz="2800" b="1">
              <a:solidFill>
                <a:srgbClr val="00AEEF"/>
              </a:solidFill>
              <a:latin typeface="Monserrat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it-IT" b="1">
                <a:solidFill>
                  <a:srgbClr val="00AEEF"/>
                </a:solidFill>
                <a:latin typeface="Monserrat"/>
              </a:rPr>
              <a:t>RP1 Water </a:t>
            </a:r>
            <a:r>
              <a:rPr lang="it-IT" b="1" err="1">
                <a:solidFill>
                  <a:srgbClr val="00AEEF"/>
                </a:solidFill>
                <a:latin typeface="Monserrat"/>
              </a:rPr>
              <a:t>Quantity</a:t>
            </a:r>
            <a:r>
              <a:rPr lang="it-IT" b="1">
                <a:solidFill>
                  <a:srgbClr val="00AEEF"/>
                </a:solidFill>
                <a:latin typeface="Monserrat"/>
              </a:rPr>
              <a:t>; </a:t>
            </a:r>
            <a:endParaRPr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it-IT" b="1">
                <a:solidFill>
                  <a:srgbClr val="00AEEF"/>
                </a:solidFill>
                <a:latin typeface="Monserrat"/>
              </a:rPr>
              <a:t>RP2 </a:t>
            </a:r>
            <a:r>
              <a:rPr lang="it-IT" b="1" err="1">
                <a:solidFill>
                  <a:srgbClr val="00AEEF"/>
                </a:solidFill>
                <a:latin typeface="Monserrat"/>
              </a:rPr>
              <a:t>Sediment</a:t>
            </a:r>
            <a:r>
              <a:rPr lang="it-IT" b="1">
                <a:solidFill>
                  <a:srgbClr val="00AEEF"/>
                </a:solidFill>
                <a:latin typeface="Monserrat"/>
              </a:rPr>
              <a:t> Balance; </a:t>
            </a:r>
            <a:endParaRPr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it-IT" b="1">
                <a:solidFill>
                  <a:srgbClr val="00AEEF"/>
                </a:solidFill>
                <a:latin typeface="Monserrat"/>
              </a:rPr>
              <a:t>RP3 </a:t>
            </a:r>
            <a:r>
              <a:rPr lang="it-IT" b="1" err="1">
                <a:solidFill>
                  <a:srgbClr val="00AEEF"/>
                </a:solidFill>
                <a:latin typeface="Monserrat"/>
              </a:rPr>
              <a:t>Nutrients</a:t>
            </a:r>
            <a:r>
              <a:rPr lang="it-IT" b="1">
                <a:solidFill>
                  <a:srgbClr val="00AEEF"/>
                </a:solidFill>
                <a:latin typeface="Monserrat"/>
              </a:rPr>
              <a:t> and </a:t>
            </a:r>
            <a:r>
              <a:rPr lang="it-IT" b="1" err="1">
                <a:solidFill>
                  <a:srgbClr val="00AEEF"/>
                </a:solidFill>
                <a:latin typeface="Monserrat"/>
              </a:rPr>
              <a:t>Pollutants</a:t>
            </a:r>
            <a:r>
              <a:rPr lang="it-IT" b="1">
                <a:solidFill>
                  <a:srgbClr val="00AEEF"/>
                </a:solidFill>
                <a:latin typeface="Monserrat"/>
              </a:rPr>
              <a:t>; 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en-GB" sz="2800" b="1">
                <a:solidFill>
                  <a:srgbClr val="C00000"/>
                </a:solidFill>
                <a:latin typeface="Monserrat"/>
              </a:rPr>
              <a:t>Global Change &amp; Megatrends</a:t>
            </a:r>
            <a:endParaRPr lang="de-DE" sz="2800" b="1">
              <a:solidFill>
                <a:srgbClr val="C00000"/>
              </a:solidFill>
              <a:latin typeface="Monserrat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it-IT" b="1">
                <a:solidFill>
                  <a:srgbClr val="C00000"/>
                </a:solidFill>
                <a:latin typeface="Monserrat"/>
              </a:rPr>
              <a:t>RP4 </a:t>
            </a:r>
            <a:r>
              <a:rPr lang="it-IT" b="1" err="1">
                <a:solidFill>
                  <a:srgbClr val="C00000"/>
                </a:solidFill>
                <a:latin typeface="Monserrat"/>
              </a:rPr>
              <a:t>Climate</a:t>
            </a:r>
            <a:r>
              <a:rPr lang="it-IT" b="1">
                <a:solidFill>
                  <a:srgbClr val="C00000"/>
                </a:solidFill>
                <a:latin typeface="Monserrat"/>
              </a:rPr>
              <a:t> </a:t>
            </a:r>
            <a:r>
              <a:rPr lang="it-IT" b="1" err="1">
                <a:solidFill>
                  <a:srgbClr val="C00000"/>
                </a:solidFill>
                <a:latin typeface="Monserrat"/>
              </a:rPr>
              <a:t>Change</a:t>
            </a:r>
            <a:r>
              <a:rPr lang="it-IT" b="1">
                <a:solidFill>
                  <a:srgbClr val="C00000"/>
                </a:solidFill>
                <a:latin typeface="Monserrat"/>
              </a:rPr>
              <a:t>; </a:t>
            </a:r>
            <a:endParaRPr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it-IT" b="1">
                <a:solidFill>
                  <a:srgbClr val="C00000"/>
                </a:solidFill>
                <a:latin typeface="Monserrat"/>
              </a:rPr>
              <a:t>RP5 Extreme Events; </a:t>
            </a:r>
            <a:endParaRPr lang="en-GB" b="1">
              <a:solidFill>
                <a:srgbClr val="C00000"/>
              </a:solidFill>
              <a:latin typeface="Monserrat"/>
            </a:endParaRPr>
          </a:p>
          <a:p>
            <a:pPr>
              <a:lnSpc>
                <a:spcPct val="120000"/>
              </a:lnSpc>
              <a:defRPr/>
            </a:pPr>
            <a:r>
              <a:rPr lang="en-GB" sz="2800" b="1">
                <a:solidFill>
                  <a:srgbClr val="63C29D"/>
                </a:solidFill>
                <a:latin typeface="Monserrat"/>
              </a:rPr>
              <a:t>Biodiversity and Ecosystem</a:t>
            </a:r>
            <a:r>
              <a:rPr lang="en-GB" sz="2400" b="1">
                <a:solidFill>
                  <a:srgbClr val="63C29D"/>
                </a:solidFill>
                <a:latin typeface="Monserrat"/>
              </a:rPr>
              <a:t>s</a:t>
            </a:r>
            <a:endParaRPr lang="de-DE" sz="2400" b="1">
              <a:solidFill>
                <a:srgbClr val="63C29D"/>
              </a:solidFill>
              <a:latin typeface="Monserrat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it-IT" b="1">
                <a:solidFill>
                  <a:srgbClr val="63C29D"/>
                </a:solidFill>
                <a:latin typeface="Monserrat"/>
              </a:rPr>
              <a:t>RP6 </a:t>
            </a:r>
            <a:r>
              <a:rPr lang="it-IT" b="1" err="1">
                <a:solidFill>
                  <a:srgbClr val="63C29D"/>
                </a:solidFill>
                <a:latin typeface="Monserrat"/>
              </a:rPr>
              <a:t>Protecting</a:t>
            </a:r>
            <a:r>
              <a:rPr lang="it-IT" b="1">
                <a:solidFill>
                  <a:srgbClr val="63C29D"/>
                </a:solidFill>
                <a:latin typeface="Monserrat"/>
              </a:rPr>
              <a:t> and </a:t>
            </a:r>
            <a:r>
              <a:rPr lang="it-IT" b="1" err="1">
                <a:solidFill>
                  <a:srgbClr val="63C29D"/>
                </a:solidFill>
                <a:latin typeface="Monserrat"/>
              </a:rPr>
              <a:t>Restoring</a:t>
            </a:r>
            <a:r>
              <a:rPr lang="it-IT" b="1">
                <a:solidFill>
                  <a:srgbClr val="63C29D"/>
                </a:solidFill>
                <a:latin typeface="Monserrat"/>
              </a:rPr>
              <a:t> </a:t>
            </a:r>
            <a:r>
              <a:rPr lang="it-IT" b="1" err="1">
                <a:solidFill>
                  <a:srgbClr val="63C29D"/>
                </a:solidFill>
                <a:latin typeface="Monserrat"/>
              </a:rPr>
              <a:t>Ecosystems</a:t>
            </a:r>
            <a:r>
              <a:rPr lang="it-IT" b="1">
                <a:solidFill>
                  <a:srgbClr val="63C29D"/>
                </a:solidFill>
                <a:latin typeface="Monserrat"/>
              </a:rPr>
              <a:t> and </a:t>
            </a:r>
            <a:r>
              <a:rPr lang="it-IT" b="1" err="1">
                <a:solidFill>
                  <a:srgbClr val="63C29D"/>
                </a:solidFill>
                <a:latin typeface="Monserrat"/>
              </a:rPr>
              <a:t>Biodiversity</a:t>
            </a:r>
            <a:r>
              <a:rPr lang="it-IT" b="1">
                <a:solidFill>
                  <a:srgbClr val="63C29D"/>
                </a:solidFill>
                <a:latin typeface="Monserrat"/>
              </a:rPr>
              <a:t>;</a:t>
            </a:r>
            <a:endParaRPr lang="en-GB" b="1">
              <a:solidFill>
                <a:srgbClr val="63C29D"/>
              </a:solidFill>
              <a:latin typeface="Monserrat"/>
            </a:endParaRPr>
          </a:p>
          <a:p>
            <a:pPr>
              <a:lnSpc>
                <a:spcPct val="120000"/>
              </a:lnSpc>
              <a:defRPr/>
            </a:pPr>
            <a:r>
              <a:rPr lang="en-GB" sz="2800" b="1">
                <a:solidFill>
                  <a:schemeClr val="tx2">
                    <a:lumMod val="75000"/>
                  </a:schemeClr>
                </a:solidFill>
                <a:latin typeface="Monserrat"/>
              </a:rPr>
              <a:t>Multiple Impacts on River- Sea Systems</a:t>
            </a:r>
            <a:r>
              <a:rPr lang="en-GB" sz="2400">
                <a:solidFill>
                  <a:schemeClr val="tx2">
                    <a:lumMod val="75000"/>
                  </a:schemeClr>
                </a:solidFill>
                <a:latin typeface="Monserrat"/>
              </a:rPr>
              <a:t> </a:t>
            </a:r>
            <a:endParaRPr/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it-IT" b="1">
                <a:solidFill>
                  <a:schemeClr val="tx2">
                    <a:lumMod val="75000"/>
                  </a:schemeClr>
                </a:solidFill>
                <a:latin typeface="Monserrat"/>
              </a:rPr>
              <a:t>RP7 Digital Twin.</a:t>
            </a:r>
            <a:endParaRPr lang="de-DE" sz="2400">
              <a:solidFill>
                <a:schemeClr val="tx2">
                  <a:lumMod val="75000"/>
                </a:schemeClr>
              </a:solidFill>
              <a:latin typeface="Monserrat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0BA6C6-FAA1-D3AF-A988-7DDA7311CD53}"/>
              </a:ext>
            </a:extLst>
          </p:cNvPr>
          <p:cNvSpPr txBox="1"/>
          <p:nvPr/>
        </p:nvSpPr>
        <p:spPr bwMode="auto">
          <a:xfrm>
            <a:off x="239497" y="6344329"/>
            <a:ext cx="10838808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2" name="Immagine 1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C9554207-1AF3-0576-BD8C-B95AA6836C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87" y="184962"/>
            <a:ext cx="1013419" cy="11179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50"/>
          <p:cNvSpPr txBox="1"/>
          <p:nvPr/>
        </p:nvSpPr>
        <p:spPr bwMode="auto">
          <a:xfrm>
            <a:off x="1450690" y="-29176"/>
            <a:ext cx="10741310" cy="7530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Montserra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it-IT" sz="3600" b="1" dirty="0">
                <a:solidFill>
                  <a:srgbClr val="43AEEF"/>
                </a:solidFill>
                <a:latin typeface="Calibri"/>
                <a:cs typeface="Calibri"/>
              </a:rPr>
              <a:t>DANUBIUS-RI  Architecture</a:t>
            </a:r>
            <a:endParaRPr lang="en-GB" sz="3600" b="1" dirty="0">
              <a:solidFill>
                <a:srgbClr val="43AEE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3600" b="1" dirty="0">
              <a:solidFill>
                <a:srgbClr val="43AEEF"/>
              </a:solidFill>
              <a:latin typeface="Calibri"/>
              <a:cs typeface="Calibri"/>
            </a:endParaRPr>
          </a:p>
        </p:txBody>
      </p:sp>
      <p:grpSp>
        <p:nvGrpSpPr>
          <p:cNvPr id="9" name="Gruppo 8"/>
          <p:cNvGrpSpPr/>
          <p:nvPr/>
        </p:nvGrpSpPr>
        <p:grpSpPr bwMode="auto">
          <a:xfrm>
            <a:off x="8019989" y="228106"/>
            <a:ext cx="2569072" cy="2472546"/>
            <a:chOff x="611560" y="836712"/>
            <a:chExt cx="2160120" cy="2160120"/>
          </a:xfrm>
        </p:grpSpPr>
        <p:pic>
          <p:nvPicPr>
            <p:cNvPr id="10" name="Immagine 9" descr="observation_node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11560" y="836712"/>
              <a:ext cx="1080000" cy="1080000"/>
            </a:xfrm>
            <a:prstGeom prst="rect">
              <a:avLst/>
            </a:prstGeom>
          </p:spPr>
        </p:pic>
        <p:pic>
          <p:nvPicPr>
            <p:cNvPr id="11" name="Immagine 10" descr="observation_node.pn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11560" y="1916832"/>
              <a:ext cx="1080000" cy="1080000"/>
            </a:xfrm>
            <a:prstGeom prst="rect">
              <a:avLst/>
            </a:prstGeom>
          </p:spPr>
        </p:pic>
        <p:pic>
          <p:nvPicPr>
            <p:cNvPr id="14" name="Immagine 13" descr="observation_node.png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691680" y="836712"/>
              <a:ext cx="1080000" cy="1080000"/>
            </a:xfrm>
            <a:prstGeom prst="rect">
              <a:avLst/>
            </a:prstGeom>
          </p:spPr>
        </p:pic>
        <p:pic>
          <p:nvPicPr>
            <p:cNvPr id="15" name="Immagine 14" descr="observation_node.png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691680" y="1916832"/>
              <a:ext cx="1080000" cy="1080000"/>
            </a:xfrm>
            <a:prstGeom prst="rect">
              <a:avLst/>
            </a:prstGeom>
          </p:spPr>
        </p:pic>
      </p:grpSp>
      <p:sp>
        <p:nvSpPr>
          <p:cNvPr id="16" name="Rettangolo 15"/>
          <p:cNvSpPr/>
          <p:nvPr/>
        </p:nvSpPr>
        <p:spPr bwMode="auto">
          <a:xfrm>
            <a:off x="5514275" y="1317381"/>
            <a:ext cx="22514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/>
              <a:t>4 Thematic Nodes</a:t>
            </a:r>
            <a:endParaRPr/>
          </a:p>
        </p:txBody>
      </p:sp>
      <p:sp>
        <p:nvSpPr>
          <p:cNvPr id="20" name="Rettangolo 19"/>
          <p:cNvSpPr/>
          <p:nvPr/>
        </p:nvSpPr>
        <p:spPr bwMode="auto">
          <a:xfrm>
            <a:off x="6145677" y="2816010"/>
            <a:ext cx="22514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/>
              <a:t>10 </a:t>
            </a:r>
            <a:r>
              <a:rPr lang="it-IT" err="1"/>
              <a:t>Supersites</a:t>
            </a:r>
            <a:endParaRPr lang="it-IT"/>
          </a:p>
        </p:txBody>
      </p:sp>
      <p:sp>
        <p:nvSpPr>
          <p:cNvPr id="133" name="CasellaDiTesto 132"/>
          <p:cNvSpPr txBox="1"/>
          <p:nvPr/>
        </p:nvSpPr>
        <p:spPr bwMode="auto">
          <a:xfrm>
            <a:off x="5763205" y="6017800"/>
            <a:ext cx="6400377" cy="36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/>
              <a:buChar char="ü"/>
              <a:defRPr/>
            </a:pPr>
            <a:r>
              <a:rPr lang="en-US">
                <a:solidFill>
                  <a:srgbClr val="43AEEF"/>
                </a:solidFill>
              </a:rPr>
              <a:t>New Supersite offers from  IE, PT, RO, presented in Nov. 2023</a:t>
            </a:r>
            <a:endParaRPr lang="en-US"/>
          </a:p>
        </p:txBody>
      </p:sp>
      <p:grpSp>
        <p:nvGrpSpPr>
          <p:cNvPr id="1771379931" name="Gruppo 1771379930"/>
          <p:cNvGrpSpPr/>
          <p:nvPr/>
        </p:nvGrpSpPr>
        <p:grpSpPr bwMode="auto">
          <a:xfrm>
            <a:off x="104512" y="1694396"/>
            <a:ext cx="5992565" cy="4688053"/>
            <a:chOff x="0" y="0"/>
            <a:chExt cx="5992565" cy="4688053"/>
          </a:xfrm>
        </p:grpSpPr>
        <p:pic>
          <p:nvPicPr>
            <p:cNvPr id="134" name="Immagine 133" descr="Immagine che contiene mappa, testo, atlante&#10;&#10;Descrizione generata automaticamente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0" y="826866"/>
              <a:ext cx="5992565" cy="3861187"/>
            </a:xfrm>
            <a:prstGeom prst="rect">
              <a:avLst/>
            </a:prstGeom>
            <a:ln w="19049">
              <a:solidFill>
                <a:schemeClr val="bg1">
                  <a:lumMod val="50196"/>
                </a:schemeClr>
              </a:solidFill>
              <a:prstDash val="solid"/>
            </a:ln>
          </p:spPr>
        </p:pic>
        <p:sp>
          <p:nvSpPr>
            <p:cNvPr id="135" name="Ovale 134"/>
            <p:cNvSpPr/>
            <p:nvPr/>
          </p:nvSpPr>
          <p:spPr bwMode="auto">
            <a:xfrm>
              <a:off x="4494182" y="3098205"/>
              <a:ext cx="183184" cy="188618"/>
            </a:xfrm>
            <a:prstGeom prst="ellipse">
              <a:avLst/>
            </a:prstGeom>
            <a:solidFill>
              <a:srgbClr val="4472C4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e 135"/>
            <p:cNvSpPr/>
            <p:nvPr/>
          </p:nvSpPr>
          <p:spPr bwMode="auto">
            <a:xfrm>
              <a:off x="2002844" y="2073003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e 136"/>
            <p:cNvSpPr/>
            <p:nvPr/>
          </p:nvSpPr>
          <p:spPr bwMode="auto">
            <a:xfrm>
              <a:off x="811795" y="2073003"/>
              <a:ext cx="183184" cy="188618"/>
            </a:xfrm>
            <a:prstGeom prst="ellipse">
              <a:avLst/>
            </a:prstGeom>
            <a:solidFill>
              <a:srgbClr val="5C2984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e 137"/>
            <p:cNvSpPr/>
            <p:nvPr/>
          </p:nvSpPr>
          <p:spPr bwMode="auto">
            <a:xfrm>
              <a:off x="1662337" y="3685244"/>
              <a:ext cx="183184" cy="188618"/>
            </a:xfrm>
            <a:prstGeom prst="ellipse">
              <a:avLst/>
            </a:prstGeom>
            <a:solidFill>
              <a:schemeClr val="accent4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e 138"/>
            <p:cNvSpPr/>
            <p:nvPr/>
          </p:nvSpPr>
          <p:spPr bwMode="auto">
            <a:xfrm>
              <a:off x="3877092" y="3071235"/>
              <a:ext cx="183184" cy="188618"/>
            </a:xfrm>
            <a:prstGeom prst="ellipse">
              <a:avLst/>
            </a:prstGeom>
            <a:solidFill>
              <a:schemeClr val="accent2">
                <a:lumMod val="75000"/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e 139"/>
            <p:cNvSpPr/>
            <p:nvPr/>
          </p:nvSpPr>
          <p:spPr bwMode="auto">
            <a:xfrm>
              <a:off x="4364786" y="3098205"/>
              <a:ext cx="183184" cy="188618"/>
            </a:xfrm>
            <a:prstGeom prst="ellipse">
              <a:avLst/>
            </a:prstGeom>
            <a:solidFill>
              <a:srgbClr val="760606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Ovale 141"/>
            <p:cNvSpPr/>
            <p:nvPr/>
          </p:nvSpPr>
          <p:spPr bwMode="auto">
            <a:xfrm>
              <a:off x="1296993" y="1525575"/>
              <a:ext cx="183184" cy="188618"/>
            </a:xfrm>
            <a:prstGeom prst="ellipse">
              <a:avLst/>
            </a:prstGeom>
            <a:solidFill>
              <a:srgbClr val="4472C4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e 142"/>
            <p:cNvSpPr/>
            <p:nvPr/>
          </p:nvSpPr>
          <p:spPr bwMode="auto">
            <a:xfrm>
              <a:off x="2616560" y="3295885"/>
              <a:ext cx="183184" cy="188618"/>
            </a:xfrm>
            <a:prstGeom prst="ellipse">
              <a:avLst/>
            </a:prstGeom>
            <a:solidFill>
              <a:srgbClr val="4472C4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Ovale 143"/>
            <p:cNvSpPr/>
            <p:nvPr/>
          </p:nvSpPr>
          <p:spPr bwMode="auto">
            <a:xfrm>
              <a:off x="2683687" y="3259853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Ovale 144"/>
            <p:cNvSpPr/>
            <p:nvPr/>
          </p:nvSpPr>
          <p:spPr bwMode="auto">
            <a:xfrm>
              <a:off x="475594" y="4279773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e 145"/>
            <p:cNvSpPr/>
            <p:nvPr/>
          </p:nvSpPr>
          <p:spPr bwMode="auto">
            <a:xfrm>
              <a:off x="1593275" y="3765856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e 146"/>
            <p:cNvSpPr/>
            <p:nvPr/>
          </p:nvSpPr>
          <p:spPr bwMode="auto">
            <a:xfrm>
              <a:off x="4425738" y="3165544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e 147"/>
            <p:cNvSpPr/>
            <p:nvPr/>
          </p:nvSpPr>
          <p:spPr bwMode="auto">
            <a:xfrm>
              <a:off x="3994039" y="3673122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e 148"/>
            <p:cNvSpPr/>
            <p:nvPr/>
          </p:nvSpPr>
          <p:spPr bwMode="auto">
            <a:xfrm>
              <a:off x="1361691" y="1526403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e 149"/>
            <p:cNvSpPr/>
            <p:nvPr/>
          </p:nvSpPr>
          <p:spPr bwMode="auto">
            <a:xfrm>
              <a:off x="1598042" y="2261621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1" name="Immagine 150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4792637" y="877195"/>
              <a:ext cx="1160789" cy="1702914"/>
            </a:xfrm>
            <a:prstGeom prst="rect">
              <a:avLst/>
            </a:prstGeom>
          </p:spPr>
        </p:pic>
        <p:sp>
          <p:nvSpPr>
            <p:cNvPr id="152" name="Rettangolo 151"/>
            <p:cNvSpPr/>
            <p:nvPr/>
          </p:nvSpPr>
          <p:spPr bwMode="auto">
            <a:xfrm>
              <a:off x="0" y="0"/>
              <a:ext cx="336973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t-IT"/>
                <a:t>All Components</a:t>
              </a:r>
              <a:endParaRPr/>
            </a:p>
          </p:txBody>
        </p:sp>
        <p:sp>
          <p:nvSpPr>
            <p:cNvPr id="153" name="Ovale 152"/>
            <p:cNvSpPr/>
            <p:nvPr/>
          </p:nvSpPr>
          <p:spPr bwMode="auto">
            <a:xfrm>
              <a:off x="2827440" y="2450239"/>
              <a:ext cx="183184" cy="188618"/>
            </a:xfrm>
            <a:prstGeom prst="ellipse">
              <a:avLst/>
            </a:prstGeom>
            <a:solidFill>
              <a:srgbClr val="039443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e 153"/>
            <p:cNvSpPr/>
            <p:nvPr/>
          </p:nvSpPr>
          <p:spPr bwMode="auto">
            <a:xfrm>
              <a:off x="1895004" y="2147216"/>
              <a:ext cx="183184" cy="188618"/>
            </a:xfrm>
            <a:prstGeom prst="ellipse">
              <a:avLst/>
            </a:prstGeom>
            <a:solidFill>
              <a:srgbClr val="4472C4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560148716" name="Picture 2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pic>
        <p:nvPicPr>
          <p:cNvPr id="6" name="Immagine 5" descr="Immagine che contiene mappa, World&#10;&#10;Descrizione generata automaticamente">
            <a:extLst>
              <a:ext uri="{FF2B5EF4-FFF2-40B4-BE49-F238E27FC236}">
                <a16:creationId xmlns:a16="http://schemas.microsoft.com/office/drawing/2014/main" id="{2D9A8996-6DC7-EA29-E6F0-22135FB9390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45846"/>
            <a:ext cx="7349462" cy="3574814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B45D15-E317-00B0-F18A-B89A8F54E84D}"/>
              </a:ext>
            </a:extLst>
          </p:cNvPr>
          <p:cNvSpPr txBox="1"/>
          <p:nvPr/>
        </p:nvSpPr>
        <p:spPr bwMode="auto">
          <a:xfrm>
            <a:off x="239497" y="6344329"/>
            <a:ext cx="10838808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2" name="Immagine 1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B989221D-C032-B04D-7D44-6CF75B7CDA1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0E6D979-7DEF-42CB-AFC3-9DB4A1F0AF3C}"/>
              </a:ext>
            </a:extLst>
          </p:cNvPr>
          <p:cNvSpPr/>
          <p:nvPr/>
        </p:nvSpPr>
        <p:spPr>
          <a:xfrm>
            <a:off x="279768" y="1358969"/>
            <a:ext cx="1582870" cy="155138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>
            <a:solidFill>
              <a:srgbClr val="55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highlight>
                <a:srgbClr val="55C2B4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C4A49-F746-429E-BF13-C567D9C255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449" y="214193"/>
            <a:ext cx="7816850" cy="808038"/>
          </a:xfrm>
        </p:spPr>
        <p:txBody>
          <a:bodyPr/>
          <a:lstStyle/>
          <a:p>
            <a:pPr algn="ctr"/>
            <a:r>
              <a:rPr lang="en-US" b="1">
                <a:solidFill>
                  <a:srgbClr val="43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Nodes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4BF7EA9-842D-7B4C-FC1C-611F7F4077C2}"/>
              </a:ext>
            </a:extLst>
          </p:cNvPr>
          <p:cNvSpPr txBox="1">
            <a:spLocks/>
          </p:cNvSpPr>
          <p:nvPr/>
        </p:nvSpPr>
        <p:spPr>
          <a:xfrm>
            <a:off x="73065" y="2363316"/>
            <a:ext cx="2053992" cy="191693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 (UK)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373528-29AD-A011-35DF-F905DD8B1BC9}"/>
              </a:ext>
            </a:extLst>
          </p:cNvPr>
          <p:cNvSpPr txBox="1">
            <a:spLocks/>
          </p:cNvSpPr>
          <p:nvPr/>
        </p:nvSpPr>
        <p:spPr>
          <a:xfrm>
            <a:off x="2272842" y="2363316"/>
            <a:ext cx="2258816" cy="191693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(Romania)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357A1B4-167E-5649-65CE-C7EB06ED134E}"/>
              </a:ext>
            </a:extLst>
          </p:cNvPr>
          <p:cNvSpPr txBox="1">
            <a:spLocks/>
          </p:cNvSpPr>
          <p:nvPr/>
        </p:nvSpPr>
        <p:spPr>
          <a:xfrm>
            <a:off x="4761775" y="2363316"/>
            <a:ext cx="1854078" cy="191693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Modelling (Italy)</a:t>
            </a:r>
            <a:endParaRPr lang="ro-RO" sz="1600">
              <a:solidFill>
                <a:schemeClr val="tx1"/>
              </a:solidFill>
              <a:latin typeface="Calibri Light" panose="020F0502020204030204" pitchFamily="34" charset="0"/>
              <a:ea typeface="Source Sans Pro" panose="020B0503030403020204" pitchFamily="34" charset="0"/>
              <a:cs typeface="Calibri Light" panose="020F0502020204030204" pitchFamily="34" charset="0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3E2A72A-A138-5644-7C05-619EBF1DA22D}"/>
              </a:ext>
            </a:extLst>
          </p:cNvPr>
          <p:cNvSpPr txBox="1">
            <a:spLocks/>
          </p:cNvSpPr>
          <p:nvPr/>
        </p:nvSpPr>
        <p:spPr>
          <a:xfrm>
            <a:off x="6950091" y="2363316"/>
            <a:ext cx="2068731" cy="191693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(Netherlands)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B421FF-D32F-F789-B9C6-C5547A1EE613}"/>
              </a:ext>
            </a:extLst>
          </p:cNvPr>
          <p:cNvSpPr/>
          <p:nvPr/>
        </p:nvSpPr>
        <p:spPr>
          <a:xfrm>
            <a:off x="2585642" y="1358969"/>
            <a:ext cx="1582870" cy="1551389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>
            <a:solidFill>
              <a:srgbClr val="55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highlight>
                <a:srgbClr val="55C2B4"/>
              </a:highlight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2F1D08-E859-81BB-9724-3E6456471E8D}"/>
              </a:ext>
            </a:extLst>
          </p:cNvPr>
          <p:cNvSpPr/>
          <p:nvPr/>
        </p:nvSpPr>
        <p:spPr>
          <a:xfrm>
            <a:off x="4891516" y="1358969"/>
            <a:ext cx="1582870" cy="1551389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>
            <a:solidFill>
              <a:srgbClr val="55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highlight>
                <a:srgbClr val="55C2B4"/>
              </a:highligh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2FEACF-4F13-E712-9D48-15DBE92051ED}"/>
              </a:ext>
            </a:extLst>
          </p:cNvPr>
          <p:cNvSpPr/>
          <p:nvPr/>
        </p:nvSpPr>
        <p:spPr>
          <a:xfrm>
            <a:off x="7197390" y="1358969"/>
            <a:ext cx="1582870" cy="155138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>
            <a:solidFill>
              <a:srgbClr val="55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highlight>
                <a:srgbClr val="55C2B4"/>
              </a:highligh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C9181E-DAE4-5570-192C-E1F1D87E1FC3}"/>
              </a:ext>
            </a:extLst>
          </p:cNvPr>
          <p:cNvSpPr txBox="1"/>
          <p:nvPr/>
        </p:nvSpPr>
        <p:spPr>
          <a:xfrm>
            <a:off x="172735" y="3717032"/>
            <a:ext cx="1960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+mj-lt"/>
                <a:cs typeface="Century Gothic"/>
              </a:rPr>
              <a:t>Real time observation tools and instruments, new sensors, satellites</a:t>
            </a:r>
            <a:r>
              <a:rPr lang="en-US">
                <a:latin typeface="+mj-lt"/>
              </a:rPr>
              <a:t>, automated data processing, quality control and visualization</a:t>
            </a:r>
            <a:endParaRPr lang="en-GB">
              <a:latin typeface="+mj-lt"/>
              <a:cs typeface="Century Gothic"/>
            </a:endParaRPr>
          </a:p>
          <a:p>
            <a:pPr algn="just"/>
            <a:endParaRPr lang="en-US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76D85C-70A6-8D23-8152-94CCAC1E6C24}"/>
              </a:ext>
            </a:extLst>
          </p:cNvPr>
          <p:cNvSpPr txBox="1"/>
          <p:nvPr/>
        </p:nvSpPr>
        <p:spPr>
          <a:xfrm>
            <a:off x="2322146" y="3717032"/>
            <a:ext cx="2206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>
                <a:latin typeface="+mj-lt"/>
                <a:cs typeface="Century Gothic"/>
              </a:rPr>
              <a:t>laboratories, instrumentation and highly innovative methodologies for samples analysis.</a:t>
            </a:r>
          </a:p>
          <a:p>
            <a:pPr algn="just"/>
            <a:endParaRPr lang="en-US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BE69EC-3535-3CE3-1875-23D7B40F1F86}"/>
              </a:ext>
            </a:extLst>
          </p:cNvPr>
          <p:cNvSpPr txBox="1"/>
          <p:nvPr/>
        </p:nvSpPr>
        <p:spPr>
          <a:xfrm>
            <a:off x="4817657" y="3717032"/>
            <a:ext cx="2002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+mj-lt"/>
                <a:cs typeface="Century Gothic"/>
              </a:rPr>
              <a:t>Development of new modelling tools in terms of new algorithm, data-models interaction, interfaces, link with socio-economic modelling. </a:t>
            </a:r>
          </a:p>
          <a:p>
            <a:pPr algn="just"/>
            <a:endParaRPr lang="en-US"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28810C-3B21-7377-7F31-04B35EF232A4}"/>
              </a:ext>
            </a:extLst>
          </p:cNvPr>
          <p:cNvSpPr txBox="1"/>
          <p:nvPr/>
        </p:nvSpPr>
        <p:spPr>
          <a:xfrm>
            <a:off x="6968399" y="3717032"/>
            <a:ext cx="2151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442913">
              <a:spcBef>
                <a:spcPct val="20000"/>
              </a:spcBef>
            </a:pPr>
            <a:r>
              <a:rPr lang="en-US">
                <a:latin typeface="+mj-lt"/>
                <a:cs typeface="Century Gothic"/>
              </a:rPr>
              <a:t>interface between natural and social sciences developing methodologies and tools that will help to solve problems in highly complex dynamic RS systems</a:t>
            </a:r>
            <a:endParaRPr lang="en-US">
              <a:latin typeface="+mj-lt"/>
            </a:endParaRP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7F1768DD-7440-3A44-3C41-6E78C01EBDCB}"/>
              </a:ext>
            </a:extLst>
          </p:cNvPr>
          <p:cNvSpPr/>
          <p:nvPr/>
        </p:nvSpPr>
        <p:spPr bwMode="auto">
          <a:xfrm>
            <a:off x="8610568" y="-2"/>
            <a:ext cx="3414793" cy="6877818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solidFill>
            <a:srgbClr val="55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: Shape 7">
            <a:extLst>
              <a:ext uri="{FF2B5EF4-FFF2-40B4-BE49-F238E27FC236}">
                <a16:creationId xmlns:a16="http://schemas.microsoft.com/office/drawing/2014/main" id="{ED8FC683-AD49-AAB1-C224-D72C9D560C2C}"/>
              </a:ext>
            </a:extLst>
          </p:cNvPr>
          <p:cNvSpPr/>
          <p:nvPr/>
        </p:nvSpPr>
        <p:spPr bwMode="auto">
          <a:xfrm>
            <a:off x="8777207" y="-27384"/>
            <a:ext cx="3414793" cy="6877817"/>
          </a:xfrm>
          <a:custGeom>
            <a:avLst/>
            <a:gdLst>
              <a:gd name="connsiteX0" fmla="*/ 6469 w 5695949"/>
              <a:gd name="connsiteY0" fmla="*/ 0 h 6858001"/>
              <a:gd name="connsiteX1" fmla="*/ 4572000 w 5695949"/>
              <a:gd name="connsiteY1" fmla="*/ 0 h 6858001"/>
              <a:gd name="connsiteX2" fmla="*/ 4572000 w 5695949"/>
              <a:gd name="connsiteY2" fmla="*/ 1 h 6858001"/>
              <a:gd name="connsiteX3" fmla="*/ 5695949 w 5695949"/>
              <a:gd name="connsiteY3" fmla="*/ 1 h 6858001"/>
              <a:gd name="connsiteX4" fmla="*/ 5695949 w 5695949"/>
              <a:gd name="connsiteY4" fmla="*/ 6858001 h 6858001"/>
              <a:gd name="connsiteX5" fmla="*/ 4572000 w 5695949"/>
              <a:gd name="connsiteY5" fmla="*/ 6858001 h 6858001"/>
              <a:gd name="connsiteX6" fmla="*/ 3829049 w 5695949"/>
              <a:gd name="connsiteY6" fmla="*/ 6858001 h 6858001"/>
              <a:gd name="connsiteX7" fmla="*/ 1879967 w 5695949"/>
              <a:gd name="connsiteY7" fmla="*/ 6858001 h 6858001"/>
              <a:gd name="connsiteX8" fmla="*/ 1711253 w 5695949"/>
              <a:gd name="connsiteY8" fmla="*/ 6609234 h 6858001"/>
              <a:gd name="connsiteX9" fmla="*/ 1096308 w 5695949"/>
              <a:gd name="connsiteY9" fmla="*/ 4551426 h 6858001"/>
              <a:gd name="connsiteX10" fmla="*/ 1063395 w 5695949"/>
              <a:gd name="connsiteY10" fmla="*/ 2853406 h 6858001"/>
              <a:gd name="connsiteX11" fmla="*/ 561530 w 5695949"/>
              <a:gd name="connsiteY11" fmla="*/ 1698823 h 6858001"/>
              <a:gd name="connsiteX12" fmla="*/ 50619 w 5695949"/>
              <a:gd name="connsiteY12" fmla="*/ 548788 h 6858001"/>
              <a:gd name="connsiteX13" fmla="*/ 1934 w 5695949"/>
              <a:gd name="connsiteY13" fmla="*/ 342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95949" h="6858001" extrusionOk="0">
                <a:moveTo>
                  <a:pt x="6469" y="0"/>
                </a:moveTo>
                <a:lnTo>
                  <a:pt x="4572000" y="0"/>
                </a:lnTo>
                <a:lnTo>
                  <a:pt x="4572000" y="1"/>
                </a:lnTo>
                <a:lnTo>
                  <a:pt x="5695949" y="1"/>
                </a:lnTo>
                <a:lnTo>
                  <a:pt x="5695949" y="6858001"/>
                </a:lnTo>
                <a:lnTo>
                  <a:pt x="4572000" y="6858001"/>
                </a:lnTo>
                <a:lnTo>
                  <a:pt x="3829049" y="6858001"/>
                </a:lnTo>
                <a:lnTo>
                  <a:pt x="1879967" y="6858001"/>
                </a:lnTo>
                <a:lnTo>
                  <a:pt x="1711253" y="6609234"/>
                </a:lnTo>
                <a:cubicBezTo>
                  <a:pt x="1338504" y="6010342"/>
                  <a:pt x="1114889" y="5287756"/>
                  <a:pt x="1096308" y="4551426"/>
                </a:cubicBezTo>
                <a:cubicBezTo>
                  <a:pt x="1081989" y="3983771"/>
                  <a:pt x="1180248" y="3405193"/>
                  <a:pt x="1063395" y="2853406"/>
                </a:cubicBezTo>
                <a:cubicBezTo>
                  <a:pt x="974435" y="2433301"/>
                  <a:pt x="766985" y="2061094"/>
                  <a:pt x="561530" y="1698823"/>
                </a:cubicBezTo>
                <a:cubicBezTo>
                  <a:pt x="356075" y="1336517"/>
                  <a:pt x="145992" y="967016"/>
                  <a:pt x="50619" y="548788"/>
                </a:cubicBezTo>
                <a:cubicBezTo>
                  <a:pt x="12198" y="380295"/>
                  <a:pt x="-6319" y="205236"/>
                  <a:pt x="1934" y="34298"/>
                </a:cubicBezTo>
                <a:close/>
              </a:path>
            </a:pathLst>
          </a:custGeom>
          <a:blipFill>
            <a:blip r:embed="rId6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34E740F8-C2B0-0C69-50B1-79538FE10A1E}"/>
              </a:ext>
            </a:extLst>
          </p:cNvPr>
          <p:cNvSpPr txBox="1"/>
          <p:nvPr/>
        </p:nvSpPr>
        <p:spPr bwMode="auto">
          <a:xfrm>
            <a:off x="9591841" y="4670"/>
            <a:ext cx="2600159" cy="307777"/>
          </a:xfrm>
          <a:prstGeom prst="rect">
            <a:avLst/>
          </a:prstGeom>
          <a:noFill/>
        </p:spPr>
        <p:txBody>
          <a:bodyPr wrap="square" lIns="90000" rtlCol="0" anchor="ctr">
            <a:spAutoFit/>
          </a:bodyPr>
          <a:lstStyle/>
          <a:p>
            <a:pPr algn="r">
              <a:defRPr/>
            </a:pPr>
            <a:r>
              <a:rPr lang="en-US" sz="1400">
                <a:latin typeface="Calibri Light"/>
                <a:ea typeface="Source Sans Pro Light"/>
              </a:rPr>
              <a:t> Tay river</a:t>
            </a:r>
            <a:endParaRPr/>
          </a:p>
        </p:txBody>
      </p:sp>
      <p:pic>
        <p:nvPicPr>
          <p:cNvPr id="12" name="Picture 29">
            <a:extLst>
              <a:ext uri="{FF2B5EF4-FFF2-40B4-BE49-F238E27FC236}">
                <a16:creationId xmlns:a16="http://schemas.microsoft.com/office/drawing/2014/main" id="{B3114416-6A64-4DC3-2BD8-D3BDCD674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23947" y="6276934"/>
            <a:ext cx="611551" cy="43503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8C875D9-4953-A7BA-6B18-F9E2C3089903}"/>
              </a:ext>
            </a:extLst>
          </p:cNvPr>
          <p:cNvSpPr txBox="1"/>
          <p:nvPr/>
        </p:nvSpPr>
        <p:spPr bwMode="auto">
          <a:xfrm>
            <a:off x="239497" y="6344329"/>
            <a:ext cx="10838808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7" name="Immagine 6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77D9BAD3-E1CC-1CFA-D17D-84D1E932AA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7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4A49-F746-429E-BF13-C567D9C2553F}"/>
              </a:ext>
            </a:extLst>
          </p:cNvPr>
          <p:cNvSpPr>
            <a:spLocks noGrp="1"/>
          </p:cNvSpPr>
          <p:nvPr/>
        </p:nvSpPr>
        <p:spPr>
          <a:xfrm>
            <a:off x="2668986" y="164578"/>
            <a:ext cx="5716152" cy="1030058"/>
          </a:xfrm>
          <a:prstGeom prst="rect">
            <a:avLst/>
          </a:prstGeom>
        </p:spPr>
        <p:txBody>
          <a:bodyPr vert="horz" wrap="square" lIns="91440" tIns="144000" rIns="91440" bIns="10800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55C2B4"/>
                </a:solidFill>
                <a:latin typeface="Calibri"/>
                <a:cs typeface="Calibri"/>
              </a:rPr>
              <a:t>10 Supersites</a:t>
            </a:r>
            <a:br>
              <a:rPr lang="en-US" sz="3600" b="1" dirty="0">
                <a:solidFill>
                  <a:srgbClr val="55C2B4"/>
                </a:solidFill>
                <a:latin typeface="Calibri"/>
                <a:cs typeface="Calibri"/>
              </a:rPr>
            </a:br>
            <a:r>
              <a:rPr lang="en-US" sz="2000" b="1" dirty="0">
                <a:solidFill>
                  <a:srgbClr val="55C2B4"/>
                </a:solidFill>
                <a:latin typeface="Calibri"/>
                <a:cs typeface="Calibri"/>
              </a:rPr>
              <a:t> updated 3-jun-24</a:t>
            </a:r>
            <a:endParaRPr lang="en-US" sz="2000" b="1" dirty="0">
              <a:solidFill>
                <a:srgbClr val="55C2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132">
            <a:extLst>
              <a:ext uri="{FF2B5EF4-FFF2-40B4-BE49-F238E27FC236}">
                <a16:creationId xmlns:a16="http://schemas.microsoft.com/office/drawing/2014/main" id="{0276785C-9BB5-4119-41F0-67B4E8558693}"/>
              </a:ext>
            </a:extLst>
          </p:cNvPr>
          <p:cNvSpPr txBox="1"/>
          <p:nvPr/>
        </p:nvSpPr>
        <p:spPr bwMode="auto">
          <a:xfrm>
            <a:off x="5609127" y="6122238"/>
            <a:ext cx="6400377" cy="3657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>
                <a:solidFill>
                  <a:srgbClr val="FFC000"/>
                </a:solidFill>
              </a:rPr>
              <a:t>New Supersite offers from  IE, PT, RO, presented in Nov. 2023</a:t>
            </a:r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AEF274-A294-CD13-1D7F-4365FFFC8B80}"/>
              </a:ext>
            </a:extLst>
          </p:cNvPr>
          <p:cNvGrpSpPr/>
          <p:nvPr/>
        </p:nvGrpSpPr>
        <p:grpSpPr>
          <a:xfrm>
            <a:off x="328202" y="0"/>
            <a:ext cx="12600089" cy="6140351"/>
            <a:chOff x="328202" y="0"/>
            <a:chExt cx="12600089" cy="6140351"/>
          </a:xfrm>
        </p:grpSpPr>
        <p:grpSp>
          <p:nvGrpSpPr>
            <p:cNvPr id="5" name="Europe">
              <a:extLst>
                <a:ext uri="{FF2B5EF4-FFF2-40B4-BE49-F238E27FC236}">
                  <a16:creationId xmlns:a16="http://schemas.microsoft.com/office/drawing/2014/main" id="{B287D120-7BCF-42F4-2FB9-449B490CE496}"/>
                </a:ext>
              </a:extLst>
            </p:cNvPr>
            <p:cNvGrpSpPr/>
            <p:nvPr/>
          </p:nvGrpSpPr>
          <p:grpSpPr>
            <a:xfrm>
              <a:off x="4880957" y="0"/>
              <a:ext cx="8047334" cy="5884242"/>
              <a:chOff x="4880947" y="0"/>
              <a:chExt cx="6221676" cy="4549336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Freeform 100">
                <a:extLst>
                  <a:ext uri="{FF2B5EF4-FFF2-40B4-BE49-F238E27FC236}">
                    <a16:creationId xmlns:a16="http://schemas.microsoft.com/office/drawing/2014/main" id="{81EA3C77-8F2C-98EA-E32F-BB1B107434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0832" y="2206481"/>
                <a:ext cx="237477" cy="119327"/>
              </a:xfrm>
              <a:custGeom>
                <a:avLst/>
                <a:gdLst>
                  <a:gd name="T0" fmla="*/ 44 w 104"/>
                  <a:gd name="T1" fmla="*/ 1 h 54"/>
                  <a:gd name="T2" fmla="*/ 48 w 104"/>
                  <a:gd name="T3" fmla="*/ 4 h 54"/>
                  <a:gd name="T4" fmla="*/ 51 w 104"/>
                  <a:gd name="T5" fmla="*/ 5 h 54"/>
                  <a:gd name="T6" fmla="*/ 57 w 104"/>
                  <a:gd name="T7" fmla="*/ 8 h 54"/>
                  <a:gd name="T8" fmla="*/ 69 w 104"/>
                  <a:gd name="T9" fmla="*/ 9 h 54"/>
                  <a:gd name="T10" fmla="*/ 71 w 104"/>
                  <a:gd name="T11" fmla="*/ 7 h 54"/>
                  <a:gd name="T12" fmla="*/ 75 w 104"/>
                  <a:gd name="T13" fmla="*/ 6 h 54"/>
                  <a:gd name="T14" fmla="*/ 82 w 104"/>
                  <a:gd name="T15" fmla="*/ 4 h 54"/>
                  <a:gd name="T16" fmla="*/ 85 w 104"/>
                  <a:gd name="T17" fmla="*/ 8 h 54"/>
                  <a:gd name="T18" fmla="*/ 87 w 104"/>
                  <a:gd name="T19" fmla="*/ 8 h 54"/>
                  <a:gd name="T20" fmla="*/ 91 w 104"/>
                  <a:gd name="T21" fmla="*/ 12 h 54"/>
                  <a:gd name="T22" fmla="*/ 94 w 104"/>
                  <a:gd name="T23" fmla="*/ 15 h 54"/>
                  <a:gd name="T24" fmla="*/ 92 w 104"/>
                  <a:gd name="T25" fmla="*/ 22 h 54"/>
                  <a:gd name="T26" fmla="*/ 92 w 104"/>
                  <a:gd name="T27" fmla="*/ 25 h 54"/>
                  <a:gd name="T28" fmla="*/ 92 w 104"/>
                  <a:gd name="T29" fmla="*/ 35 h 54"/>
                  <a:gd name="T30" fmla="*/ 95 w 104"/>
                  <a:gd name="T31" fmla="*/ 39 h 54"/>
                  <a:gd name="T32" fmla="*/ 95 w 104"/>
                  <a:gd name="T33" fmla="*/ 40 h 54"/>
                  <a:gd name="T34" fmla="*/ 99 w 104"/>
                  <a:gd name="T35" fmla="*/ 39 h 54"/>
                  <a:gd name="T36" fmla="*/ 100 w 104"/>
                  <a:gd name="T37" fmla="*/ 38 h 54"/>
                  <a:gd name="T38" fmla="*/ 99 w 104"/>
                  <a:gd name="T39" fmla="*/ 39 h 54"/>
                  <a:gd name="T40" fmla="*/ 90 w 104"/>
                  <a:gd name="T41" fmla="*/ 41 h 54"/>
                  <a:gd name="T42" fmla="*/ 82 w 104"/>
                  <a:gd name="T43" fmla="*/ 46 h 54"/>
                  <a:gd name="T44" fmla="*/ 61 w 104"/>
                  <a:gd name="T45" fmla="*/ 48 h 54"/>
                  <a:gd name="T46" fmla="*/ 46 w 104"/>
                  <a:gd name="T47" fmla="*/ 49 h 54"/>
                  <a:gd name="T48" fmla="*/ 37 w 104"/>
                  <a:gd name="T49" fmla="*/ 51 h 54"/>
                  <a:gd name="T50" fmla="*/ 24 w 104"/>
                  <a:gd name="T51" fmla="*/ 52 h 54"/>
                  <a:gd name="T52" fmla="*/ 17 w 104"/>
                  <a:gd name="T53" fmla="*/ 52 h 54"/>
                  <a:gd name="T54" fmla="*/ 4 w 104"/>
                  <a:gd name="T55" fmla="*/ 53 h 54"/>
                  <a:gd name="T56" fmla="*/ 5 w 104"/>
                  <a:gd name="T57" fmla="*/ 49 h 54"/>
                  <a:gd name="T58" fmla="*/ 13 w 104"/>
                  <a:gd name="T59" fmla="*/ 40 h 54"/>
                  <a:gd name="T60" fmla="*/ 8 w 104"/>
                  <a:gd name="T61" fmla="*/ 38 h 54"/>
                  <a:gd name="T62" fmla="*/ 4 w 104"/>
                  <a:gd name="T63" fmla="*/ 35 h 54"/>
                  <a:gd name="T64" fmla="*/ 9 w 104"/>
                  <a:gd name="T65" fmla="*/ 22 h 54"/>
                  <a:gd name="T66" fmla="*/ 25 w 104"/>
                  <a:gd name="T67" fmla="*/ 25 h 54"/>
                  <a:gd name="T68" fmla="*/ 38 w 104"/>
                  <a:gd name="T69" fmla="*/ 8 h 54"/>
                  <a:gd name="T70" fmla="*/ 40 w 104"/>
                  <a:gd name="T71" fmla="*/ 1 h 54"/>
                  <a:gd name="T72" fmla="*/ 44 w 104"/>
                  <a:gd name="T73" fmla="*/ 1 h 54"/>
                  <a:gd name="T74" fmla="*/ 102 w 104"/>
                  <a:gd name="T75" fmla="*/ 37 h 54"/>
                  <a:gd name="T76" fmla="*/ 102 w 104"/>
                  <a:gd name="T77" fmla="*/ 37 h 54"/>
                  <a:gd name="T78" fmla="*/ 102 w 104"/>
                  <a:gd name="T79" fmla="*/ 37 h 54"/>
                  <a:gd name="T80" fmla="*/ 102 w 104"/>
                  <a:gd name="T81" fmla="*/ 38 h 54"/>
                  <a:gd name="T82" fmla="*/ 102 w 104"/>
                  <a:gd name="T83" fmla="*/ 37 h 54"/>
                  <a:gd name="T84" fmla="*/ 102 w 104"/>
                  <a:gd name="T85" fmla="*/ 37 h 54"/>
                  <a:gd name="T86" fmla="*/ 102 w 104"/>
                  <a:gd name="T87" fmla="*/ 38 h 54"/>
                  <a:gd name="T88" fmla="*/ 102 w 104"/>
                  <a:gd name="T89" fmla="*/ 38 h 54"/>
                  <a:gd name="T90" fmla="*/ 104 w 104"/>
                  <a:gd name="T91" fmla="*/ 42 h 54"/>
                  <a:gd name="T92" fmla="*/ 104 w 104"/>
                  <a:gd name="T93" fmla="*/ 42 h 54"/>
                  <a:gd name="T94" fmla="*/ 102 w 104"/>
                  <a:gd name="T9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54">
                    <a:moveTo>
                      <a:pt x="44" y="1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10"/>
                      <a:pt x="91" y="12"/>
                    </a:cubicBezTo>
                    <a:cubicBezTo>
                      <a:pt x="92" y="14"/>
                      <a:pt x="94" y="15"/>
                      <a:pt x="94" y="1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100" y="39"/>
                      <a:pt x="100" y="38"/>
                    </a:cubicBezTo>
                    <a:cubicBezTo>
                      <a:pt x="100" y="39"/>
                      <a:pt x="99" y="39"/>
                      <a:pt x="99" y="39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63" y="48"/>
                      <a:pt x="61" y="48"/>
                    </a:cubicBezTo>
                    <a:cubicBezTo>
                      <a:pt x="60" y="48"/>
                      <a:pt x="48" y="49"/>
                      <a:pt x="46" y="49"/>
                    </a:cubicBezTo>
                    <a:cubicBezTo>
                      <a:pt x="45" y="50"/>
                      <a:pt x="39" y="51"/>
                      <a:pt x="37" y="51"/>
                    </a:cubicBezTo>
                    <a:cubicBezTo>
                      <a:pt x="35" y="51"/>
                      <a:pt x="26" y="52"/>
                      <a:pt x="24" y="52"/>
                    </a:cubicBezTo>
                    <a:cubicBezTo>
                      <a:pt x="22" y="52"/>
                      <a:pt x="17" y="52"/>
                      <a:pt x="17" y="52"/>
                    </a:cubicBezTo>
                    <a:cubicBezTo>
                      <a:pt x="17" y="52"/>
                      <a:pt x="7" y="53"/>
                      <a:pt x="4" y="53"/>
                    </a:cubicBezTo>
                    <a:cubicBezTo>
                      <a:pt x="1" y="54"/>
                      <a:pt x="5" y="49"/>
                      <a:pt x="5" y="49"/>
                    </a:cubicBezTo>
                    <a:cubicBezTo>
                      <a:pt x="5" y="49"/>
                      <a:pt x="17" y="39"/>
                      <a:pt x="13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26"/>
                      <a:pt x="5" y="22"/>
                      <a:pt x="9" y="22"/>
                    </a:cubicBezTo>
                    <a:cubicBezTo>
                      <a:pt x="12" y="22"/>
                      <a:pt x="20" y="25"/>
                      <a:pt x="25" y="25"/>
                    </a:cubicBezTo>
                    <a:cubicBezTo>
                      <a:pt x="43" y="25"/>
                      <a:pt x="39" y="19"/>
                      <a:pt x="38" y="8"/>
                    </a:cubicBezTo>
                    <a:cubicBezTo>
                      <a:pt x="38" y="5"/>
                      <a:pt x="39" y="2"/>
                      <a:pt x="40" y="1"/>
                    </a:cubicBezTo>
                    <a:cubicBezTo>
                      <a:pt x="41" y="0"/>
                      <a:pt x="43" y="2"/>
                      <a:pt x="44" y="1"/>
                    </a:cubicBezTo>
                    <a:close/>
                    <a:moveTo>
                      <a:pt x="102" y="37"/>
                    </a:move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lose/>
                    <a:moveTo>
                      <a:pt x="102" y="38"/>
                    </a:moveTo>
                    <a:cubicBezTo>
                      <a:pt x="102" y="38"/>
                      <a:pt x="102" y="38"/>
                      <a:pt x="102" y="38"/>
                    </a:cubicBezTo>
                    <a:cubicBezTo>
                      <a:pt x="103" y="39"/>
                      <a:pt x="104" y="41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1"/>
                      <a:pt x="103" y="39"/>
                      <a:pt x="102" y="3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62E85922-CAC1-A0F7-FE06-2FEE02748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2707" y="3625618"/>
                <a:ext cx="171511" cy="172598"/>
              </a:xfrm>
              <a:custGeom>
                <a:avLst/>
                <a:gdLst>
                  <a:gd name="T0" fmla="*/ 70 w 75"/>
                  <a:gd name="T1" fmla="*/ 49 h 78"/>
                  <a:gd name="T2" fmla="*/ 52 w 75"/>
                  <a:gd name="T3" fmla="*/ 56 h 78"/>
                  <a:gd name="T4" fmla="*/ 40 w 75"/>
                  <a:gd name="T5" fmla="*/ 65 h 78"/>
                  <a:gd name="T6" fmla="*/ 38 w 75"/>
                  <a:gd name="T7" fmla="*/ 77 h 78"/>
                  <a:gd name="T8" fmla="*/ 32 w 75"/>
                  <a:gd name="T9" fmla="*/ 76 h 78"/>
                  <a:gd name="T10" fmla="*/ 31 w 75"/>
                  <a:gd name="T11" fmla="*/ 70 h 78"/>
                  <a:gd name="T12" fmla="*/ 30 w 75"/>
                  <a:gd name="T13" fmla="*/ 66 h 78"/>
                  <a:gd name="T14" fmla="*/ 26 w 75"/>
                  <a:gd name="T15" fmla="*/ 60 h 78"/>
                  <a:gd name="T16" fmla="*/ 21 w 75"/>
                  <a:gd name="T17" fmla="*/ 57 h 78"/>
                  <a:gd name="T18" fmla="*/ 19 w 75"/>
                  <a:gd name="T19" fmla="*/ 57 h 78"/>
                  <a:gd name="T20" fmla="*/ 15 w 75"/>
                  <a:gd name="T21" fmla="*/ 55 h 78"/>
                  <a:gd name="T22" fmla="*/ 13 w 75"/>
                  <a:gd name="T23" fmla="*/ 49 h 78"/>
                  <a:gd name="T24" fmla="*/ 9 w 75"/>
                  <a:gd name="T25" fmla="*/ 46 h 78"/>
                  <a:gd name="T26" fmla="*/ 6 w 75"/>
                  <a:gd name="T27" fmla="*/ 44 h 78"/>
                  <a:gd name="T28" fmla="*/ 1 w 75"/>
                  <a:gd name="T29" fmla="*/ 34 h 78"/>
                  <a:gd name="T30" fmla="*/ 10 w 75"/>
                  <a:gd name="T31" fmla="*/ 29 h 78"/>
                  <a:gd name="T32" fmla="*/ 16 w 75"/>
                  <a:gd name="T33" fmla="*/ 27 h 78"/>
                  <a:gd name="T34" fmla="*/ 20 w 75"/>
                  <a:gd name="T35" fmla="*/ 24 h 78"/>
                  <a:gd name="T36" fmla="*/ 25 w 75"/>
                  <a:gd name="T37" fmla="*/ 15 h 78"/>
                  <a:gd name="T38" fmla="*/ 24 w 75"/>
                  <a:gd name="T39" fmla="*/ 8 h 78"/>
                  <a:gd name="T40" fmla="*/ 25 w 75"/>
                  <a:gd name="T41" fmla="*/ 4 h 78"/>
                  <a:gd name="T42" fmla="*/ 32 w 75"/>
                  <a:gd name="T43" fmla="*/ 2 h 78"/>
                  <a:gd name="T44" fmla="*/ 39 w 75"/>
                  <a:gd name="T45" fmla="*/ 7 h 78"/>
                  <a:gd name="T46" fmla="*/ 47 w 75"/>
                  <a:gd name="T47" fmla="*/ 11 h 78"/>
                  <a:gd name="T48" fmla="*/ 50 w 75"/>
                  <a:gd name="T49" fmla="*/ 17 h 78"/>
                  <a:gd name="T50" fmla="*/ 59 w 75"/>
                  <a:gd name="T51" fmla="*/ 23 h 78"/>
                  <a:gd name="T52" fmla="*/ 67 w 75"/>
                  <a:gd name="T53" fmla="*/ 26 h 78"/>
                  <a:gd name="T54" fmla="*/ 75 w 75"/>
                  <a:gd name="T55" fmla="*/ 26 h 78"/>
                  <a:gd name="T56" fmla="*/ 73 w 75"/>
                  <a:gd name="T57" fmla="*/ 31 h 78"/>
                  <a:gd name="T58" fmla="*/ 70 w 75"/>
                  <a:gd name="T59" fmla="*/ 37 h 78"/>
                  <a:gd name="T60" fmla="*/ 70 w 75"/>
                  <a:gd name="T61" fmla="*/ 43 h 78"/>
                  <a:gd name="T62" fmla="*/ 70 w 75"/>
                  <a:gd name="T6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78">
                    <a:moveTo>
                      <a:pt x="71" y="48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66" y="51"/>
                      <a:pt x="61" y="49"/>
                      <a:pt x="60" y="56"/>
                    </a:cubicBezTo>
                    <a:cubicBezTo>
                      <a:pt x="60" y="68"/>
                      <a:pt x="56" y="56"/>
                      <a:pt x="52" y="56"/>
                    </a:cubicBezTo>
                    <a:cubicBezTo>
                      <a:pt x="49" y="56"/>
                      <a:pt x="49" y="58"/>
                      <a:pt x="47" y="60"/>
                    </a:cubicBezTo>
                    <a:cubicBezTo>
                      <a:pt x="44" y="62"/>
                      <a:pt x="41" y="63"/>
                      <a:pt x="40" y="65"/>
                    </a:cubicBezTo>
                    <a:cubicBezTo>
                      <a:pt x="40" y="67"/>
                      <a:pt x="39" y="69"/>
                      <a:pt x="39" y="71"/>
                    </a:cubicBezTo>
                    <a:cubicBezTo>
                      <a:pt x="40" y="74"/>
                      <a:pt x="40" y="77"/>
                      <a:pt x="38" y="77"/>
                    </a:cubicBezTo>
                    <a:cubicBezTo>
                      <a:pt x="37" y="77"/>
                      <a:pt x="34" y="78"/>
                      <a:pt x="32" y="77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0" y="68"/>
                      <a:pt x="30" y="66"/>
                      <a:pt x="30" y="66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7" y="61"/>
                      <a:pt x="26" y="60"/>
                    </a:cubicBezTo>
                    <a:cubicBezTo>
                      <a:pt x="26" y="60"/>
                      <a:pt x="26" y="59"/>
                      <a:pt x="24" y="58"/>
                    </a:cubicBezTo>
                    <a:cubicBezTo>
                      <a:pt x="23" y="58"/>
                      <a:pt x="21" y="57"/>
                      <a:pt x="21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19" y="57"/>
                      <a:pt x="19" y="57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2"/>
                      <a:pt x="7" y="40"/>
                      <a:pt x="6" y="38"/>
                    </a:cubicBezTo>
                    <a:cubicBezTo>
                      <a:pt x="4" y="36"/>
                      <a:pt x="0" y="34"/>
                      <a:pt x="1" y="34"/>
                    </a:cubicBezTo>
                    <a:cubicBezTo>
                      <a:pt x="2" y="32"/>
                      <a:pt x="6" y="33"/>
                      <a:pt x="8" y="32"/>
                    </a:cubicBezTo>
                    <a:cubicBezTo>
                      <a:pt x="9" y="32"/>
                      <a:pt x="9" y="30"/>
                      <a:pt x="10" y="29"/>
                    </a:cubicBezTo>
                    <a:cubicBezTo>
                      <a:pt x="11" y="29"/>
                      <a:pt x="13" y="30"/>
                      <a:pt x="13" y="28"/>
                    </a:cubicBezTo>
                    <a:cubicBezTo>
                      <a:pt x="13" y="26"/>
                      <a:pt x="15" y="26"/>
                      <a:pt x="16" y="27"/>
                    </a:cubicBezTo>
                    <a:cubicBezTo>
                      <a:pt x="16" y="27"/>
                      <a:pt x="17" y="27"/>
                      <a:pt x="19" y="25"/>
                    </a:cubicBezTo>
                    <a:cubicBezTo>
                      <a:pt x="22" y="24"/>
                      <a:pt x="20" y="24"/>
                      <a:pt x="20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5" y="9"/>
                      <a:pt x="24" y="8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3"/>
                      <a:pt x="28" y="3"/>
                      <a:pt x="30" y="1"/>
                    </a:cubicBezTo>
                    <a:cubicBezTo>
                      <a:pt x="32" y="0"/>
                      <a:pt x="32" y="2"/>
                      <a:pt x="32" y="2"/>
                    </a:cubicBezTo>
                    <a:cubicBezTo>
                      <a:pt x="32" y="2"/>
                      <a:pt x="33" y="5"/>
                      <a:pt x="36" y="6"/>
                    </a:cubicBezTo>
                    <a:cubicBezTo>
                      <a:pt x="38" y="7"/>
                      <a:pt x="39" y="7"/>
                      <a:pt x="39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9" y="13"/>
                      <a:pt x="50" y="17"/>
                      <a:pt x="50" y="17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63" y="23"/>
                      <a:pt x="65" y="24"/>
                    </a:cubicBezTo>
                    <a:cubicBezTo>
                      <a:pt x="67" y="24"/>
                      <a:pt x="67" y="26"/>
                      <a:pt x="67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73" y="28"/>
                      <a:pt x="73" y="30"/>
                      <a:pt x="73" y="31"/>
                    </a:cubicBezTo>
                    <a:cubicBezTo>
                      <a:pt x="73" y="33"/>
                      <a:pt x="73" y="34"/>
                      <a:pt x="73" y="35"/>
                    </a:cubicBezTo>
                    <a:cubicBezTo>
                      <a:pt x="72" y="37"/>
                      <a:pt x="71" y="36"/>
                      <a:pt x="70" y="37"/>
                    </a:cubicBezTo>
                    <a:cubicBezTo>
                      <a:pt x="69" y="37"/>
                      <a:pt x="70" y="39"/>
                      <a:pt x="71" y="41"/>
                    </a:cubicBezTo>
                    <a:cubicBezTo>
                      <a:pt x="71" y="42"/>
                      <a:pt x="71" y="42"/>
                      <a:pt x="70" y="43"/>
                    </a:cubicBezTo>
                    <a:cubicBezTo>
                      <a:pt x="68" y="45"/>
                      <a:pt x="67" y="45"/>
                      <a:pt x="67" y="45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48"/>
                      <a:pt x="70" y="48"/>
                      <a:pt x="71" y="4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4C5924B-FA6C-66AF-6423-640B19F45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1034" y="3714048"/>
                <a:ext cx="193500" cy="353719"/>
              </a:xfrm>
              <a:custGeom>
                <a:avLst/>
                <a:gdLst>
                  <a:gd name="T0" fmla="*/ 57 w 85"/>
                  <a:gd name="T1" fmla="*/ 158 h 160"/>
                  <a:gd name="T2" fmla="*/ 58 w 85"/>
                  <a:gd name="T3" fmla="*/ 151 h 160"/>
                  <a:gd name="T4" fmla="*/ 63 w 85"/>
                  <a:gd name="T5" fmla="*/ 149 h 160"/>
                  <a:gd name="T6" fmla="*/ 58 w 85"/>
                  <a:gd name="T7" fmla="*/ 142 h 160"/>
                  <a:gd name="T8" fmla="*/ 61 w 85"/>
                  <a:gd name="T9" fmla="*/ 137 h 160"/>
                  <a:gd name="T10" fmla="*/ 75 w 85"/>
                  <a:gd name="T11" fmla="*/ 124 h 160"/>
                  <a:gd name="T12" fmla="*/ 84 w 85"/>
                  <a:gd name="T13" fmla="*/ 96 h 160"/>
                  <a:gd name="T14" fmla="*/ 79 w 85"/>
                  <a:gd name="T15" fmla="*/ 91 h 160"/>
                  <a:gd name="T16" fmla="*/ 73 w 85"/>
                  <a:gd name="T17" fmla="*/ 88 h 160"/>
                  <a:gd name="T18" fmla="*/ 68 w 85"/>
                  <a:gd name="T19" fmla="*/ 90 h 160"/>
                  <a:gd name="T20" fmla="*/ 68 w 85"/>
                  <a:gd name="T21" fmla="*/ 90 h 160"/>
                  <a:gd name="T22" fmla="*/ 68 w 85"/>
                  <a:gd name="T23" fmla="*/ 90 h 160"/>
                  <a:gd name="T24" fmla="*/ 65 w 85"/>
                  <a:gd name="T25" fmla="*/ 81 h 160"/>
                  <a:gd name="T26" fmla="*/ 59 w 85"/>
                  <a:gd name="T27" fmla="*/ 76 h 160"/>
                  <a:gd name="T28" fmla="*/ 55 w 85"/>
                  <a:gd name="T29" fmla="*/ 68 h 160"/>
                  <a:gd name="T30" fmla="*/ 52 w 85"/>
                  <a:gd name="T31" fmla="*/ 59 h 160"/>
                  <a:gd name="T32" fmla="*/ 56 w 85"/>
                  <a:gd name="T33" fmla="*/ 53 h 160"/>
                  <a:gd name="T34" fmla="*/ 54 w 85"/>
                  <a:gd name="T35" fmla="*/ 43 h 160"/>
                  <a:gd name="T36" fmla="*/ 55 w 85"/>
                  <a:gd name="T37" fmla="*/ 36 h 160"/>
                  <a:gd name="T38" fmla="*/ 53 w 85"/>
                  <a:gd name="T39" fmla="*/ 26 h 160"/>
                  <a:gd name="T40" fmla="*/ 44 w 85"/>
                  <a:gd name="T41" fmla="*/ 17 h 160"/>
                  <a:gd name="T42" fmla="*/ 37 w 85"/>
                  <a:gd name="T43" fmla="*/ 12 h 160"/>
                  <a:gd name="T44" fmla="*/ 31 w 85"/>
                  <a:gd name="T45" fmla="*/ 5 h 160"/>
                  <a:gd name="T46" fmla="*/ 24 w 85"/>
                  <a:gd name="T47" fmla="*/ 7 h 160"/>
                  <a:gd name="T48" fmla="*/ 19 w 85"/>
                  <a:gd name="T49" fmla="*/ 9 h 160"/>
                  <a:gd name="T50" fmla="*/ 17 w 85"/>
                  <a:gd name="T51" fmla="*/ 3 h 160"/>
                  <a:gd name="T52" fmla="*/ 14 w 85"/>
                  <a:gd name="T53" fmla="*/ 0 h 160"/>
                  <a:gd name="T54" fmla="*/ 9 w 85"/>
                  <a:gd name="T55" fmla="*/ 9 h 160"/>
                  <a:gd name="T56" fmla="*/ 5 w 85"/>
                  <a:gd name="T57" fmla="*/ 15 h 160"/>
                  <a:gd name="T58" fmla="*/ 3 w 85"/>
                  <a:gd name="T59" fmla="*/ 21 h 160"/>
                  <a:gd name="T60" fmla="*/ 1 w 85"/>
                  <a:gd name="T61" fmla="*/ 28 h 160"/>
                  <a:gd name="T62" fmla="*/ 5 w 85"/>
                  <a:gd name="T63" fmla="*/ 33 h 160"/>
                  <a:gd name="T64" fmla="*/ 5 w 85"/>
                  <a:gd name="T65" fmla="*/ 39 h 160"/>
                  <a:gd name="T66" fmla="*/ 6 w 85"/>
                  <a:gd name="T67" fmla="*/ 45 h 160"/>
                  <a:gd name="T68" fmla="*/ 14 w 85"/>
                  <a:gd name="T69" fmla="*/ 45 h 160"/>
                  <a:gd name="T70" fmla="*/ 14 w 85"/>
                  <a:gd name="T71" fmla="*/ 54 h 160"/>
                  <a:gd name="T72" fmla="*/ 13 w 85"/>
                  <a:gd name="T73" fmla="*/ 59 h 160"/>
                  <a:gd name="T74" fmla="*/ 14 w 85"/>
                  <a:gd name="T75" fmla="*/ 61 h 160"/>
                  <a:gd name="T76" fmla="*/ 11 w 85"/>
                  <a:gd name="T77" fmla="*/ 67 h 160"/>
                  <a:gd name="T78" fmla="*/ 11 w 85"/>
                  <a:gd name="T79" fmla="*/ 71 h 160"/>
                  <a:gd name="T80" fmla="*/ 14 w 85"/>
                  <a:gd name="T81" fmla="*/ 77 h 160"/>
                  <a:gd name="T82" fmla="*/ 14 w 85"/>
                  <a:gd name="T83" fmla="*/ 87 h 160"/>
                  <a:gd name="T84" fmla="*/ 14 w 85"/>
                  <a:gd name="T85" fmla="*/ 93 h 160"/>
                  <a:gd name="T86" fmla="*/ 13 w 85"/>
                  <a:gd name="T87" fmla="*/ 97 h 160"/>
                  <a:gd name="T88" fmla="*/ 11 w 85"/>
                  <a:gd name="T89" fmla="*/ 101 h 160"/>
                  <a:gd name="T90" fmla="*/ 12 w 85"/>
                  <a:gd name="T91" fmla="*/ 111 h 160"/>
                  <a:gd name="T92" fmla="*/ 19 w 85"/>
                  <a:gd name="T93" fmla="*/ 119 h 160"/>
                  <a:gd name="T94" fmla="*/ 18 w 85"/>
                  <a:gd name="T95" fmla="*/ 126 h 160"/>
                  <a:gd name="T96" fmla="*/ 13 w 85"/>
                  <a:gd name="T97" fmla="*/ 120 h 160"/>
                  <a:gd name="T98" fmla="*/ 14 w 85"/>
                  <a:gd name="T99" fmla="*/ 124 h 160"/>
                  <a:gd name="T100" fmla="*/ 19 w 85"/>
                  <a:gd name="T101" fmla="*/ 131 h 160"/>
                  <a:gd name="T102" fmla="*/ 32 w 85"/>
                  <a:gd name="T103" fmla="*/ 138 h 160"/>
                  <a:gd name="T104" fmla="*/ 38 w 85"/>
                  <a:gd name="T105" fmla="*/ 139 h 160"/>
                  <a:gd name="T106" fmla="*/ 44 w 85"/>
                  <a:gd name="T107" fmla="*/ 151 h 160"/>
                  <a:gd name="T108" fmla="*/ 46 w 85"/>
                  <a:gd name="T109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" h="160">
                    <a:moveTo>
                      <a:pt x="49" y="158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8"/>
                      <a:pt x="59" y="156"/>
                      <a:pt x="59" y="156"/>
                    </a:cubicBezTo>
                    <a:cubicBezTo>
                      <a:pt x="59" y="156"/>
                      <a:pt x="59" y="154"/>
                      <a:pt x="59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1"/>
                      <a:pt x="58" y="151"/>
                    </a:cubicBezTo>
                    <a:cubicBezTo>
                      <a:pt x="59" y="151"/>
                      <a:pt x="60" y="150"/>
                      <a:pt x="60" y="151"/>
                    </a:cubicBezTo>
                    <a:cubicBezTo>
                      <a:pt x="61" y="151"/>
                      <a:pt x="60" y="151"/>
                      <a:pt x="61" y="151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8"/>
                      <a:pt x="59" y="146"/>
                      <a:pt x="58" y="146"/>
                    </a:cubicBezTo>
                    <a:cubicBezTo>
                      <a:pt x="58" y="145"/>
                      <a:pt x="57" y="144"/>
                      <a:pt x="57" y="144"/>
                    </a:cubicBezTo>
                    <a:cubicBezTo>
                      <a:pt x="57" y="143"/>
                      <a:pt x="58" y="142"/>
                      <a:pt x="58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59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2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4" y="103"/>
                      <a:pt x="84" y="104"/>
                    </a:cubicBezTo>
                    <a:cubicBezTo>
                      <a:pt x="85" y="105"/>
                      <a:pt x="84" y="96"/>
                      <a:pt x="84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6" y="89"/>
                      <a:pt x="75" y="89"/>
                    </a:cubicBezTo>
                    <a:cubicBezTo>
                      <a:pt x="74" y="89"/>
                      <a:pt x="74" y="88"/>
                      <a:pt x="73" y="88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3" y="88"/>
                      <a:pt x="72" y="88"/>
                      <a:pt x="71" y="88"/>
                    </a:cubicBezTo>
                    <a:cubicBezTo>
                      <a:pt x="70" y="88"/>
                      <a:pt x="69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7" y="87"/>
                    </a:cubicBezTo>
                    <a:cubicBezTo>
                      <a:pt x="67" y="86"/>
                      <a:pt x="67" y="84"/>
                      <a:pt x="66" y="83"/>
                    </a:cubicBezTo>
                    <a:cubicBezTo>
                      <a:pt x="65" y="82"/>
                      <a:pt x="65" y="81"/>
                      <a:pt x="65" y="81"/>
                    </a:cubicBezTo>
                    <a:cubicBezTo>
                      <a:pt x="65" y="81"/>
                      <a:pt x="63" y="81"/>
                      <a:pt x="62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1" y="81"/>
                      <a:pt x="60" y="79"/>
                      <a:pt x="61" y="79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7" y="67"/>
                      <a:pt x="57" y="66"/>
                    </a:cubicBezTo>
                    <a:cubicBezTo>
                      <a:pt x="57" y="66"/>
                      <a:pt x="58" y="65"/>
                      <a:pt x="57" y="64"/>
                    </a:cubicBezTo>
                    <a:cubicBezTo>
                      <a:pt x="57" y="63"/>
                      <a:pt x="55" y="62"/>
                      <a:pt x="55" y="62"/>
                    </a:cubicBezTo>
                    <a:cubicBezTo>
                      <a:pt x="54" y="61"/>
                      <a:pt x="53" y="60"/>
                      <a:pt x="52" y="59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6"/>
                      <a:pt x="53" y="56"/>
                    </a:cubicBezTo>
                    <a:cubicBezTo>
                      <a:pt x="54" y="55"/>
                      <a:pt x="55" y="55"/>
                      <a:pt x="55" y="54"/>
                    </a:cubicBezTo>
                    <a:cubicBezTo>
                      <a:pt x="55" y="54"/>
                      <a:pt x="56" y="54"/>
                      <a:pt x="56" y="53"/>
                    </a:cubicBezTo>
                    <a:cubicBezTo>
                      <a:pt x="55" y="52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5" y="40"/>
                      <a:pt x="55" y="40"/>
                    </a:cubicBezTo>
                    <a:cubicBezTo>
                      <a:pt x="55" y="39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3" y="26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0" y="21"/>
                      <a:pt x="49" y="20"/>
                    </a:cubicBezTo>
                    <a:cubicBezTo>
                      <a:pt x="49" y="20"/>
                      <a:pt x="49" y="19"/>
                      <a:pt x="47" y="18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6"/>
                      <a:pt x="27" y="6"/>
                    </a:cubicBezTo>
                    <a:cubicBezTo>
                      <a:pt x="27" y="6"/>
                      <a:pt x="24" y="7"/>
                      <a:pt x="24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7"/>
                      <a:pt x="17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0"/>
                      <a:pt x="14" y="0"/>
                    </a:cubicBezTo>
                    <a:cubicBezTo>
                      <a:pt x="14" y="0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2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5" y="37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5" y="42"/>
                      <a:pt x="5" y="43"/>
                      <a:pt x="5" y="43"/>
                    </a:cubicBezTo>
                    <a:cubicBezTo>
                      <a:pt x="4" y="43"/>
                      <a:pt x="6" y="45"/>
                      <a:pt x="6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8" y="44"/>
                      <a:pt x="10" y="44"/>
                      <a:pt x="10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4" y="61"/>
                      <a:pt x="14" y="61"/>
                    </a:cubicBezTo>
                    <a:cubicBezTo>
                      <a:pt x="14" y="62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2" y="72"/>
                      <a:pt x="12" y="72"/>
                    </a:cubicBezTo>
                    <a:cubicBezTo>
                      <a:pt x="12" y="72"/>
                      <a:pt x="15" y="74"/>
                      <a:pt x="15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6"/>
                      <a:pt x="14" y="77"/>
                    </a:cubicBezTo>
                    <a:cubicBezTo>
                      <a:pt x="14" y="78"/>
                      <a:pt x="14" y="81"/>
                      <a:pt x="14" y="81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4" y="86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3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2" y="100"/>
                    </a:cubicBezTo>
                    <a:cubicBezTo>
                      <a:pt x="12" y="100"/>
                      <a:pt x="11" y="101"/>
                      <a:pt x="11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5"/>
                      <a:pt x="18" y="126"/>
                    </a:cubicBezTo>
                    <a:cubicBezTo>
                      <a:pt x="18" y="126"/>
                      <a:pt x="18" y="126"/>
                      <a:pt x="17" y="125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1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0"/>
                      <a:pt x="11" y="121"/>
                      <a:pt x="11" y="121"/>
                    </a:cubicBezTo>
                    <a:cubicBezTo>
                      <a:pt x="11" y="122"/>
                      <a:pt x="11" y="122"/>
                      <a:pt x="12" y="123"/>
                    </a:cubicBezTo>
                    <a:cubicBezTo>
                      <a:pt x="13" y="124"/>
                      <a:pt x="13" y="124"/>
                      <a:pt x="14" y="124"/>
                    </a:cubicBezTo>
                    <a:cubicBezTo>
                      <a:pt x="14" y="124"/>
                      <a:pt x="14" y="125"/>
                      <a:pt x="15" y="125"/>
                    </a:cubicBezTo>
                    <a:cubicBezTo>
                      <a:pt x="15" y="126"/>
                      <a:pt x="15" y="128"/>
                      <a:pt x="15" y="128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39"/>
                      <a:pt x="34" y="139"/>
                      <a:pt x="35" y="139"/>
                    </a:cubicBezTo>
                    <a:cubicBezTo>
                      <a:pt x="35" y="139"/>
                      <a:pt x="37" y="139"/>
                      <a:pt x="37" y="139"/>
                    </a:cubicBezTo>
                    <a:cubicBezTo>
                      <a:pt x="37" y="139"/>
                      <a:pt x="38" y="138"/>
                      <a:pt x="38" y="139"/>
                    </a:cubicBezTo>
                    <a:cubicBezTo>
                      <a:pt x="38" y="140"/>
                      <a:pt x="41" y="145"/>
                      <a:pt x="41" y="145"/>
                    </a:cubicBezTo>
                    <a:cubicBezTo>
                      <a:pt x="41" y="145"/>
                      <a:pt x="41" y="146"/>
                      <a:pt x="42" y="147"/>
                    </a:cubicBezTo>
                    <a:cubicBezTo>
                      <a:pt x="43" y="148"/>
                      <a:pt x="45" y="149"/>
                      <a:pt x="45" y="149"/>
                    </a:cubicBezTo>
                    <a:cubicBezTo>
                      <a:pt x="45" y="149"/>
                      <a:pt x="44" y="150"/>
                      <a:pt x="44" y="151"/>
                    </a:cubicBezTo>
                    <a:cubicBezTo>
                      <a:pt x="45" y="152"/>
                      <a:pt x="44" y="152"/>
                      <a:pt x="45" y="152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3"/>
                      <a:pt x="45" y="153"/>
                      <a:pt x="45" y="154"/>
                    </a:cubicBezTo>
                    <a:cubicBezTo>
                      <a:pt x="46" y="154"/>
                      <a:pt x="46" y="155"/>
                      <a:pt x="46" y="155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D9E9F050-794A-0D62-1578-E3010B3BE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1034" y="3714048"/>
                <a:ext cx="193500" cy="353719"/>
              </a:xfrm>
              <a:custGeom>
                <a:avLst/>
                <a:gdLst>
                  <a:gd name="T0" fmla="*/ 45 w 85"/>
                  <a:gd name="T1" fmla="*/ 154 h 160"/>
                  <a:gd name="T2" fmla="*/ 41 w 85"/>
                  <a:gd name="T3" fmla="*/ 145 h 160"/>
                  <a:gd name="T4" fmla="*/ 15 w 85"/>
                  <a:gd name="T5" fmla="*/ 128 h 160"/>
                  <a:gd name="T6" fmla="*/ 14 w 85"/>
                  <a:gd name="T7" fmla="*/ 121 h 160"/>
                  <a:gd name="T8" fmla="*/ 18 w 85"/>
                  <a:gd name="T9" fmla="*/ 119 h 160"/>
                  <a:gd name="T10" fmla="*/ 12 w 85"/>
                  <a:gd name="T11" fmla="*/ 100 h 160"/>
                  <a:gd name="T12" fmla="*/ 14 w 85"/>
                  <a:gd name="T13" fmla="*/ 93 h 160"/>
                  <a:gd name="T14" fmla="*/ 14 w 85"/>
                  <a:gd name="T15" fmla="*/ 77 h 160"/>
                  <a:gd name="T16" fmla="*/ 11 w 85"/>
                  <a:gd name="T17" fmla="*/ 67 h 160"/>
                  <a:gd name="T18" fmla="*/ 13 w 85"/>
                  <a:gd name="T19" fmla="*/ 58 h 160"/>
                  <a:gd name="T20" fmla="*/ 14 w 85"/>
                  <a:gd name="T21" fmla="*/ 46 h 160"/>
                  <a:gd name="T22" fmla="*/ 4 w 85"/>
                  <a:gd name="T23" fmla="*/ 39 h 160"/>
                  <a:gd name="T24" fmla="*/ 0 w 85"/>
                  <a:gd name="T25" fmla="*/ 27 h 160"/>
                  <a:gd name="T26" fmla="*/ 4 w 85"/>
                  <a:gd name="T27" fmla="*/ 15 h 160"/>
                  <a:gd name="T28" fmla="*/ 16 w 85"/>
                  <a:gd name="T29" fmla="*/ 0 h 160"/>
                  <a:gd name="T30" fmla="*/ 19 w 85"/>
                  <a:gd name="T31" fmla="*/ 8 h 160"/>
                  <a:gd name="T32" fmla="*/ 31 w 85"/>
                  <a:gd name="T33" fmla="*/ 4 h 160"/>
                  <a:gd name="T34" fmla="*/ 42 w 85"/>
                  <a:gd name="T35" fmla="*/ 16 h 160"/>
                  <a:gd name="T36" fmla="*/ 54 w 85"/>
                  <a:gd name="T37" fmla="*/ 30 h 160"/>
                  <a:gd name="T38" fmla="*/ 55 w 85"/>
                  <a:gd name="T39" fmla="*/ 48 h 160"/>
                  <a:gd name="T40" fmla="*/ 52 w 85"/>
                  <a:gd name="T41" fmla="*/ 59 h 160"/>
                  <a:gd name="T42" fmla="*/ 57 w 85"/>
                  <a:gd name="T43" fmla="*/ 73 h 160"/>
                  <a:gd name="T44" fmla="*/ 68 w 85"/>
                  <a:gd name="T45" fmla="*/ 87 h 160"/>
                  <a:gd name="T46" fmla="*/ 77 w 85"/>
                  <a:gd name="T47" fmla="*/ 88 h 160"/>
                  <a:gd name="T48" fmla="*/ 80 w 85"/>
                  <a:gd name="T49" fmla="*/ 107 h 160"/>
                  <a:gd name="T50" fmla="*/ 60 w 85"/>
                  <a:gd name="T51" fmla="*/ 140 h 160"/>
                  <a:gd name="T52" fmla="*/ 61 w 85"/>
                  <a:gd name="T53" fmla="*/ 147 h 160"/>
                  <a:gd name="T54" fmla="*/ 59 w 85"/>
                  <a:gd name="T55" fmla="*/ 154 h 160"/>
                  <a:gd name="T56" fmla="*/ 49 w 85"/>
                  <a:gd name="T57" fmla="*/ 158 h 160"/>
                  <a:gd name="T58" fmla="*/ 57 w 85"/>
                  <a:gd name="T59" fmla="*/ 151 h 160"/>
                  <a:gd name="T60" fmla="*/ 63 w 85"/>
                  <a:gd name="T61" fmla="*/ 149 h 160"/>
                  <a:gd name="T62" fmla="*/ 59 w 85"/>
                  <a:gd name="T63" fmla="*/ 140 h 160"/>
                  <a:gd name="T64" fmla="*/ 75 w 85"/>
                  <a:gd name="T65" fmla="*/ 124 h 160"/>
                  <a:gd name="T66" fmla="*/ 80 w 85"/>
                  <a:gd name="T67" fmla="*/ 91 h 160"/>
                  <a:gd name="T68" fmla="*/ 69 w 85"/>
                  <a:gd name="T69" fmla="*/ 90 h 160"/>
                  <a:gd name="T70" fmla="*/ 65 w 85"/>
                  <a:gd name="T71" fmla="*/ 81 h 160"/>
                  <a:gd name="T72" fmla="*/ 55 w 85"/>
                  <a:gd name="T73" fmla="*/ 68 h 160"/>
                  <a:gd name="T74" fmla="*/ 54 w 85"/>
                  <a:gd name="T75" fmla="*/ 55 h 160"/>
                  <a:gd name="T76" fmla="*/ 54 w 85"/>
                  <a:gd name="T77" fmla="*/ 42 h 160"/>
                  <a:gd name="T78" fmla="*/ 52 w 85"/>
                  <a:gd name="T79" fmla="*/ 26 h 160"/>
                  <a:gd name="T80" fmla="*/ 40 w 85"/>
                  <a:gd name="T81" fmla="*/ 15 h 160"/>
                  <a:gd name="T82" fmla="*/ 24 w 85"/>
                  <a:gd name="T83" fmla="*/ 7 h 160"/>
                  <a:gd name="T84" fmla="*/ 17 w 85"/>
                  <a:gd name="T85" fmla="*/ 5 h 160"/>
                  <a:gd name="T86" fmla="*/ 9 w 85"/>
                  <a:gd name="T87" fmla="*/ 9 h 160"/>
                  <a:gd name="T88" fmla="*/ 4 w 85"/>
                  <a:gd name="T89" fmla="*/ 20 h 160"/>
                  <a:gd name="T90" fmla="*/ 6 w 85"/>
                  <a:gd name="T91" fmla="*/ 32 h 160"/>
                  <a:gd name="T92" fmla="*/ 5 w 85"/>
                  <a:gd name="T93" fmla="*/ 41 h 160"/>
                  <a:gd name="T94" fmla="*/ 15 w 85"/>
                  <a:gd name="T95" fmla="*/ 46 h 160"/>
                  <a:gd name="T96" fmla="*/ 13 w 85"/>
                  <a:gd name="T97" fmla="*/ 59 h 160"/>
                  <a:gd name="T98" fmla="*/ 12 w 85"/>
                  <a:gd name="T99" fmla="*/ 66 h 160"/>
                  <a:gd name="T100" fmla="*/ 15 w 85"/>
                  <a:gd name="T101" fmla="*/ 75 h 160"/>
                  <a:gd name="T102" fmla="*/ 17 w 85"/>
                  <a:gd name="T103" fmla="*/ 92 h 160"/>
                  <a:gd name="T104" fmla="*/ 13 w 85"/>
                  <a:gd name="T105" fmla="*/ 101 h 160"/>
                  <a:gd name="T106" fmla="*/ 18 w 85"/>
                  <a:gd name="T107" fmla="*/ 122 h 160"/>
                  <a:gd name="T108" fmla="*/ 13 w 85"/>
                  <a:gd name="T109" fmla="*/ 120 h 160"/>
                  <a:gd name="T110" fmla="*/ 27 w 85"/>
                  <a:gd name="T111" fmla="*/ 135 h 160"/>
                  <a:gd name="T112" fmla="*/ 38 w 85"/>
                  <a:gd name="T113" fmla="*/ 139 h 160"/>
                  <a:gd name="T114" fmla="*/ 47 w 85"/>
                  <a:gd name="T115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" h="160">
                    <a:moveTo>
                      <a:pt x="52" y="160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6" y="155"/>
                      <a:pt x="45" y="155"/>
                      <a:pt x="45" y="154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4" y="150"/>
                      <a:pt x="44" y="149"/>
                      <a:pt x="45" y="149"/>
                    </a:cubicBezTo>
                    <a:cubicBezTo>
                      <a:pt x="44" y="149"/>
                      <a:pt x="42" y="148"/>
                      <a:pt x="42" y="147"/>
                    </a:cubicBezTo>
                    <a:cubicBezTo>
                      <a:pt x="41" y="147"/>
                      <a:pt x="41" y="145"/>
                      <a:pt x="41" y="145"/>
                    </a:cubicBezTo>
                    <a:cubicBezTo>
                      <a:pt x="40" y="145"/>
                      <a:pt x="38" y="141"/>
                      <a:pt x="38" y="139"/>
                    </a:cubicBezTo>
                    <a:cubicBezTo>
                      <a:pt x="36" y="139"/>
                      <a:pt x="35" y="139"/>
                      <a:pt x="35" y="139"/>
                    </a:cubicBezTo>
                    <a:cubicBezTo>
                      <a:pt x="34" y="139"/>
                      <a:pt x="33" y="139"/>
                      <a:pt x="33" y="13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1" y="137"/>
                      <a:pt x="31" y="137"/>
                      <a:pt x="31" y="137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4" y="126"/>
                      <a:pt x="14" y="125"/>
                    </a:cubicBezTo>
                    <a:cubicBezTo>
                      <a:pt x="14" y="125"/>
                      <a:pt x="14" y="125"/>
                      <a:pt x="14" y="124"/>
                    </a:cubicBezTo>
                    <a:cubicBezTo>
                      <a:pt x="13" y="124"/>
                      <a:pt x="12" y="124"/>
                      <a:pt x="12" y="123"/>
                    </a:cubicBezTo>
                    <a:cubicBezTo>
                      <a:pt x="11" y="123"/>
                      <a:pt x="11" y="122"/>
                      <a:pt x="10" y="121"/>
                    </a:cubicBezTo>
                    <a:cubicBezTo>
                      <a:pt x="10" y="121"/>
                      <a:pt x="10" y="120"/>
                      <a:pt x="10" y="12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0"/>
                      <a:pt x="14" y="121"/>
                      <a:pt x="14" y="121"/>
                    </a:cubicBezTo>
                    <a:cubicBezTo>
                      <a:pt x="15" y="121"/>
                      <a:pt x="15" y="123"/>
                      <a:pt x="15" y="123"/>
                    </a:cubicBezTo>
                    <a:cubicBezTo>
                      <a:pt x="15" y="123"/>
                      <a:pt x="16" y="125"/>
                      <a:pt x="17" y="125"/>
                    </a:cubicBezTo>
                    <a:cubicBezTo>
                      <a:pt x="17" y="125"/>
                      <a:pt x="18" y="125"/>
                      <a:pt x="18" y="125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2" y="100"/>
                      <a:pt x="12" y="100"/>
                    </a:cubicBezTo>
                    <a:cubicBezTo>
                      <a:pt x="12" y="100"/>
                      <a:pt x="13" y="99"/>
                      <a:pt x="13" y="99"/>
                    </a:cubicBezTo>
                    <a:cubicBezTo>
                      <a:pt x="13" y="99"/>
                      <a:pt x="13" y="98"/>
                      <a:pt x="13" y="9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94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4" y="93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5"/>
                      <a:pt x="12" y="83"/>
                      <a:pt x="12" y="83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1"/>
                      <a:pt x="14" y="78"/>
                      <a:pt x="14" y="77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3"/>
                      <a:pt x="12" y="72"/>
                      <a:pt x="12" y="72"/>
                    </a:cubicBezTo>
                    <a:cubicBezTo>
                      <a:pt x="12" y="72"/>
                      <a:pt x="11" y="72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5"/>
                      <a:pt x="13" y="65"/>
                      <a:pt x="13" y="65"/>
                    </a:cubicBezTo>
                    <a:cubicBezTo>
                      <a:pt x="13" y="65"/>
                      <a:pt x="14" y="64"/>
                      <a:pt x="14" y="64"/>
                    </a:cubicBezTo>
                    <a:cubicBezTo>
                      <a:pt x="14" y="63"/>
                      <a:pt x="14" y="62"/>
                      <a:pt x="14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3" y="58"/>
                    </a:cubicBezTo>
                    <a:cubicBezTo>
                      <a:pt x="14" y="58"/>
                      <a:pt x="15" y="57"/>
                      <a:pt x="15" y="57"/>
                    </a:cubicBezTo>
                    <a:cubicBezTo>
                      <a:pt x="16" y="57"/>
                      <a:pt x="16" y="56"/>
                      <a:pt x="16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7" y="45"/>
                      <a:pt x="7" y="45"/>
                    </a:cubicBezTo>
                    <a:cubicBezTo>
                      <a:pt x="4" y="44"/>
                      <a:pt x="4" y="43"/>
                      <a:pt x="4" y="43"/>
                    </a:cubicBezTo>
                    <a:cubicBezTo>
                      <a:pt x="5" y="43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7"/>
                      <a:pt x="5" y="37"/>
                    </a:cubicBezTo>
                    <a:cubicBezTo>
                      <a:pt x="4" y="36"/>
                      <a:pt x="4" y="35"/>
                      <a:pt x="4" y="35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0"/>
                      <a:pt x="5" y="3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3" y="19"/>
                      <a:pt x="4" y="18"/>
                      <a:pt x="4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6" y="6"/>
                      <a:pt x="27" y="6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6" y="17"/>
                      <a:pt x="48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50" y="21"/>
                      <a:pt x="52" y="23"/>
                      <a:pt x="52" y="23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4" y="28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40"/>
                      <a:pt x="55" y="40"/>
                    </a:cubicBezTo>
                    <a:cubicBezTo>
                      <a:pt x="55" y="40"/>
                      <a:pt x="55" y="42"/>
                      <a:pt x="55" y="42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2"/>
                      <a:pt x="56" y="53"/>
                    </a:cubicBezTo>
                    <a:cubicBezTo>
                      <a:pt x="57" y="53"/>
                      <a:pt x="56" y="54"/>
                      <a:pt x="56" y="54"/>
                    </a:cubicBezTo>
                    <a:cubicBezTo>
                      <a:pt x="55" y="55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8"/>
                      <a:pt x="52" y="59"/>
                    </a:cubicBezTo>
                    <a:cubicBezTo>
                      <a:pt x="53" y="60"/>
                      <a:pt x="55" y="61"/>
                      <a:pt x="55" y="61"/>
                    </a:cubicBezTo>
                    <a:cubicBezTo>
                      <a:pt x="55" y="61"/>
                      <a:pt x="57" y="63"/>
                      <a:pt x="57" y="64"/>
                    </a:cubicBezTo>
                    <a:cubicBezTo>
                      <a:pt x="58" y="64"/>
                      <a:pt x="57" y="65"/>
                      <a:pt x="57" y="66"/>
                    </a:cubicBezTo>
                    <a:cubicBezTo>
                      <a:pt x="57" y="66"/>
                      <a:pt x="57" y="67"/>
                      <a:pt x="55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3"/>
                      <a:pt x="57" y="73"/>
                    </a:cubicBezTo>
                    <a:cubicBezTo>
                      <a:pt x="58" y="74"/>
                      <a:pt x="59" y="76"/>
                      <a:pt x="60" y="76"/>
                    </a:cubicBezTo>
                    <a:cubicBezTo>
                      <a:pt x="60" y="76"/>
                      <a:pt x="61" y="78"/>
                      <a:pt x="61" y="79"/>
                    </a:cubicBezTo>
                    <a:cubicBezTo>
                      <a:pt x="61" y="79"/>
                      <a:pt x="61" y="80"/>
                      <a:pt x="61" y="80"/>
                    </a:cubicBezTo>
                    <a:cubicBezTo>
                      <a:pt x="61" y="80"/>
                      <a:pt x="62" y="80"/>
                      <a:pt x="62" y="80"/>
                    </a:cubicBezTo>
                    <a:cubicBezTo>
                      <a:pt x="63" y="81"/>
                      <a:pt x="65" y="81"/>
                      <a:pt x="65" y="81"/>
                    </a:cubicBezTo>
                    <a:cubicBezTo>
                      <a:pt x="65" y="81"/>
                      <a:pt x="66" y="82"/>
                      <a:pt x="66" y="83"/>
                    </a:cubicBezTo>
                    <a:cubicBezTo>
                      <a:pt x="67" y="84"/>
                      <a:pt x="68" y="86"/>
                      <a:pt x="68" y="87"/>
                    </a:cubicBezTo>
                    <a:cubicBezTo>
                      <a:pt x="68" y="87"/>
                      <a:pt x="68" y="88"/>
                      <a:pt x="68" y="8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90"/>
                      <a:pt x="69" y="89"/>
                      <a:pt x="69" y="89"/>
                    </a:cubicBezTo>
                    <a:cubicBezTo>
                      <a:pt x="69" y="89"/>
                      <a:pt x="70" y="88"/>
                      <a:pt x="70" y="88"/>
                    </a:cubicBezTo>
                    <a:cubicBezTo>
                      <a:pt x="71" y="88"/>
                      <a:pt x="72" y="88"/>
                      <a:pt x="73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6" y="88"/>
                      <a:pt x="76" y="88"/>
                      <a:pt x="77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1" y="91"/>
                      <a:pt x="81" y="91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3" y="104"/>
                      <a:pt x="81" y="106"/>
                      <a:pt x="80" y="107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6"/>
                      <a:pt x="61" y="137"/>
                      <a:pt x="61" y="137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58" y="142"/>
                      <a:pt x="58" y="142"/>
                      <a:pt x="58" y="142"/>
                    </a:cubicBezTo>
                    <a:cubicBezTo>
                      <a:pt x="58" y="143"/>
                      <a:pt x="58" y="143"/>
                      <a:pt x="58" y="144"/>
                    </a:cubicBezTo>
                    <a:cubicBezTo>
                      <a:pt x="58" y="144"/>
                      <a:pt x="58" y="144"/>
                      <a:pt x="58" y="145"/>
                    </a:cubicBezTo>
                    <a:cubicBezTo>
                      <a:pt x="58" y="145"/>
                      <a:pt x="59" y="145"/>
                      <a:pt x="59" y="146"/>
                    </a:cubicBezTo>
                    <a:cubicBezTo>
                      <a:pt x="59" y="146"/>
                      <a:pt x="60" y="147"/>
                      <a:pt x="61" y="147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3" y="151"/>
                      <a:pt x="62" y="151"/>
                      <a:pt x="61" y="151"/>
                    </a:cubicBezTo>
                    <a:cubicBezTo>
                      <a:pt x="61" y="151"/>
                      <a:pt x="60" y="151"/>
                      <a:pt x="60" y="151"/>
                    </a:cubicBezTo>
                    <a:cubicBezTo>
                      <a:pt x="59" y="151"/>
                      <a:pt x="59" y="151"/>
                      <a:pt x="58" y="151"/>
                    </a:cubicBezTo>
                    <a:cubicBezTo>
                      <a:pt x="58" y="151"/>
                      <a:pt x="58" y="152"/>
                      <a:pt x="58" y="153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59" y="156"/>
                      <a:pt x="59" y="156"/>
                    </a:cubicBezTo>
                    <a:cubicBezTo>
                      <a:pt x="59" y="156"/>
                      <a:pt x="59" y="157"/>
                      <a:pt x="57" y="158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52" y="160"/>
                      <a:pt x="52" y="160"/>
                      <a:pt x="52" y="160"/>
                    </a:cubicBezTo>
                    <a:close/>
                    <a:moveTo>
                      <a:pt x="49" y="158"/>
                    </a:moveTo>
                    <a:cubicBezTo>
                      <a:pt x="49" y="158"/>
                      <a:pt x="49" y="158"/>
                      <a:pt x="49" y="158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7"/>
                      <a:pt x="59" y="156"/>
                      <a:pt x="59" y="156"/>
                    </a:cubicBezTo>
                    <a:cubicBezTo>
                      <a:pt x="59" y="156"/>
                      <a:pt x="58" y="154"/>
                      <a:pt x="58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2"/>
                      <a:pt x="57" y="151"/>
                    </a:cubicBezTo>
                    <a:cubicBezTo>
                      <a:pt x="57" y="151"/>
                      <a:pt x="58" y="150"/>
                      <a:pt x="58" y="150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2" y="151"/>
                      <a:pt x="63" y="150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9"/>
                      <a:pt x="62" y="148"/>
                      <a:pt x="61" y="148"/>
                    </a:cubicBezTo>
                    <a:cubicBezTo>
                      <a:pt x="59" y="147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8" y="145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7" y="143"/>
                      <a:pt x="57" y="142"/>
                      <a:pt x="57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0" y="106"/>
                      <a:pt x="83" y="104"/>
                      <a:pt x="84" y="104"/>
                    </a:cubicBezTo>
                    <a:cubicBezTo>
                      <a:pt x="84" y="103"/>
                      <a:pt x="84" y="100"/>
                      <a:pt x="83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1"/>
                    </a:cubicBezTo>
                    <a:cubicBezTo>
                      <a:pt x="80" y="91"/>
                      <a:pt x="79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2" y="88"/>
                      <a:pt x="71" y="88"/>
                      <a:pt x="71" y="89"/>
                    </a:cubicBezTo>
                    <a:cubicBezTo>
                      <a:pt x="70" y="89"/>
                      <a:pt x="70" y="89"/>
                      <a:pt x="69" y="90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68" y="91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7" y="9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88"/>
                      <a:pt x="67" y="87"/>
                      <a:pt x="67" y="87"/>
                    </a:cubicBezTo>
                    <a:cubicBezTo>
                      <a:pt x="67" y="86"/>
                      <a:pt x="66" y="84"/>
                      <a:pt x="66" y="83"/>
                    </a:cubicBezTo>
                    <a:cubicBezTo>
                      <a:pt x="65" y="82"/>
                      <a:pt x="65" y="82"/>
                      <a:pt x="65" y="81"/>
                    </a:cubicBezTo>
                    <a:cubicBezTo>
                      <a:pt x="65" y="81"/>
                      <a:pt x="63" y="81"/>
                      <a:pt x="63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0" y="80"/>
                      <a:pt x="60" y="79"/>
                      <a:pt x="61" y="78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6"/>
                      <a:pt x="56" y="66"/>
                    </a:cubicBezTo>
                    <a:cubicBezTo>
                      <a:pt x="57" y="65"/>
                      <a:pt x="57" y="64"/>
                      <a:pt x="57" y="64"/>
                    </a:cubicBezTo>
                    <a:cubicBezTo>
                      <a:pt x="57" y="64"/>
                      <a:pt x="55" y="62"/>
                      <a:pt x="54" y="62"/>
                    </a:cubicBezTo>
                    <a:cubicBezTo>
                      <a:pt x="54" y="62"/>
                      <a:pt x="52" y="60"/>
                      <a:pt x="52" y="59"/>
                    </a:cubicBezTo>
                    <a:cubicBezTo>
                      <a:pt x="51" y="58"/>
                      <a:pt x="51" y="57"/>
                      <a:pt x="51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5" y="54"/>
                      <a:pt x="55" y="54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1"/>
                      <a:pt x="54" y="40"/>
                      <a:pt x="54" y="40"/>
                    </a:cubicBezTo>
                    <a:cubicBezTo>
                      <a:pt x="54" y="39"/>
                      <a:pt x="55" y="38"/>
                      <a:pt x="55" y="37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29"/>
                    </a:cubicBezTo>
                    <a:cubicBezTo>
                      <a:pt x="53" y="28"/>
                      <a:pt x="52" y="26"/>
                      <a:pt x="52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49" y="21"/>
                      <a:pt x="49" y="21"/>
                    </a:cubicBezTo>
                    <a:cubicBezTo>
                      <a:pt x="49" y="20"/>
                      <a:pt x="48" y="20"/>
                      <a:pt x="48" y="20"/>
                    </a:cubicBezTo>
                    <a:cubicBezTo>
                      <a:pt x="48" y="19"/>
                      <a:pt x="48" y="19"/>
                      <a:pt x="47" y="19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4" y="20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5" y="36"/>
                      <a:pt x="6" y="37"/>
                      <a:pt x="6" y="37"/>
                    </a:cubicBezTo>
                    <a:cubicBezTo>
                      <a:pt x="6" y="38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3"/>
                      <a:pt x="5" y="43"/>
                    </a:cubicBezTo>
                    <a:cubicBezTo>
                      <a:pt x="5" y="43"/>
                      <a:pt x="6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5"/>
                      <a:pt x="16" y="55"/>
                    </a:cubicBezTo>
                    <a:cubicBezTo>
                      <a:pt x="16" y="56"/>
                      <a:pt x="16" y="58"/>
                      <a:pt x="16" y="58"/>
                    </a:cubicBezTo>
                    <a:cubicBezTo>
                      <a:pt x="15" y="58"/>
                      <a:pt x="14" y="59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2"/>
                      <a:pt x="15" y="64"/>
                      <a:pt x="15" y="64"/>
                    </a:cubicBezTo>
                    <a:cubicBezTo>
                      <a:pt x="14" y="64"/>
                      <a:pt x="14" y="65"/>
                      <a:pt x="14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2"/>
                    </a:cubicBezTo>
                    <a:cubicBezTo>
                      <a:pt x="12" y="72"/>
                      <a:pt x="12" y="72"/>
                      <a:pt x="15" y="73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5"/>
                      <a:pt x="15" y="76"/>
                      <a:pt x="15" y="77"/>
                    </a:cubicBezTo>
                    <a:cubicBezTo>
                      <a:pt x="15" y="78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4" y="84"/>
                      <a:pt x="14" y="8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4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3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6"/>
                      <a:pt x="18" y="126"/>
                    </a:cubicBezTo>
                    <a:cubicBezTo>
                      <a:pt x="18" y="126"/>
                      <a:pt x="17" y="126"/>
                      <a:pt x="17" y="126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121"/>
                      <a:pt x="12" y="122"/>
                      <a:pt x="12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4" y="124"/>
                      <a:pt x="15" y="125"/>
                      <a:pt x="15" y="125"/>
                    </a:cubicBezTo>
                    <a:cubicBezTo>
                      <a:pt x="15" y="125"/>
                      <a:pt x="16" y="128"/>
                      <a:pt x="16" y="128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34" y="138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38"/>
                      <a:pt x="37" y="139"/>
                      <a:pt x="37" y="139"/>
                    </a:cubicBezTo>
                    <a:cubicBezTo>
                      <a:pt x="37" y="139"/>
                      <a:pt x="38" y="139"/>
                      <a:pt x="38" y="139"/>
                    </a:cubicBezTo>
                    <a:cubicBezTo>
                      <a:pt x="38" y="140"/>
                      <a:pt x="40" y="143"/>
                      <a:pt x="41" y="145"/>
                    </a:cubicBezTo>
                    <a:cubicBezTo>
                      <a:pt x="41" y="145"/>
                      <a:pt x="42" y="146"/>
                      <a:pt x="42" y="147"/>
                    </a:cubicBezTo>
                    <a:cubicBezTo>
                      <a:pt x="43" y="147"/>
                      <a:pt x="45" y="148"/>
                      <a:pt x="45" y="148"/>
                    </a:cubicBezTo>
                    <a:cubicBezTo>
                      <a:pt x="45" y="149"/>
                      <a:pt x="45" y="150"/>
                      <a:pt x="45" y="151"/>
                    </a:cubicBezTo>
                    <a:cubicBezTo>
                      <a:pt x="45" y="151"/>
                      <a:pt x="45" y="151"/>
                      <a:pt x="45" y="152"/>
                    </a:cubicBezTo>
                    <a:cubicBezTo>
                      <a:pt x="45" y="153"/>
                      <a:pt x="46" y="153"/>
                      <a:pt x="46" y="153"/>
                    </a:cubicBezTo>
                    <a:cubicBezTo>
                      <a:pt x="46" y="154"/>
                      <a:pt x="47" y="155"/>
                      <a:pt x="47" y="155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5CB3CA5B-846F-8C4D-FE7F-65F369754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1980" y="3617095"/>
                <a:ext cx="177008" cy="196037"/>
              </a:xfrm>
              <a:custGeom>
                <a:avLst/>
                <a:gdLst>
                  <a:gd name="T0" fmla="*/ 46 w 78"/>
                  <a:gd name="T1" fmla="*/ 88 h 89"/>
                  <a:gd name="T2" fmla="*/ 44 w 78"/>
                  <a:gd name="T3" fmla="*/ 86 h 89"/>
                  <a:gd name="T4" fmla="*/ 44 w 78"/>
                  <a:gd name="T5" fmla="*/ 81 h 89"/>
                  <a:gd name="T6" fmla="*/ 44 w 78"/>
                  <a:gd name="T7" fmla="*/ 77 h 89"/>
                  <a:gd name="T8" fmla="*/ 42 w 78"/>
                  <a:gd name="T9" fmla="*/ 73 h 89"/>
                  <a:gd name="T10" fmla="*/ 39 w 78"/>
                  <a:gd name="T11" fmla="*/ 69 h 89"/>
                  <a:gd name="T12" fmla="*/ 43 w 78"/>
                  <a:gd name="T13" fmla="*/ 64 h 89"/>
                  <a:gd name="T14" fmla="*/ 44 w 78"/>
                  <a:gd name="T15" fmla="*/ 59 h 89"/>
                  <a:gd name="T16" fmla="*/ 47 w 78"/>
                  <a:gd name="T17" fmla="*/ 55 h 89"/>
                  <a:gd name="T18" fmla="*/ 50 w 78"/>
                  <a:gd name="T19" fmla="*/ 49 h 89"/>
                  <a:gd name="T20" fmla="*/ 55 w 78"/>
                  <a:gd name="T21" fmla="*/ 44 h 89"/>
                  <a:gd name="T22" fmla="*/ 56 w 78"/>
                  <a:gd name="T23" fmla="*/ 47 h 89"/>
                  <a:gd name="T24" fmla="*/ 57 w 78"/>
                  <a:gd name="T25" fmla="*/ 51 h 89"/>
                  <a:gd name="T26" fmla="*/ 59 w 78"/>
                  <a:gd name="T27" fmla="*/ 54 h 89"/>
                  <a:gd name="T28" fmla="*/ 66 w 78"/>
                  <a:gd name="T29" fmla="*/ 50 h 89"/>
                  <a:gd name="T30" fmla="*/ 68 w 78"/>
                  <a:gd name="T31" fmla="*/ 48 h 89"/>
                  <a:gd name="T32" fmla="*/ 67 w 78"/>
                  <a:gd name="T33" fmla="*/ 41 h 89"/>
                  <a:gd name="T34" fmla="*/ 70 w 78"/>
                  <a:gd name="T35" fmla="*/ 36 h 89"/>
                  <a:gd name="T36" fmla="*/ 78 w 78"/>
                  <a:gd name="T37" fmla="*/ 31 h 89"/>
                  <a:gd name="T38" fmla="*/ 71 w 78"/>
                  <a:gd name="T39" fmla="*/ 25 h 89"/>
                  <a:gd name="T40" fmla="*/ 62 w 78"/>
                  <a:gd name="T41" fmla="*/ 20 h 89"/>
                  <a:gd name="T42" fmla="*/ 57 w 78"/>
                  <a:gd name="T43" fmla="*/ 17 h 89"/>
                  <a:gd name="T44" fmla="*/ 50 w 78"/>
                  <a:gd name="T45" fmla="*/ 19 h 89"/>
                  <a:gd name="T46" fmla="*/ 46 w 78"/>
                  <a:gd name="T47" fmla="*/ 17 h 89"/>
                  <a:gd name="T48" fmla="*/ 40 w 78"/>
                  <a:gd name="T49" fmla="*/ 14 h 89"/>
                  <a:gd name="T50" fmla="*/ 38 w 78"/>
                  <a:gd name="T51" fmla="*/ 10 h 89"/>
                  <a:gd name="T52" fmla="*/ 33 w 78"/>
                  <a:gd name="T53" fmla="*/ 7 h 89"/>
                  <a:gd name="T54" fmla="*/ 26 w 78"/>
                  <a:gd name="T55" fmla="*/ 5 h 89"/>
                  <a:gd name="T56" fmla="*/ 25 w 78"/>
                  <a:gd name="T57" fmla="*/ 0 h 89"/>
                  <a:gd name="T58" fmla="*/ 20 w 78"/>
                  <a:gd name="T59" fmla="*/ 2 h 89"/>
                  <a:gd name="T60" fmla="*/ 17 w 78"/>
                  <a:gd name="T61" fmla="*/ 0 h 89"/>
                  <a:gd name="T62" fmla="*/ 14 w 78"/>
                  <a:gd name="T63" fmla="*/ 4 h 89"/>
                  <a:gd name="T64" fmla="*/ 17 w 78"/>
                  <a:gd name="T65" fmla="*/ 6 h 89"/>
                  <a:gd name="T66" fmla="*/ 19 w 78"/>
                  <a:gd name="T67" fmla="*/ 10 h 89"/>
                  <a:gd name="T68" fmla="*/ 20 w 78"/>
                  <a:gd name="T69" fmla="*/ 14 h 89"/>
                  <a:gd name="T70" fmla="*/ 17 w 78"/>
                  <a:gd name="T71" fmla="*/ 14 h 89"/>
                  <a:gd name="T72" fmla="*/ 12 w 78"/>
                  <a:gd name="T73" fmla="*/ 12 h 89"/>
                  <a:gd name="T74" fmla="*/ 8 w 78"/>
                  <a:gd name="T75" fmla="*/ 20 h 89"/>
                  <a:gd name="T76" fmla="*/ 7 w 78"/>
                  <a:gd name="T77" fmla="*/ 28 h 89"/>
                  <a:gd name="T78" fmla="*/ 0 w 78"/>
                  <a:gd name="T79" fmla="*/ 32 h 89"/>
                  <a:gd name="T80" fmla="*/ 3 w 78"/>
                  <a:gd name="T81" fmla="*/ 40 h 89"/>
                  <a:gd name="T82" fmla="*/ 4 w 78"/>
                  <a:gd name="T83" fmla="*/ 46 h 89"/>
                  <a:gd name="T84" fmla="*/ 7 w 78"/>
                  <a:gd name="T85" fmla="*/ 49 h 89"/>
                  <a:gd name="T86" fmla="*/ 5 w 78"/>
                  <a:gd name="T87" fmla="*/ 54 h 89"/>
                  <a:gd name="T88" fmla="*/ 3 w 78"/>
                  <a:gd name="T89" fmla="*/ 57 h 89"/>
                  <a:gd name="T90" fmla="*/ 5 w 78"/>
                  <a:gd name="T91" fmla="*/ 61 h 89"/>
                  <a:gd name="T92" fmla="*/ 12 w 78"/>
                  <a:gd name="T93" fmla="*/ 60 h 89"/>
                  <a:gd name="T94" fmla="*/ 13 w 78"/>
                  <a:gd name="T95" fmla="*/ 57 h 89"/>
                  <a:gd name="T96" fmla="*/ 16 w 78"/>
                  <a:gd name="T97" fmla="*/ 60 h 89"/>
                  <a:gd name="T98" fmla="*/ 14 w 78"/>
                  <a:gd name="T99" fmla="*/ 61 h 89"/>
                  <a:gd name="T100" fmla="*/ 12 w 78"/>
                  <a:gd name="T101" fmla="*/ 63 h 89"/>
                  <a:gd name="T102" fmla="*/ 8 w 78"/>
                  <a:gd name="T103" fmla="*/ 65 h 89"/>
                  <a:gd name="T104" fmla="*/ 13 w 78"/>
                  <a:gd name="T105" fmla="*/ 65 h 89"/>
                  <a:gd name="T106" fmla="*/ 17 w 78"/>
                  <a:gd name="T107" fmla="*/ 69 h 89"/>
                  <a:gd name="T108" fmla="*/ 25 w 78"/>
                  <a:gd name="T109" fmla="*/ 71 h 89"/>
                  <a:gd name="T110" fmla="*/ 30 w 78"/>
                  <a:gd name="T111" fmla="*/ 75 h 89"/>
                  <a:gd name="T112" fmla="*/ 31 w 78"/>
                  <a:gd name="T113" fmla="*/ 77 h 89"/>
                  <a:gd name="T114" fmla="*/ 34 w 78"/>
                  <a:gd name="T115" fmla="*/ 80 h 89"/>
                  <a:gd name="T116" fmla="*/ 36 w 78"/>
                  <a:gd name="T117" fmla="*/ 84 h 89"/>
                  <a:gd name="T118" fmla="*/ 40 w 78"/>
                  <a:gd name="T119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" h="89">
                    <a:moveTo>
                      <a:pt x="42" y="87"/>
                    </a:moveTo>
                    <a:cubicBezTo>
                      <a:pt x="42" y="87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8"/>
                    </a:cubicBezTo>
                    <a:cubicBezTo>
                      <a:pt x="46" y="88"/>
                      <a:pt x="45" y="89"/>
                      <a:pt x="45" y="89"/>
                    </a:cubicBezTo>
                    <a:cubicBezTo>
                      <a:pt x="45" y="89"/>
                      <a:pt x="43" y="87"/>
                      <a:pt x="44" y="87"/>
                    </a:cubicBezTo>
                    <a:cubicBezTo>
                      <a:pt x="44" y="87"/>
                      <a:pt x="44" y="86"/>
                      <a:pt x="44" y="86"/>
                    </a:cubicBezTo>
                    <a:cubicBezTo>
                      <a:pt x="44" y="85"/>
                      <a:pt x="43" y="84"/>
                      <a:pt x="43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1"/>
                      <a:pt x="44" y="81"/>
                    </a:cubicBezTo>
                    <a:cubicBezTo>
                      <a:pt x="44" y="81"/>
                      <a:pt x="44" y="80"/>
                      <a:pt x="44" y="80"/>
                    </a:cubicBezTo>
                    <a:cubicBezTo>
                      <a:pt x="44" y="80"/>
                      <a:pt x="43" y="79"/>
                      <a:pt x="43" y="79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76"/>
                      <a:pt x="44" y="76"/>
                    </a:cubicBezTo>
                    <a:cubicBezTo>
                      <a:pt x="44" y="75"/>
                      <a:pt x="44" y="74"/>
                      <a:pt x="44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3" y="64"/>
                      <a:pt x="43" y="64"/>
                    </a:cubicBezTo>
                    <a:cubicBezTo>
                      <a:pt x="43" y="63"/>
                      <a:pt x="43" y="62"/>
                      <a:pt x="43" y="6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6" y="57"/>
                      <a:pt x="46" y="57"/>
                    </a:cubicBezTo>
                    <a:cubicBezTo>
                      <a:pt x="46" y="56"/>
                      <a:pt x="47" y="55"/>
                      <a:pt x="47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53" y="44"/>
                      <a:pt x="53" y="44"/>
                    </a:cubicBezTo>
                    <a:cubicBezTo>
                      <a:pt x="53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8"/>
                      <a:pt x="56" y="49"/>
                    </a:cubicBezTo>
                    <a:cubicBezTo>
                      <a:pt x="56" y="49"/>
                      <a:pt x="56" y="50"/>
                      <a:pt x="56" y="50"/>
                    </a:cubicBezTo>
                    <a:cubicBezTo>
                      <a:pt x="56" y="50"/>
                      <a:pt x="57" y="51"/>
                      <a:pt x="57" y="51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9" y="53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6" y="50"/>
                      <a:pt x="66" y="50"/>
                    </a:cubicBezTo>
                    <a:cubicBezTo>
                      <a:pt x="66" y="50"/>
                      <a:pt x="67" y="48"/>
                      <a:pt x="67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7" y="46"/>
                      <a:pt x="69" y="44"/>
                      <a:pt x="68" y="42"/>
                    </a:cubicBezTo>
                    <a:cubicBezTo>
                      <a:pt x="68" y="42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39"/>
                      <a:pt x="62" y="38"/>
                      <a:pt x="63" y="38"/>
                    </a:cubicBezTo>
                    <a:cubicBezTo>
                      <a:pt x="64" y="36"/>
                      <a:pt x="68" y="37"/>
                      <a:pt x="70" y="36"/>
                    </a:cubicBezTo>
                    <a:cubicBezTo>
                      <a:pt x="71" y="36"/>
                      <a:pt x="71" y="34"/>
                      <a:pt x="72" y="33"/>
                    </a:cubicBezTo>
                    <a:cubicBezTo>
                      <a:pt x="73" y="33"/>
                      <a:pt x="75" y="34"/>
                      <a:pt x="75" y="32"/>
                    </a:cubicBezTo>
                    <a:cubicBezTo>
                      <a:pt x="75" y="30"/>
                      <a:pt x="77" y="30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29"/>
                      <a:pt x="74" y="27"/>
                      <a:pt x="73" y="26"/>
                    </a:cubicBezTo>
                    <a:cubicBezTo>
                      <a:pt x="73" y="26"/>
                      <a:pt x="73" y="25"/>
                      <a:pt x="71" y="25"/>
                    </a:cubicBezTo>
                    <a:cubicBezTo>
                      <a:pt x="70" y="25"/>
                      <a:pt x="68" y="23"/>
                      <a:pt x="68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2" y="20"/>
                      <a:pt x="62" y="20"/>
                    </a:cubicBezTo>
                    <a:cubicBezTo>
                      <a:pt x="61" y="20"/>
                      <a:pt x="58" y="19"/>
                      <a:pt x="58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7" y="17"/>
                      <a:pt x="57" y="17"/>
                    </a:cubicBezTo>
                    <a:cubicBezTo>
                      <a:pt x="56" y="17"/>
                      <a:pt x="55" y="18"/>
                      <a:pt x="55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0" y="19"/>
                      <a:pt x="50" y="19"/>
                    </a:cubicBezTo>
                    <a:cubicBezTo>
                      <a:pt x="49" y="18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7" y="16"/>
                    </a:cubicBezTo>
                    <a:cubicBezTo>
                      <a:pt x="46" y="17"/>
                      <a:pt x="48" y="18"/>
                      <a:pt x="46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2"/>
                      <a:pt x="38" y="12"/>
                    </a:cubicBezTo>
                    <a:cubicBezTo>
                      <a:pt x="38" y="12"/>
                      <a:pt x="38" y="10"/>
                      <a:pt x="38" y="10"/>
                    </a:cubicBezTo>
                    <a:cubicBezTo>
                      <a:pt x="37" y="10"/>
                      <a:pt x="34" y="9"/>
                      <a:pt x="34" y="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5" y="2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6" y="4"/>
                      <a:pt x="16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2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1"/>
                      <a:pt x="14" y="61"/>
                    </a:cubicBezTo>
                    <a:cubicBezTo>
                      <a:pt x="14" y="61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3" y="64"/>
                      <a:pt x="12" y="63"/>
                      <a:pt x="12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10" y="65"/>
                      <a:pt x="12" y="65"/>
                      <a:pt x="12" y="65"/>
                    </a:cubicBezTo>
                    <a:cubicBezTo>
                      <a:pt x="12" y="65"/>
                      <a:pt x="12" y="65"/>
                      <a:pt x="13" y="65"/>
                    </a:cubicBezTo>
                    <a:cubicBezTo>
                      <a:pt x="13" y="65"/>
                      <a:pt x="15" y="65"/>
                      <a:pt x="15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6" y="73"/>
                      <a:pt x="27" y="73"/>
                    </a:cubicBezTo>
                    <a:cubicBezTo>
                      <a:pt x="27" y="73"/>
                      <a:pt x="28" y="75"/>
                      <a:pt x="28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2" y="76"/>
                      <a:pt x="32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4" y="79"/>
                      <a:pt x="34" y="80"/>
                    </a:cubicBezTo>
                    <a:cubicBezTo>
                      <a:pt x="34" y="80"/>
                      <a:pt x="35" y="82"/>
                      <a:pt x="35" y="82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6" y="83"/>
                      <a:pt x="36" y="84"/>
                    </a:cubicBezTo>
                    <a:cubicBezTo>
                      <a:pt x="36" y="84"/>
                      <a:pt x="36" y="84"/>
                      <a:pt x="36" y="85"/>
                    </a:cubicBezTo>
                    <a:cubicBezTo>
                      <a:pt x="37" y="85"/>
                      <a:pt x="39" y="85"/>
                      <a:pt x="39" y="85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lnTo>
                      <a:pt x="42" y="8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39" name="Freeform 193">
                <a:extLst>
                  <a:ext uri="{FF2B5EF4-FFF2-40B4-BE49-F238E27FC236}">
                    <a16:creationId xmlns:a16="http://schemas.microsoft.com/office/drawing/2014/main" id="{EBDB9F14-EE26-448E-B415-EDBAC4A3B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673" y="3709786"/>
                <a:ext cx="241875" cy="205626"/>
              </a:xfrm>
              <a:custGeom>
                <a:avLst/>
                <a:gdLst>
                  <a:gd name="T0" fmla="*/ 19 w 106"/>
                  <a:gd name="T1" fmla="*/ 90 h 93"/>
                  <a:gd name="T2" fmla="*/ 16 w 106"/>
                  <a:gd name="T3" fmla="*/ 91 h 93"/>
                  <a:gd name="T4" fmla="*/ 14 w 106"/>
                  <a:gd name="T5" fmla="*/ 85 h 93"/>
                  <a:gd name="T6" fmla="*/ 10 w 106"/>
                  <a:gd name="T7" fmla="*/ 83 h 93"/>
                  <a:gd name="T8" fmla="*/ 9 w 106"/>
                  <a:gd name="T9" fmla="*/ 81 h 93"/>
                  <a:gd name="T10" fmla="*/ 5 w 106"/>
                  <a:gd name="T11" fmla="*/ 75 h 93"/>
                  <a:gd name="T12" fmla="*/ 4 w 106"/>
                  <a:gd name="T13" fmla="*/ 72 h 93"/>
                  <a:gd name="T14" fmla="*/ 5 w 106"/>
                  <a:gd name="T15" fmla="*/ 68 h 93"/>
                  <a:gd name="T16" fmla="*/ 3 w 106"/>
                  <a:gd name="T17" fmla="*/ 64 h 93"/>
                  <a:gd name="T18" fmla="*/ 0 w 106"/>
                  <a:gd name="T19" fmla="*/ 59 h 93"/>
                  <a:gd name="T20" fmla="*/ 3 w 106"/>
                  <a:gd name="T21" fmla="*/ 56 h 93"/>
                  <a:gd name="T22" fmla="*/ 2 w 106"/>
                  <a:gd name="T23" fmla="*/ 53 h 93"/>
                  <a:gd name="T24" fmla="*/ 2 w 106"/>
                  <a:gd name="T25" fmla="*/ 49 h 93"/>
                  <a:gd name="T26" fmla="*/ 2 w 106"/>
                  <a:gd name="T27" fmla="*/ 44 h 93"/>
                  <a:gd name="T28" fmla="*/ 3 w 106"/>
                  <a:gd name="T29" fmla="*/ 39 h 93"/>
                  <a:gd name="T30" fmla="*/ 9 w 106"/>
                  <a:gd name="T31" fmla="*/ 39 h 93"/>
                  <a:gd name="T32" fmla="*/ 11 w 106"/>
                  <a:gd name="T33" fmla="*/ 27 h 93"/>
                  <a:gd name="T34" fmla="*/ 23 w 106"/>
                  <a:gd name="T35" fmla="*/ 18 h 93"/>
                  <a:gd name="T36" fmla="*/ 26 w 106"/>
                  <a:gd name="T37" fmla="*/ 21 h 93"/>
                  <a:gd name="T38" fmla="*/ 31 w 106"/>
                  <a:gd name="T39" fmla="*/ 18 h 93"/>
                  <a:gd name="T40" fmla="*/ 42 w 106"/>
                  <a:gd name="T41" fmla="*/ 10 h 93"/>
                  <a:gd name="T42" fmla="*/ 46 w 106"/>
                  <a:gd name="T43" fmla="*/ 11 h 93"/>
                  <a:gd name="T44" fmla="*/ 52 w 106"/>
                  <a:gd name="T45" fmla="*/ 6 h 93"/>
                  <a:gd name="T46" fmla="*/ 57 w 106"/>
                  <a:gd name="T47" fmla="*/ 4 h 93"/>
                  <a:gd name="T48" fmla="*/ 62 w 106"/>
                  <a:gd name="T49" fmla="*/ 3 h 93"/>
                  <a:gd name="T50" fmla="*/ 68 w 106"/>
                  <a:gd name="T51" fmla="*/ 1 h 93"/>
                  <a:gd name="T52" fmla="*/ 73 w 106"/>
                  <a:gd name="T53" fmla="*/ 0 h 93"/>
                  <a:gd name="T54" fmla="*/ 94 w 106"/>
                  <a:gd name="T55" fmla="*/ 15 h 93"/>
                  <a:gd name="T56" fmla="*/ 105 w 106"/>
                  <a:gd name="T57" fmla="*/ 30 h 93"/>
                  <a:gd name="T58" fmla="*/ 106 w 106"/>
                  <a:gd name="T59" fmla="*/ 48 h 93"/>
                  <a:gd name="T60" fmla="*/ 97 w 106"/>
                  <a:gd name="T61" fmla="*/ 51 h 93"/>
                  <a:gd name="T62" fmla="*/ 93 w 106"/>
                  <a:gd name="T63" fmla="*/ 64 h 93"/>
                  <a:gd name="T64" fmla="*/ 72 w 106"/>
                  <a:gd name="T65" fmla="*/ 68 h 93"/>
                  <a:gd name="T66" fmla="*/ 63 w 106"/>
                  <a:gd name="T67" fmla="*/ 76 h 93"/>
                  <a:gd name="T68" fmla="*/ 53 w 106"/>
                  <a:gd name="T69" fmla="*/ 85 h 93"/>
                  <a:gd name="T70" fmla="*/ 41 w 106"/>
                  <a:gd name="T71" fmla="*/ 87 h 93"/>
                  <a:gd name="T72" fmla="*/ 29 w 106"/>
                  <a:gd name="T73" fmla="*/ 90 h 93"/>
                  <a:gd name="T74" fmla="*/ 28 w 106"/>
                  <a:gd name="T75" fmla="*/ 93 h 93"/>
                  <a:gd name="T76" fmla="*/ 27 w 106"/>
                  <a:gd name="T77" fmla="*/ 92 h 93"/>
                  <a:gd name="T78" fmla="*/ 23 w 106"/>
                  <a:gd name="T79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93">
                    <a:moveTo>
                      <a:pt x="21" y="90"/>
                    </a:moveTo>
                    <a:cubicBezTo>
                      <a:pt x="21" y="90"/>
                      <a:pt x="20" y="90"/>
                      <a:pt x="19" y="90"/>
                    </a:cubicBezTo>
                    <a:cubicBezTo>
                      <a:pt x="18" y="90"/>
                      <a:pt x="17" y="92"/>
                      <a:pt x="16" y="92"/>
                    </a:cubicBezTo>
                    <a:cubicBezTo>
                      <a:pt x="16" y="92"/>
                      <a:pt x="16" y="92"/>
                      <a:pt x="16" y="91"/>
                    </a:cubicBezTo>
                    <a:cubicBezTo>
                      <a:pt x="16" y="90"/>
                      <a:pt x="16" y="90"/>
                      <a:pt x="15" y="89"/>
                    </a:cubicBezTo>
                    <a:cubicBezTo>
                      <a:pt x="15" y="88"/>
                      <a:pt x="15" y="86"/>
                      <a:pt x="14" y="85"/>
                    </a:cubicBezTo>
                    <a:cubicBezTo>
                      <a:pt x="13" y="84"/>
                      <a:pt x="13" y="83"/>
                      <a:pt x="13" y="83"/>
                    </a:cubicBezTo>
                    <a:cubicBezTo>
                      <a:pt x="13" y="83"/>
                      <a:pt x="11" y="83"/>
                      <a:pt x="10" y="83"/>
                    </a:cubicBezTo>
                    <a:cubicBezTo>
                      <a:pt x="10" y="83"/>
                      <a:pt x="9" y="83"/>
                      <a:pt x="9" y="83"/>
                    </a:cubicBezTo>
                    <a:cubicBezTo>
                      <a:pt x="9" y="83"/>
                      <a:pt x="8" y="81"/>
                      <a:pt x="9" y="81"/>
                    </a:cubicBezTo>
                    <a:cubicBezTo>
                      <a:pt x="9" y="80"/>
                      <a:pt x="8" y="79"/>
                      <a:pt x="7" y="78"/>
                    </a:cubicBezTo>
                    <a:cubicBezTo>
                      <a:pt x="7" y="78"/>
                      <a:pt x="5" y="75"/>
                      <a:pt x="5" y="75"/>
                    </a:cubicBezTo>
                    <a:cubicBezTo>
                      <a:pt x="5" y="75"/>
                      <a:pt x="4" y="75"/>
                      <a:pt x="4" y="74"/>
                    </a:cubicBezTo>
                    <a:cubicBezTo>
                      <a:pt x="4" y="73"/>
                      <a:pt x="4" y="72"/>
                      <a:pt x="4" y="72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5" y="69"/>
                      <a:pt x="5" y="68"/>
                    </a:cubicBezTo>
                    <a:cubicBezTo>
                      <a:pt x="5" y="68"/>
                      <a:pt x="6" y="67"/>
                      <a:pt x="5" y="66"/>
                    </a:cubicBezTo>
                    <a:cubicBezTo>
                      <a:pt x="5" y="65"/>
                      <a:pt x="3" y="64"/>
                      <a:pt x="3" y="64"/>
                    </a:cubicBezTo>
                    <a:cubicBezTo>
                      <a:pt x="2" y="63"/>
                      <a:pt x="1" y="62"/>
                      <a:pt x="0" y="61"/>
                    </a:cubicBezTo>
                    <a:cubicBezTo>
                      <a:pt x="0" y="60"/>
                      <a:pt x="0" y="59"/>
                      <a:pt x="0" y="59"/>
                    </a:cubicBezTo>
                    <a:cubicBezTo>
                      <a:pt x="0" y="59"/>
                      <a:pt x="0" y="58"/>
                      <a:pt x="1" y="58"/>
                    </a:cubicBezTo>
                    <a:cubicBezTo>
                      <a:pt x="2" y="57"/>
                      <a:pt x="3" y="57"/>
                      <a:pt x="3" y="56"/>
                    </a:cubicBezTo>
                    <a:cubicBezTo>
                      <a:pt x="3" y="56"/>
                      <a:pt x="4" y="56"/>
                      <a:pt x="4" y="55"/>
                    </a:cubicBezTo>
                    <a:cubicBezTo>
                      <a:pt x="3" y="54"/>
                      <a:pt x="2" y="53"/>
                      <a:pt x="2" y="53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3" y="42"/>
                      <a:pt x="3" y="42"/>
                    </a:cubicBezTo>
                    <a:cubicBezTo>
                      <a:pt x="3" y="41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40"/>
                      <a:pt x="8" y="39"/>
                      <a:pt x="9" y="39"/>
                    </a:cubicBezTo>
                    <a:cubicBezTo>
                      <a:pt x="11" y="39"/>
                      <a:pt x="11" y="36"/>
                      <a:pt x="10" y="33"/>
                    </a:cubicBezTo>
                    <a:cubicBezTo>
                      <a:pt x="10" y="31"/>
                      <a:pt x="11" y="29"/>
                      <a:pt x="11" y="27"/>
                    </a:cubicBezTo>
                    <a:cubicBezTo>
                      <a:pt x="12" y="25"/>
                      <a:pt x="15" y="24"/>
                      <a:pt x="18" y="22"/>
                    </a:cubicBezTo>
                    <a:cubicBezTo>
                      <a:pt x="20" y="20"/>
                      <a:pt x="20" y="18"/>
                      <a:pt x="23" y="18"/>
                    </a:cubicBezTo>
                    <a:cubicBezTo>
                      <a:pt x="23" y="18"/>
                      <a:pt x="24" y="18"/>
                      <a:pt x="25" y="19"/>
                    </a:cubicBezTo>
                    <a:cubicBezTo>
                      <a:pt x="25" y="19"/>
                      <a:pt x="25" y="20"/>
                      <a:pt x="26" y="21"/>
                    </a:cubicBezTo>
                    <a:cubicBezTo>
                      <a:pt x="26" y="21"/>
                      <a:pt x="26" y="21"/>
                      <a:pt x="27" y="21"/>
                    </a:cubicBezTo>
                    <a:cubicBezTo>
                      <a:pt x="29" y="24"/>
                      <a:pt x="31" y="26"/>
                      <a:pt x="31" y="18"/>
                    </a:cubicBezTo>
                    <a:cubicBezTo>
                      <a:pt x="32" y="11"/>
                      <a:pt x="37" y="13"/>
                      <a:pt x="41" y="11"/>
                    </a:cubicBezTo>
                    <a:cubicBezTo>
                      <a:pt x="41" y="11"/>
                      <a:pt x="41" y="11"/>
                      <a:pt x="42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9" y="7"/>
                      <a:pt x="49" y="7"/>
                    </a:cubicBezTo>
                    <a:cubicBezTo>
                      <a:pt x="50" y="7"/>
                      <a:pt x="52" y="6"/>
                      <a:pt x="52" y="6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6" y="4"/>
                      <a:pt x="57" y="4"/>
                    </a:cubicBezTo>
                    <a:cubicBezTo>
                      <a:pt x="58" y="4"/>
                      <a:pt x="59" y="4"/>
                      <a:pt x="61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4" y="1"/>
                      <a:pt x="66" y="1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71" y="1"/>
                      <a:pt x="73" y="1"/>
                    </a:cubicBezTo>
                    <a:cubicBezTo>
                      <a:pt x="73" y="1"/>
                      <a:pt x="73" y="0"/>
                      <a:pt x="73" y="0"/>
                    </a:cubicBezTo>
                    <a:cubicBezTo>
                      <a:pt x="76" y="2"/>
                      <a:pt x="76" y="5"/>
                      <a:pt x="79" y="8"/>
                    </a:cubicBezTo>
                    <a:cubicBezTo>
                      <a:pt x="83" y="12"/>
                      <a:pt x="87" y="11"/>
                      <a:pt x="94" y="15"/>
                    </a:cubicBezTo>
                    <a:cubicBezTo>
                      <a:pt x="94" y="16"/>
                      <a:pt x="98" y="19"/>
                      <a:pt x="99" y="22"/>
                    </a:cubicBezTo>
                    <a:cubicBezTo>
                      <a:pt x="100" y="26"/>
                      <a:pt x="104" y="26"/>
                      <a:pt x="105" y="30"/>
                    </a:cubicBezTo>
                    <a:cubicBezTo>
                      <a:pt x="105" y="33"/>
                      <a:pt x="103" y="34"/>
                      <a:pt x="103" y="37"/>
                    </a:cubicBezTo>
                    <a:cubicBezTo>
                      <a:pt x="103" y="40"/>
                      <a:pt x="105" y="47"/>
                      <a:pt x="106" y="48"/>
                    </a:cubicBezTo>
                    <a:cubicBezTo>
                      <a:pt x="106" y="48"/>
                      <a:pt x="106" y="49"/>
                      <a:pt x="106" y="4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4"/>
                      <a:pt x="81" y="66"/>
                      <a:pt x="80" y="66"/>
                    </a:cubicBezTo>
                    <a:cubicBezTo>
                      <a:pt x="79" y="66"/>
                      <a:pt x="74" y="67"/>
                      <a:pt x="72" y="68"/>
                    </a:cubicBezTo>
                    <a:cubicBezTo>
                      <a:pt x="70" y="68"/>
                      <a:pt x="67" y="70"/>
                      <a:pt x="66" y="70"/>
                    </a:cubicBezTo>
                    <a:cubicBezTo>
                      <a:pt x="64" y="71"/>
                      <a:pt x="63" y="76"/>
                      <a:pt x="63" y="76"/>
                    </a:cubicBezTo>
                    <a:cubicBezTo>
                      <a:pt x="63" y="76"/>
                      <a:pt x="60" y="80"/>
                      <a:pt x="59" y="81"/>
                    </a:cubicBezTo>
                    <a:cubicBezTo>
                      <a:pt x="58" y="82"/>
                      <a:pt x="53" y="85"/>
                      <a:pt x="53" y="85"/>
                    </a:cubicBezTo>
                    <a:cubicBezTo>
                      <a:pt x="53" y="85"/>
                      <a:pt x="48" y="85"/>
                      <a:pt x="47" y="85"/>
                    </a:cubicBezTo>
                    <a:cubicBezTo>
                      <a:pt x="45" y="85"/>
                      <a:pt x="43" y="87"/>
                      <a:pt x="41" y="87"/>
                    </a:cubicBezTo>
                    <a:cubicBezTo>
                      <a:pt x="38" y="88"/>
                      <a:pt x="36" y="89"/>
                      <a:pt x="35" y="89"/>
                    </a:cubicBezTo>
                    <a:cubicBezTo>
                      <a:pt x="34" y="89"/>
                      <a:pt x="29" y="90"/>
                      <a:pt x="29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7" y="93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4" y="91"/>
                      <a:pt x="23" y="91"/>
                    </a:cubicBezTo>
                    <a:cubicBezTo>
                      <a:pt x="22" y="91"/>
                      <a:pt x="22" y="90"/>
                      <a:pt x="21" y="9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0" name="Freeform 47">
                <a:extLst>
                  <a:ext uri="{FF2B5EF4-FFF2-40B4-BE49-F238E27FC236}">
                    <a16:creationId xmlns:a16="http://schemas.microsoft.com/office/drawing/2014/main" id="{11112FD6-1DBD-0529-5CB6-00DA2E8B0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895" y="2885153"/>
                <a:ext cx="445269" cy="240785"/>
              </a:xfrm>
              <a:custGeom>
                <a:avLst/>
                <a:gdLst>
                  <a:gd name="T0" fmla="*/ 32 w 195"/>
                  <a:gd name="T1" fmla="*/ 49 h 109"/>
                  <a:gd name="T2" fmla="*/ 40 w 195"/>
                  <a:gd name="T3" fmla="*/ 37 h 109"/>
                  <a:gd name="T4" fmla="*/ 47 w 195"/>
                  <a:gd name="T5" fmla="*/ 25 h 109"/>
                  <a:gd name="T6" fmla="*/ 53 w 195"/>
                  <a:gd name="T7" fmla="*/ 15 h 109"/>
                  <a:gd name="T8" fmla="*/ 64 w 195"/>
                  <a:gd name="T9" fmla="*/ 13 h 109"/>
                  <a:gd name="T10" fmla="*/ 71 w 195"/>
                  <a:gd name="T11" fmla="*/ 17 h 109"/>
                  <a:gd name="T12" fmla="*/ 78 w 195"/>
                  <a:gd name="T13" fmla="*/ 8 h 109"/>
                  <a:gd name="T14" fmla="*/ 87 w 195"/>
                  <a:gd name="T15" fmla="*/ 10 h 109"/>
                  <a:gd name="T16" fmla="*/ 96 w 195"/>
                  <a:gd name="T17" fmla="*/ 14 h 109"/>
                  <a:gd name="T18" fmla="*/ 97 w 195"/>
                  <a:gd name="T19" fmla="*/ 22 h 109"/>
                  <a:gd name="T20" fmla="*/ 102 w 195"/>
                  <a:gd name="T21" fmla="*/ 23 h 109"/>
                  <a:gd name="T22" fmla="*/ 106 w 195"/>
                  <a:gd name="T23" fmla="*/ 23 h 109"/>
                  <a:gd name="T24" fmla="*/ 108 w 195"/>
                  <a:gd name="T25" fmla="*/ 20 h 109"/>
                  <a:gd name="T26" fmla="*/ 111 w 195"/>
                  <a:gd name="T27" fmla="*/ 15 h 109"/>
                  <a:gd name="T28" fmla="*/ 114 w 195"/>
                  <a:gd name="T29" fmla="*/ 12 h 109"/>
                  <a:gd name="T30" fmla="*/ 118 w 195"/>
                  <a:gd name="T31" fmla="*/ 9 h 109"/>
                  <a:gd name="T32" fmla="*/ 123 w 195"/>
                  <a:gd name="T33" fmla="*/ 9 h 109"/>
                  <a:gd name="T34" fmla="*/ 126 w 195"/>
                  <a:gd name="T35" fmla="*/ 8 h 109"/>
                  <a:gd name="T36" fmla="*/ 131 w 195"/>
                  <a:gd name="T37" fmla="*/ 9 h 109"/>
                  <a:gd name="T38" fmla="*/ 135 w 195"/>
                  <a:gd name="T39" fmla="*/ 11 h 109"/>
                  <a:gd name="T40" fmla="*/ 142 w 195"/>
                  <a:gd name="T41" fmla="*/ 7 h 109"/>
                  <a:gd name="T42" fmla="*/ 145 w 195"/>
                  <a:gd name="T43" fmla="*/ 4 h 109"/>
                  <a:gd name="T44" fmla="*/ 148 w 195"/>
                  <a:gd name="T45" fmla="*/ 1 h 109"/>
                  <a:gd name="T46" fmla="*/ 154 w 195"/>
                  <a:gd name="T47" fmla="*/ 2 h 109"/>
                  <a:gd name="T48" fmla="*/ 162 w 195"/>
                  <a:gd name="T49" fmla="*/ 1 h 109"/>
                  <a:gd name="T50" fmla="*/ 168 w 195"/>
                  <a:gd name="T51" fmla="*/ 1 h 109"/>
                  <a:gd name="T52" fmla="*/ 173 w 195"/>
                  <a:gd name="T53" fmla="*/ 4 h 109"/>
                  <a:gd name="T54" fmla="*/ 175 w 195"/>
                  <a:gd name="T55" fmla="*/ 9 h 109"/>
                  <a:gd name="T56" fmla="*/ 183 w 195"/>
                  <a:gd name="T57" fmla="*/ 10 h 109"/>
                  <a:gd name="T58" fmla="*/ 187 w 195"/>
                  <a:gd name="T59" fmla="*/ 11 h 109"/>
                  <a:gd name="T60" fmla="*/ 195 w 195"/>
                  <a:gd name="T61" fmla="*/ 12 h 109"/>
                  <a:gd name="T62" fmla="*/ 193 w 195"/>
                  <a:gd name="T63" fmla="*/ 20 h 109"/>
                  <a:gd name="T64" fmla="*/ 192 w 195"/>
                  <a:gd name="T65" fmla="*/ 27 h 109"/>
                  <a:gd name="T66" fmla="*/ 191 w 195"/>
                  <a:gd name="T67" fmla="*/ 33 h 109"/>
                  <a:gd name="T68" fmla="*/ 188 w 195"/>
                  <a:gd name="T69" fmla="*/ 39 h 109"/>
                  <a:gd name="T70" fmla="*/ 188 w 195"/>
                  <a:gd name="T71" fmla="*/ 47 h 109"/>
                  <a:gd name="T72" fmla="*/ 186 w 195"/>
                  <a:gd name="T73" fmla="*/ 52 h 109"/>
                  <a:gd name="T74" fmla="*/ 169 w 195"/>
                  <a:gd name="T75" fmla="*/ 49 h 109"/>
                  <a:gd name="T76" fmla="*/ 146 w 195"/>
                  <a:gd name="T77" fmla="*/ 50 h 109"/>
                  <a:gd name="T78" fmla="*/ 126 w 195"/>
                  <a:gd name="T79" fmla="*/ 70 h 109"/>
                  <a:gd name="T80" fmla="*/ 110 w 195"/>
                  <a:gd name="T81" fmla="*/ 78 h 109"/>
                  <a:gd name="T82" fmla="*/ 94 w 195"/>
                  <a:gd name="T83" fmla="*/ 85 h 109"/>
                  <a:gd name="T84" fmla="*/ 73 w 195"/>
                  <a:gd name="T85" fmla="*/ 96 h 109"/>
                  <a:gd name="T86" fmla="*/ 47 w 195"/>
                  <a:gd name="T87" fmla="*/ 107 h 109"/>
                  <a:gd name="T88" fmla="*/ 22 w 195"/>
                  <a:gd name="T89" fmla="*/ 98 h 109"/>
                  <a:gd name="T90" fmla="*/ 14 w 195"/>
                  <a:gd name="T91" fmla="*/ 102 h 109"/>
                  <a:gd name="T92" fmla="*/ 4 w 195"/>
                  <a:gd name="T93" fmla="*/ 88 h 109"/>
                  <a:gd name="T94" fmla="*/ 0 w 195"/>
                  <a:gd name="T95" fmla="*/ 84 h 109"/>
                  <a:gd name="T96" fmla="*/ 2 w 195"/>
                  <a:gd name="T97" fmla="*/ 75 h 109"/>
                  <a:gd name="T98" fmla="*/ 3 w 195"/>
                  <a:gd name="T99" fmla="*/ 68 h 109"/>
                  <a:gd name="T100" fmla="*/ 5 w 195"/>
                  <a:gd name="T101" fmla="*/ 60 h 109"/>
                  <a:gd name="T102" fmla="*/ 9 w 195"/>
                  <a:gd name="T103" fmla="*/ 55 h 109"/>
                  <a:gd name="T104" fmla="*/ 16 w 195"/>
                  <a:gd name="T105" fmla="*/ 57 h 109"/>
                  <a:gd name="T106" fmla="*/ 22 w 195"/>
                  <a:gd name="T107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5" h="109">
                    <a:moveTo>
                      <a:pt x="26" y="54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49"/>
                      <a:pt x="30" y="50"/>
                    </a:cubicBezTo>
                    <a:cubicBezTo>
                      <a:pt x="30" y="50"/>
                      <a:pt x="32" y="49"/>
                      <a:pt x="32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0"/>
                      <a:pt x="40" y="30"/>
                    </a:cubicBezTo>
                    <a:cubicBezTo>
                      <a:pt x="41" y="30"/>
                      <a:pt x="44" y="28"/>
                      <a:pt x="44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9" y="14"/>
                      <a:pt x="60" y="13"/>
                      <a:pt x="60" y="13"/>
                    </a:cubicBezTo>
                    <a:cubicBezTo>
                      <a:pt x="61" y="13"/>
                      <a:pt x="64" y="13"/>
                      <a:pt x="64" y="13"/>
                    </a:cubicBezTo>
                    <a:cubicBezTo>
                      <a:pt x="64" y="13"/>
                      <a:pt x="66" y="11"/>
                      <a:pt x="66" y="12"/>
                    </a:cubicBezTo>
                    <a:cubicBezTo>
                      <a:pt x="66" y="14"/>
                      <a:pt x="66" y="15"/>
                      <a:pt x="66" y="15"/>
                    </a:cubicBezTo>
                    <a:cubicBezTo>
                      <a:pt x="67" y="16"/>
                      <a:pt x="68" y="18"/>
                      <a:pt x="68" y="18"/>
                    </a:cubicBezTo>
                    <a:cubicBezTo>
                      <a:pt x="68" y="18"/>
                      <a:pt x="70" y="18"/>
                      <a:pt x="71" y="17"/>
                    </a:cubicBezTo>
                    <a:cubicBezTo>
                      <a:pt x="72" y="16"/>
                      <a:pt x="74" y="15"/>
                      <a:pt x="74" y="15"/>
                    </a:cubicBezTo>
                    <a:cubicBezTo>
                      <a:pt x="74" y="15"/>
                      <a:pt x="76" y="17"/>
                      <a:pt x="76" y="16"/>
                    </a:cubicBezTo>
                    <a:cubicBezTo>
                      <a:pt x="76" y="15"/>
                      <a:pt x="76" y="11"/>
                      <a:pt x="76" y="11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80" y="8"/>
                      <a:pt x="80" y="7"/>
                    </a:cubicBezTo>
                    <a:cubicBezTo>
                      <a:pt x="80" y="6"/>
                      <a:pt x="82" y="4"/>
                      <a:pt x="82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101" y="23"/>
                      <a:pt x="102" y="23"/>
                    </a:cubicBezTo>
                    <a:cubicBezTo>
                      <a:pt x="102" y="23"/>
                      <a:pt x="102" y="22"/>
                      <a:pt x="102" y="22"/>
                    </a:cubicBezTo>
                    <a:cubicBezTo>
                      <a:pt x="102" y="22"/>
                      <a:pt x="104" y="21"/>
                      <a:pt x="104" y="21"/>
                    </a:cubicBezTo>
                    <a:cubicBezTo>
                      <a:pt x="104" y="21"/>
                      <a:pt x="105" y="21"/>
                      <a:pt x="105" y="21"/>
                    </a:cubicBezTo>
                    <a:cubicBezTo>
                      <a:pt x="105" y="22"/>
                      <a:pt x="106" y="23"/>
                      <a:pt x="106" y="23"/>
                    </a:cubicBezTo>
                    <a:cubicBezTo>
                      <a:pt x="106" y="23"/>
                      <a:pt x="107" y="22"/>
                      <a:pt x="107" y="23"/>
                    </a:cubicBezTo>
                    <a:cubicBezTo>
                      <a:pt x="107" y="23"/>
                      <a:pt x="108" y="23"/>
                      <a:pt x="108" y="23"/>
                    </a:cubicBezTo>
                    <a:cubicBezTo>
                      <a:pt x="108" y="23"/>
                      <a:pt x="108" y="23"/>
                      <a:pt x="108" y="22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19"/>
                      <a:pt x="108" y="18"/>
                      <a:pt x="108" y="18"/>
                    </a:cubicBezTo>
                    <a:cubicBezTo>
                      <a:pt x="109" y="17"/>
                      <a:pt x="109" y="17"/>
                      <a:pt x="109" y="16"/>
                    </a:cubicBezTo>
                    <a:cubicBezTo>
                      <a:pt x="109" y="16"/>
                      <a:pt x="108" y="15"/>
                      <a:pt x="109" y="15"/>
                    </a:cubicBezTo>
                    <a:cubicBezTo>
                      <a:pt x="110" y="15"/>
                      <a:pt x="111" y="15"/>
                      <a:pt x="111" y="15"/>
                    </a:cubicBezTo>
                    <a:cubicBezTo>
                      <a:pt x="111" y="15"/>
                      <a:pt x="111" y="14"/>
                      <a:pt x="111" y="14"/>
                    </a:cubicBezTo>
                    <a:cubicBezTo>
                      <a:pt x="111" y="14"/>
                      <a:pt x="112" y="13"/>
                      <a:pt x="113" y="13"/>
                    </a:cubicBezTo>
                    <a:cubicBezTo>
                      <a:pt x="113" y="13"/>
                      <a:pt x="113" y="14"/>
                      <a:pt x="114" y="13"/>
                    </a:cubicBezTo>
                    <a:cubicBezTo>
                      <a:pt x="115" y="12"/>
                      <a:pt x="114" y="12"/>
                      <a:pt x="114" y="12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5" y="10"/>
                      <a:pt x="114" y="11"/>
                      <a:pt x="116" y="11"/>
                    </a:cubicBezTo>
                    <a:cubicBezTo>
                      <a:pt x="117" y="10"/>
                      <a:pt x="118" y="10"/>
                      <a:pt x="118" y="10"/>
                    </a:cubicBezTo>
                    <a:cubicBezTo>
                      <a:pt x="118" y="10"/>
                      <a:pt x="118" y="9"/>
                      <a:pt x="118" y="9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9"/>
                      <a:pt x="120" y="9"/>
                    </a:cubicBezTo>
                    <a:cubicBezTo>
                      <a:pt x="120" y="9"/>
                      <a:pt x="121" y="9"/>
                      <a:pt x="122" y="9"/>
                    </a:cubicBezTo>
                    <a:cubicBezTo>
                      <a:pt x="122" y="9"/>
                      <a:pt x="123" y="10"/>
                      <a:pt x="123" y="9"/>
                    </a:cubicBezTo>
                    <a:cubicBezTo>
                      <a:pt x="123" y="9"/>
                      <a:pt x="124" y="9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8"/>
                      <a:pt x="124" y="7"/>
                      <a:pt x="125" y="7"/>
                    </a:cubicBezTo>
                    <a:cubicBezTo>
                      <a:pt x="126" y="8"/>
                      <a:pt x="125" y="8"/>
                      <a:pt x="126" y="8"/>
                    </a:cubicBezTo>
                    <a:cubicBezTo>
                      <a:pt x="126" y="7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9" y="8"/>
                    </a:cubicBezTo>
                    <a:cubicBezTo>
                      <a:pt x="129" y="9"/>
                      <a:pt x="130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2" y="11"/>
                      <a:pt x="132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4" y="10"/>
                      <a:pt x="134" y="11"/>
                      <a:pt x="135" y="11"/>
                    </a:cubicBezTo>
                    <a:cubicBezTo>
                      <a:pt x="136" y="11"/>
                      <a:pt x="137" y="12"/>
                      <a:pt x="137" y="12"/>
                    </a:cubicBezTo>
                    <a:cubicBezTo>
                      <a:pt x="137" y="11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9" y="8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1" y="5"/>
                      <a:pt x="140" y="5"/>
                    </a:cubicBezTo>
                    <a:cubicBezTo>
                      <a:pt x="140" y="5"/>
                      <a:pt x="139" y="4"/>
                      <a:pt x="141" y="3"/>
                    </a:cubicBezTo>
                    <a:cubicBezTo>
                      <a:pt x="142" y="3"/>
                      <a:pt x="143" y="3"/>
                      <a:pt x="143" y="3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7" y="1"/>
                      <a:pt x="147" y="1"/>
                    </a:cubicBezTo>
                    <a:cubicBezTo>
                      <a:pt x="147" y="1"/>
                      <a:pt x="148" y="1"/>
                      <a:pt x="148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1" y="2"/>
                      <a:pt x="151" y="2"/>
                    </a:cubicBezTo>
                    <a:cubicBezTo>
                      <a:pt x="152" y="2"/>
                      <a:pt x="153" y="2"/>
                      <a:pt x="153" y="2"/>
                    </a:cubicBezTo>
                    <a:cubicBezTo>
                      <a:pt x="153" y="2"/>
                      <a:pt x="154" y="3"/>
                      <a:pt x="154" y="2"/>
                    </a:cubicBezTo>
                    <a:cubicBezTo>
                      <a:pt x="155" y="2"/>
                      <a:pt x="155" y="1"/>
                      <a:pt x="155" y="1"/>
                    </a:cubicBezTo>
                    <a:cubicBezTo>
                      <a:pt x="155" y="1"/>
                      <a:pt x="159" y="0"/>
                      <a:pt x="159" y="0"/>
                    </a:cubicBezTo>
                    <a:cubicBezTo>
                      <a:pt x="159" y="0"/>
                      <a:pt x="160" y="0"/>
                      <a:pt x="160" y="0"/>
                    </a:cubicBezTo>
                    <a:cubicBezTo>
                      <a:pt x="161" y="1"/>
                      <a:pt x="162" y="1"/>
                      <a:pt x="162" y="1"/>
                    </a:cubicBezTo>
                    <a:cubicBezTo>
                      <a:pt x="163" y="1"/>
                      <a:pt x="164" y="2"/>
                      <a:pt x="164" y="2"/>
                    </a:cubicBezTo>
                    <a:cubicBezTo>
                      <a:pt x="165" y="3"/>
                      <a:pt x="166" y="3"/>
                      <a:pt x="166" y="3"/>
                    </a:cubicBezTo>
                    <a:cubicBezTo>
                      <a:pt x="166" y="3"/>
                      <a:pt x="166" y="1"/>
                      <a:pt x="166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2"/>
                      <a:pt x="170" y="3"/>
                      <a:pt x="171" y="3"/>
                    </a:cubicBezTo>
                    <a:cubicBezTo>
                      <a:pt x="171" y="3"/>
                      <a:pt x="172" y="2"/>
                      <a:pt x="172" y="2"/>
                    </a:cubicBezTo>
                    <a:cubicBezTo>
                      <a:pt x="172" y="3"/>
                      <a:pt x="173" y="3"/>
                      <a:pt x="173" y="4"/>
                    </a:cubicBezTo>
                    <a:cubicBezTo>
                      <a:pt x="173" y="4"/>
                      <a:pt x="174" y="5"/>
                      <a:pt x="174" y="5"/>
                    </a:cubicBezTo>
                    <a:cubicBezTo>
                      <a:pt x="174" y="6"/>
                      <a:pt x="175" y="6"/>
                      <a:pt x="175" y="6"/>
                    </a:cubicBezTo>
                    <a:cubicBezTo>
                      <a:pt x="175" y="7"/>
                      <a:pt x="175" y="8"/>
                      <a:pt x="175" y="8"/>
                    </a:cubicBezTo>
                    <a:cubicBezTo>
                      <a:pt x="175" y="8"/>
                      <a:pt x="175" y="8"/>
                      <a:pt x="175" y="9"/>
                    </a:cubicBezTo>
                    <a:cubicBezTo>
                      <a:pt x="176" y="9"/>
                      <a:pt x="179" y="9"/>
                      <a:pt x="179" y="9"/>
                    </a:cubicBezTo>
                    <a:cubicBezTo>
                      <a:pt x="179" y="9"/>
                      <a:pt x="180" y="9"/>
                      <a:pt x="180" y="10"/>
                    </a:cubicBezTo>
                    <a:cubicBezTo>
                      <a:pt x="180" y="10"/>
                      <a:pt x="182" y="10"/>
                      <a:pt x="182" y="10"/>
                    </a:cubicBezTo>
                    <a:cubicBezTo>
                      <a:pt x="182" y="10"/>
                      <a:pt x="183" y="9"/>
                      <a:pt x="183" y="10"/>
                    </a:cubicBezTo>
                    <a:cubicBezTo>
                      <a:pt x="183" y="10"/>
                      <a:pt x="183" y="11"/>
                      <a:pt x="183" y="11"/>
                    </a:cubicBezTo>
                    <a:cubicBezTo>
                      <a:pt x="185" y="11"/>
                      <a:pt x="185" y="11"/>
                      <a:pt x="185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1"/>
                      <a:pt x="187" y="10"/>
                      <a:pt x="187" y="11"/>
                    </a:cubicBezTo>
                    <a:cubicBezTo>
                      <a:pt x="187" y="11"/>
                      <a:pt x="188" y="11"/>
                      <a:pt x="188" y="11"/>
                    </a:cubicBezTo>
                    <a:cubicBezTo>
                      <a:pt x="188" y="11"/>
                      <a:pt x="190" y="12"/>
                      <a:pt x="190" y="12"/>
                    </a:cubicBezTo>
                    <a:cubicBezTo>
                      <a:pt x="190" y="12"/>
                      <a:pt x="191" y="12"/>
                      <a:pt x="192" y="12"/>
                    </a:cubicBezTo>
                    <a:cubicBezTo>
                      <a:pt x="192" y="12"/>
                      <a:pt x="195" y="12"/>
                      <a:pt x="195" y="12"/>
                    </a:cubicBezTo>
                    <a:cubicBezTo>
                      <a:pt x="195" y="12"/>
                      <a:pt x="195" y="13"/>
                      <a:pt x="195" y="14"/>
                    </a:cubicBezTo>
                    <a:cubicBezTo>
                      <a:pt x="195" y="14"/>
                      <a:pt x="195" y="16"/>
                      <a:pt x="195" y="16"/>
                    </a:cubicBezTo>
                    <a:cubicBezTo>
                      <a:pt x="195" y="16"/>
                      <a:pt x="194" y="17"/>
                      <a:pt x="194" y="18"/>
                    </a:cubicBezTo>
                    <a:cubicBezTo>
                      <a:pt x="193" y="18"/>
                      <a:pt x="193" y="20"/>
                      <a:pt x="193" y="20"/>
                    </a:cubicBezTo>
                    <a:cubicBezTo>
                      <a:pt x="193" y="20"/>
                      <a:pt x="193" y="21"/>
                      <a:pt x="193" y="21"/>
                    </a:cubicBezTo>
                    <a:cubicBezTo>
                      <a:pt x="193" y="21"/>
                      <a:pt x="193" y="23"/>
                      <a:pt x="193" y="23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25"/>
                      <a:pt x="191" y="26"/>
                      <a:pt x="192" y="27"/>
                    </a:cubicBezTo>
                    <a:cubicBezTo>
                      <a:pt x="192" y="27"/>
                      <a:pt x="192" y="28"/>
                      <a:pt x="192" y="28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1" y="31"/>
                      <a:pt x="191" y="31"/>
                      <a:pt x="191" y="31"/>
                    </a:cubicBezTo>
                    <a:cubicBezTo>
                      <a:pt x="191" y="33"/>
                      <a:pt x="191" y="33"/>
                      <a:pt x="191" y="33"/>
                    </a:cubicBezTo>
                    <a:cubicBezTo>
                      <a:pt x="191" y="33"/>
                      <a:pt x="192" y="34"/>
                      <a:pt x="191" y="35"/>
                    </a:cubicBezTo>
                    <a:cubicBezTo>
                      <a:pt x="191" y="35"/>
                      <a:pt x="190" y="36"/>
                      <a:pt x="190" y="36"/>
                    </a:cubicBezTo>
                    <a:cubicBezTo>
                      <a:pt x="190" y="36"/>
                      <a:pt x="188" y="38"/>
                      <a:pt x="188" y="38"/>
                    </a:cubicBezTo>
                    <a:cubicBezTo>
                      <a:pt x="188" y="38"/>
                      <a:pt x="188" y="39"/>
                      <a:pt x="188" y="39"/>
                    </a:cubicBezTo>
                    <a:cubicBezTo>
                      <a:pt x="188" y="39"/>
                      <a:pt x="187" y="41"/>
                      <a:pt x="187" y="41"/>
                    </a:cubicBezTo>
                    <a:cubicBezTo>
                      <a:pt x="187" y="41"/>
                      <a:pt x="187" y="44"/>
                      <a:pt x="187" y="44"/>
                    </a:cubicBezTo>
                    <a:cubicBezTo>
                      <a:pt x="187" y="44"/>
                      <a:pt x="188" y="45"/>
                      <a:pt x="188" y="45"/>
                    </a:cubicBezTo>
                    <a:cubicBezTo>
                      <a:pt x="188" y="45"/>
                      <a:pt x="188" y="46"/>
                      <a:pt x="188" y="47"/>
                    </a:cubicBezTo>
                    <a:cubicBezTo>
                      <a:pt x="187" y="47"/>
                      <a:pt x="188" y="48"/>
                      <a:pt x="188" y="49"/>
                    </a:cubicBezTo>
                    <a:cubicBezTo>
                      <a:pt x="188" y="49"/>
                      <a:pt x="188" y="50"/>
                      <a:pt x="188" y="50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6"/>
                      <a:pt x="77" y="99"/>
                      <a:pt x="79" y="100"/>
                    </a:cubicBezTo>
                    <a:cubicBezTo>
                      <a:pt x="81" y="102"/>
                      <a:pt x="75" y="103"/>
                      <a:pt x="74" y="104"/>
                    </a:cubicBezTo>
                    <a:cubicBezTo>
                      <a:pt x="73" y="105"/>
                      <a:pt x="64" y="106"/>
                      <a:pt x="64" y="106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3"/>
                      <a:pt x="8" y="98"/>
                      <a:pt x="6" y="93"/>
                    </a:cubicBezTo>
                    <a:cubicBezTo>
                      <a:pt x="6" y="93"/>
                      <a:pt x="6" y="92"/>
                      <a:pt x="5" y="91"/>
                    </a:cubicBezTo>
                    <a:cubicBezTo>
                      <a:pt x="5" y="90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7"/>
                      <a:pt x="2" y="86"/>
                      <a:pt x="2" y="86"/>
                    </a:cubicBezTo>
                    <a:cubicBezTo>
                      <a:pt x="2" y="86"/>
                      <a:pt x="2" y="85"/>
                      <a:pt x="2" y="85"/>
                    </a:cubicBezTo>
                    <a:cubicBezTo>
                      <a:pt x="1" y="85"/>
                      <a:pt x="0" y="84"/>
                      <a:pt x="0" y="84"/>
                    </a:cubicBezTo>
                    <a:cubicBezTo>
                      <a:pt x="0" y="84"/>
                      <a:pt x="0" y="81"/>
                      <a:pt x="0" y="8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5"/>
                      <a:pt x="2" y="75"/>
                    </a:cubicBezTo>
                    <a:cubicBezTo>
                      <a:pt x="2" y="75"/>
                      <a:pt x="3" y="73"/>
                      <a:pt x="3" y="73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5"/>
                      <a:pt x="3" y="65"/>
                    </a:cubicBezTo>
                    <a:cubicBezTo>
                      <a:pt x="4" y="65"/>
                      <a:pt x="4" y="62"/>
                      <a:pt x="4" y="62"/>
                    </a:cubicBezTo>
                    <a:cubicBezTo>
                      <a:pt x="4" y="62"/>
                      <a:pt x="5" y="60"/>
                      <a:pt x="5" y="60"/>
                    </a:cubicBezTo>
                    <a:cubicBezTo>
                      <a:pt x="6" y="60"/>
                      <a:pt x="6" y="59"/>
                      <a:pt x="6" y="59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9" y="55"/>
                      <a:pt x="9" y="55"/>
                    </a:cubicBezTo>
                    <a:cubicBezTo>
                      <a:pt x="9" y="55"/>
                      <a:pt x="10" y="55"/>
                      <a:pt x="11" y="55"/>
                    </a:cubicBezTo>
                    <a:cubicBezTo>
                      <a:pt x="11" y="55"/>
                      <a:pt x="12" y="55"/>
                      <a:pt x="13" y="55"/>
                    </a:cubicBezTo>
                    <a:cubicBezTo>
                      <a:pt x="13" y="55"/>
                      <a:pt x="13" y="56"/>
                      <a:pt x="14" y="56"/>
                    </a:cubicBezTo>
                    <a:cubicBezTo>
                      <a:pt x="15" y="56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9" y="55"/>
                      <a:pt x="21" y="56"/>
                      <a:pt x="21" y="56"/>
                    </a:cubicBezTo>
                    <a:cubicBezTo>
                      <a:pt x="21" y="56"/>
                      <a:pt x="22" y="57"/>
                      <a:pt x="22" y="56"/>
                    </a:cubicBezTo>
                    <a:cubicBezTo>
                      <a:pt x="23" y="56"/>
                      <a:pt x="24" y="55"/>
                      <a:pt x="24" y="55"/>
                    </a:cubicBezTo>
                    <a:cubicBezTo>
                      <a:pt x="26" y="54"/>
                      <a:pt x="26" y="54"/>
                      <a:pt x="26" y="5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1" name="Freeform 88">
                <a:extLst>
                  <a:ext uri="{FF2B5EF4-FFF2-40B4-BE49-F238E27FC236}">
                    <a16:creationId xmlns:a16="http://schemas.microsoft.com/office/drawing/2014/main" id="{9EFA96F6-525E-BFB7-91ED-0DB455CBE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1634" y="3245264"/>
                <a:ext cx="266062" cy="194972"/>
              </a:xfrm>
              <a:custGeom>
                <a:avLst/>
                <a:gdLst>
                  <a:gd name="T0" fmla="*/ 5 w 117"/>
                  <a:gd name="T1" fmla="*/ 46 h 88"/>
                  <a:gd name="T2" fmla="*/ 1 w 117"/>
                  <a:gd name="T3" fmla="*/ 42 h 88"/>
                  <a:gd name="T4" fmla="*/ 6 w 117"/>
                  <a:gd name="T5" fmla="*/ 36 h 88"/>
                  <a:gd name="T6" fmla="*/ 10 w 117"/>
                  <a:gd name="T7" fmla="*/ 33 h 88"/>
                  <a:gd name="T8" fmla="*/ 13 w 117"/>
                  <a:gd name="T9" fmla="*/ 27 h 88"/>
                  <a:gd name="T10" fmla="*/ 41 w 117"/>
                  <a:gd name="T11" fmla="*/ 31 h 88"/>
                  <a:gd name="T12" fmla="*/ 48 w 117"/>
                  <a:gd name="T13" fmla="*/ 26 h 88"/>
                  <a:gd name="T14" fmla="*/ 55 w 117"/>
                  <a:gd name="T15" fmla="*/ 19 h 88"/>
                  <a:gd name="T16" fmla="*/ 71 w 117"/>
                  <a:gd name="T17" fmla="*/ 15 h 88"/>
                  <a:gd name="T18" fmla="*/ 85 w 117"/>
                  <a:gd name="T19" fmla="*/ 12 h 88"/>
                  <a:gd name="T20" fmla="*/ 95 w 117"/>
                  <a:gd name="T21" fmla="*/ 8 h 88"/>
                  <a:gd name="T22" fmla="*/ 101 w 117"/>
                  <a:gd name="T23" fmla="*/ 2 h 88"/>
                  <a:gd name="T24" fmla="*/ 107 w 117"/>
                  <a:gd name="T25" fmla="*/ 2 h 88"/>
                  <a:gd name="T26" fmla="*/ 108 w 117"/>
                  <a:gd name="T27" fmla="*/ 5 h 88"/>
                  <a:gd name="T28" fmla="*/ 109 w 117"/>
                  <a:gd name="T29" fmla="*/ 7 h 88"/>
                  <a:gd name="T30" fmla="*/ 111 w 117"/>
                  <a:gd name="T31" fmla="*/ 10 h 88"/>
                  <a:gd name="T32" fmla="*/ 115 w 117"/>
                  <a:gd name="T33" fmla="*/ 19 h 88"/>
                  <a:gd name="T34" fmla="*/ 109 w 117"/>
                  <a:gd name="T35" fmla="*/ 22 h 88"/>
                  <a:gd name="T36" fmla="*/ 107 w 117"/>
                  <a:gd name="T37" fmla="*/ 27 h 88"/>
                  <a:gd name="T38" fmla="*/ 102 w 117"/>
                  <a:gd name="T39" fmla="*/ 28 h 88"/>
                  <a:gd name="T40" fmla="*/ 101 w 117"/>
                  <a:gd name="T41" fmla="*/ 32 h 88"/>
                  <a:gd name="T42" fmla="*/ 96 w 117"/>
                  <a:gd name="T43" fmla="*/ 35 h 88"/>
                  <a:gd name="T44" fmla="*/ 91 w 117"/>
                  <a:gd name="T45" fmla="*/ 38 h 88"/>
                  <a:gd name="T46" fmla="*/ 86 w 117"/>
                  <a:gd name="T47" fmla="*/ 41 h 88"/>
                  <a:gd name="T48" fmla="*/ 87 w 117"/>
                  <a:gd name="T49" fmla="*/ 46 h 88"/>
                  <a:gd name="T50" fmla="*/ 90 w 117"/>
                  <a:gd name="T51" fmla="*/ 49 h 88"/>
                  <a:gd name="T52" fmla="*/ 89 w 117"/>
                  <a:gd name="T53" fmla="*/ 56 h 88"/>
                  <a:gd name="T54" fmla="*/ 88 w 117"/>
                  <a:gd name="T55" fmla="*/ 60 h 88"/>
                  <a:gd name="T56" fmla="*/ 83 w 117"/>
                  <a:gd name="T57" fmla="*/ 62 h 88"/>
                  <a:gd name="T58" fmla="*/ 78 w 117"/>
                  <a:gd name="T59" fmla="*/ 64 h 88"/>
                  <a:gd name="T60" fmla="*/ 76 w 117"/>
                  <a:gd name="T61" fmla="*/ 68 h 88"/>
                  <a:gd name="T62" fmla="*/ 79 w 117"/>
                  <a:gd name="T63" fmla="*/ 69 h 88"/>
                  <a:gd name="T64" fmla="*/ 77 w 117"/>
                  <a:gd name="T65" fmla="*/ 72 h 88"/>
                  <a:gd name="T66" fmla="*/ 76 w 117"/>
                  <a:gd name="T67" fmla="*/ 76 h 88"/>
                  <a:gd name="T68" fmla="*/ 79 w 117"/>
                  <a:gd name="T69" fmla="*/ 80 h 88"/>
                  <a:gd name="T70" fmla="*/ 74 w 117"/>
                  <a:gd name="T71" fmla="*/ 83 h 88"/>
                  <a:gd name="T72" fmla="*/ 69 w 117"/>
                  <a:gd name="T73" fmla="*/ 81 h 88"/>
                  <a:gd name="T74" fmla="*/ 64 w 117"/>
                  <a:gd name="T75" fmla="*/ 80 h 88"/>
                  <a:gd name="T76" fmla="*/ 61 w 117"/>
                  <a:gd name="T77" fmla="*/ 82 h 88"/>
                  <a:gd name="T78" fmla="*/ 55 w 117"/>
                  <a:gd name="T79" fmla="*/ 80 h 88"/>
                  <a:gd name="T80" fmla="*/ 53 w 117"/>
                  <a:gd name="T81" fmla="*/ 77 h 88"/>
                  <a:gd name="T82" fmla="*/ 49 w 117"/>
                  <a:gd name="T83" fmla="*/ 72 h 88"/>
                  <a:gd name="T84" fmla="*/ 46 w 117"/>
                  <a:gd name="T85" fmla="*/ 76 h 88"/>
                  <a:gd name="T86" fmla="*/ 45 w 117"/>
                  <a:gd name="T87" fmla="*/ 80 h 88"/>
                  <a:gd name="T88" fmla="*/ 39 w 117"/>
                  <a:gd name="T89" fmla="*/ 83 h 88"/>
                  <a:gd name="T90" fmla="*/ 33 w 117"/>
                  <a:gd name="T91" fmla="*/ 84 h 88"/>
                  <a:gd name="T92" fmla="*/ 28 w 117"/>
                  <a:gd name="T93" fmla="*/ 83 h 88"/>
                  <a:gd name="T94" fmla="*/ 27 w 117"/>
                  <a:gd name="T95" fmla="*/ 84 h 88"/>
                  <a:gd name="T96" fmla="*/ 24 w 117"/>
                  <a:gd name="T97" fmla="*/ 87 h 88"/>
                  <a:gd name="T98" fmla="*/ 21 w 117"/>
                  <a:gd name="T99" fmla="*/ 88 h 88"/>
                  <a:gd name="T100" fmla="*/ 15 w 117"/>
                  <a:gd name="T101" fmla="*/ 87 h 88"/>
                  <a:gd name="T102" fmla="*/ 11 w 117"/>
                  <a:gd name="T103" fmla="*/ 84 h 88"/>
                  <a:gd name="T104" fmla="*/ 15 w 117"/>
                  <a:gd name="T105" fmla="*/ 82 h 88"/>
                  <a:gd name="T106" fmla="*/ 17 w 117"/>
                  <a:gd name="T107" fmla="*/ 81 h 88"/>
                  <a:gd name="T108" fmla="*/ 19 w 117"/>
                  <a:gd name="T109" fmla="*/ 79 h 88"/>
                  <a:gd name="T110" fmla="*/ 17 w 117"/>
                  <a:gd name="T111" fmla="*/ 77 h 88"/>
                  <a:gd name="T112" fmla="*/ 9 w 117"/>
                  <a:gd name="T113" fmla="*/ 67 h 88"/>
                  <a:gd name="T114" fmla="*/ 11 w 117"/>
                  <a:gd name="T115" fmla="*/ 61 h 88"/>
                  <a:gd name="T116" fmla="*/ 9 w 117"/>
                  <a:gd name="T117" fmla="*/ 58 h 88"/>
                  <a:gd name="T118" fmla="*/ 6 w 117"/>
                  <a:gd name="T119" fmla="*/ 58 h 88"/>
                  <a:gd name="T120" fmla="*/ 5 w 117"/>
                  <a:gd name="T121" fmla="*/ 55 h 88"/>
                  <a:gd name="T122" fmla="*/ 11 w 117"/>
                  <a:gd name="T12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8">
                    <a:moveTo>
                      <a:pt x="9" y="48"/>
                    </a:moveTo>
                    <a:cubicBezTo>
                      <a:pt x="7" y="47"/>
                      <a:pt x="7" y="47"/>
                      <a:pt x="7" y="47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3" y="38"/>
                      <a:pt x="3" y="38"/>
                    </a:cubicBezTo>
                    <a:cubicBezTo>
                      <a:pt x="4" y="37"/>
                      <a:pt x="6" y="36"/>
                      <a:pt x="6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8" y="33"/>
                      <a:pt x="9" y="33"/>
                    </a:cubicBezTo>
                    <a:cubicBezTo>
                      <a:pt x="10" y="33"/>
                      <a:pt x="10" y="34"/>
                      <a:pt x="10" y="33"/>
                    </a:cubicBezTo>
                    <a:cubicBezTo>
                      <a:pt x="11" y="33"/>
                      <a:pt x="11" y="29"/>
                      <a:pt x="11" y="29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5" y="19"/>
                      <a:pt x="115" y="19"/>
                    </a:cubicBezTo>
                    <a:cubicBezTo>
                      <a:pt x="114" y="19"/>
                      <a:pt x="112" y="19"/>
                      <a:pt x="112" y="19"/>
                    </a:cubicBezTo>
                    <a:cubicBezTo>
                      <a:pt x="112" y="19"/>
                      <a:pt x="111" y="20"/>
                      <a:pt x="110" y="20"/>
                    </a:cubicBezTo>
                    <a:cubicBezTo>
                      <a:pt x="110" y="20"/>
                      <a:pt x="109" y="22"/>
                      <a:pt x="109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8"/>
                      <a:pt x="112" y="28"/>
                      <a:pt x="107" y="27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30"/>
                      <a:pt x="102" y="30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1" y="38"/>
                      <a:pt x="89" y="38"/>
                      <a:pt x="89" y="38"/>
                    </a:cubicBezTo>
                    <a:cubicBezTo>
                      <a:pt x="89" y="38"/>
                      <a:pt x="86" y="39"/>
                      <a:pt x="86" y="3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85" y="42"/>
                      <a:pt x="85" y="45"/>
                      <a:pt x="85" y="45"/>
                    </a:cubicBezTo>
                    <a:cubicBezTo>
                      <a:pt x="85" y="45"/>
                      <a:pt x="87" y="46"/>
                      <a:pt x="87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89" y="49"/>
                      <a:pt x="89" y="52"/>
                      <a:pt x="89" y="52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91" y="58"/>
                      <a:pt x="90" y="59"/>
                    </a:cubicBezTo>
                    <a:cubicBezTo>
                      <a:pt x="89" y="59"/>
                      <a:pt x="88" y="60"/>
                      <a:pt x="88" y="60"/>
                    </a:cubicBezTo>
                    <a:cubicBezTo>
                      <a:pt x="88" y="60"/>
                      <a:pt x="86" y="60"/>
                      <a:pt x="86" y="60"/>
                    </a:cubicBezTo>
                    <a:cubicBezTo>
                      <a:pt x="86" y="60"/>
                      <a:pt x="84" y="60"/>
                      <a:pt x="84" y="60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7" y="69"/>
                      <a:pt x="77" y="68"/>
                    </a:cubicBezTo>
                    <a:cubicBezTo>
                      <a:pt x="77" y="68"/>
                      <a:pt x="77" y="67"/>
                      <a:pt x="77" y="67"/>
                    </a:cubicBezTo>
                    <a:cubicBezTo>
                      <a:pt x="78" y="68"/>
                      <a:pt x="79" y="69"/>
                      <a:pt x="79" y="69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78" y="71"/>
                      <a:pt x="78" y="71"/>
                    </a:cubicBezTo>
                    <a:cubicBezTo>
                      <a:pt x="78" y="71"/>
                      <a:pt x="77" y="72"/>
                      <a:pt x="77" y="72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4"/>
                      <a:pt x="76" y="74"/>
                      <a:pt x="76" y="75"/>
                    </a:cubicBezTo>
                    <a:cubicBezTo>
                      <a:pt x="76" y="75"/>
                      <a:pt x="76" y="76"/>
                      <a:pt x="76" y="76"/>
                    </a:cubicBezTo>
                    <a:cubicBezTo>
                      <a:pt x="77" y="76"/>
                      <a:pt x="78" y="78"/>
                      <a:pt x="78" y="78"/>
                    </a:cubicBezTo>
                    <a:cubicBezTo>
                      <a:pt x="78" y="78"/>
                      <a:pt x="79" y="79"/>
                      <a:pt x="79" y="79"/>
                    </a:cubicBezTo>
                    <a:cubicBezTo>
                      <a:pt x="79" y="79"/>
                      <a:pt x="79" y="80"/>
                      <a:pt x="79" y="80"/>
                    </a:cubicBezTo>
                    <a:cubicBezTo>
                      <a:pt x="79" y="80"/>
                      <a:pt x="78" y="81"/>
                      <a:pt x="77" y="81"/>
                    </a:cubicBezTo>
                    <a:cubicBezTo>
                      <a:pt x="77" y="81"/>
                      <a:pt x="75" y="81"/>
                      <a:pt x="75" y="81"/>
                    </a:cubicBezTo>
                    <a:cubicBezTo>
                      <a:pt x="75" y="81"/>
                      <a:pt x="74" y="83"/>
                      <a:pt x="74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4" y="84"/>
                      <a:pt x="72" y="83"/>
                    </a:cubicBezTo>
                    <a:cubicBezTo>
                      <a:pt x="69" y="82"/>
                      <a:pt x="69" y="81"/>
                      <a:pt x="69" y="81"/>
                    </a:cubicBezTo>
                    <a:cubicBezTo>
                      <a:pt x="69" y="81"/>
                      <a:pt x="68" y="80"/>
                      <a:pt x="68" y="80"/>
                    </a:cubicBezTo>
                    <a:cubicBezTo>
                      <a:pt x="67" y="80"/>
                      <a:pt x="66" y="80"/>
                      <a:pt x="66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2" y="81"/>
                      <a:pt x="62" y="82"/>
                      <a:pt x="61" y="82"/>
                    </a:cubicBezTo>
                    <a:cubicBezTo>
                      <a:pt x="60" y="83"/>
                      <a:pt x="61" y="83"/>
                      <a:pt x="60" y="83"/>
                    </a:cubicBezTo>
                    <a:cubicBezTo>
                      <a:pt x="58" y="83"/>
                      <a:pt x="57" y="81"/>
                      <a:pt x="57" y="81"/>
                    </a:cubicBezTo>
                    <a:cubicBezTo>
                      <a:pt x="57" y="81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80"/>
                      <a:pt x="53" y="78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6"/>
                      <a:pt x="52" y="77"/>
                      <a:pt x="51" y="76"/>
                    </a:cubicBezTo>
                    <a:cubicBezTo>
                      <a:pt x="51" y="75"/>
                      <a:pt x="50" y="74"/>
                      <a:pt x="50" y="7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3"/>
                    </a:cubicBezTo>
                    <a:cubicBezTo>
                      <a:pt x="48" y="74"/>
                      <a:pt x="47" y="74"/>
                      <a:pt x="47" y="74"/>
                    </a:cubicBezTo>
                    <a:cubicBezTo>
                      <a:pt x="47" y="75"/>
                      <a:pt x="46" y="76"/>
                      <a:pt x="46" y="76"/>
                    </a:cubicBezTo>
                    <a:cubicBezTo>
                      <a:pt x="46" y="76"/>
                      <a:pt x="45" y="77"/>
                      <a:pt x="45" y="78"/>
                    </a:cubicBezTo>
                    <a:cubicBezTo>
                      <a:pt x="46" y="78"/>
                      <a:pt x="46" y="78"/>
                      <a:pt x="46" y="79"/>
                    </a:cubicBezTo>
                    <a:cubicBezTo>
                      <a:pt x="46" y="79"/>
                      <a:pt x="45" y="80"/>
                      <a:pt x="45" y="80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3" y="82"/>
                      <a:pt x="41" y="83"/>
                      <a:pt x="41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3" y="84"/>
                      <a:pt x="33" y="84"/>
                    </a:cubicBezTo>
                    <a:cubicBezTo>
                      <a:pt x="32" y="84"/>
                      <a:pt x="31" y="84"/>
                      <a:pt x="31" y="84"/>
                    </a:cubicBezTo>
                    <a:cubicBezTo>
                      <a:pt x="31" y="84"/>
                      <a:pt x="30" y="83"/>
                      <a:pt x="29" y="83"/>
                    </a:cubicBezTo>
                    <a:cubicBezTo>
                      <a:pt x="29" y="83"/>
                      <a:pt x="28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6" y="84"/>
                      <a:pt x="27" y="84"/>
                      <a:pt x="27" y="84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6" y="86"/>
                      <a:pt x="26" y="86"/>
                    </a:cubicBezTo>
                    <a:cubicBezTo>
                      <a:pt x="26" y="87"/>
                      <a:pt x="24" y="87"/>
                      <a:pt x="24" y="87"/>
                    </a:cubicBezTo>
                    <a:cubicBezTo>
                      <a:pt x="24" y="87"/>
                      <a:pt x="24" y="88"/>
                      <a:pt x="24" y="88"/>
                    </a:cubicBezTo>
                    <a:cubicBezTo>
                      <a:pt x="24" y="88"/>
                      <a:pt x="24" y="88"/>
                      <a:pt x="23" y="88"/>
                    </a:cubicBezTo>
                    <a:cubicBezTo>
                      <a:pt x="22" y="88"/>
                      <a:pt x="22" y="88"/>
                      <a:pt x="21" y="88"/>
                    </a:cubicBezTo>
                    <a:cubicBezTo>
                      <a:pt x="21" y="87"/>
                      <a:pt x="20" y="87"/>
                      <a:pt x="19" y="87"/>
                    </a:cubicBezTo>
                    <a:cubicBezTo>
                      <a:pt x="19" y="87"/>
                      <a:pt x="16" y="86"/>
                      <a:pt x="16" y="86"/>
                    </a:cubicBezTo>
                    <a:cubicBezTo>
                      <a:pt x="16" y="86"/>
                      <a:pt x="15" y="87"/>
                      <a:pt x="15" y="87"/>
                    </a:cubicBezTo>
                    <a:cubicBezTo>
                      <a:pt x="14" y="87"/>
                      <a:pt x="13" y="87"/>
                      <a:pt x="12" y="86"/>
                    </a:cubicBezTo>
                    <a:cubicBezTo>
                      <a:pt x="12" y="86"/>
                      <a:pt x="11" y="86"/>
                      <a:pt x="11" y="86"/>
                    </a:cubicBezTo>
                    <a:cubicBezTo>
                      <a:pt x="11" y="85"/>
                      <a:pt x="11" y="84"/>
                      <a:pt x="11" y="84"/>
                    </a:cubicBezTo>
                    <a:cubicBezTo>
                      <a:pt x="11" y="84"/>
                      <a:pt x="10" y="83"/>
                      <a:pt x="11" y="83"/>
                    </a:cubicBezTo>
                    <a:cubicBezTo>
                      <a:pt x="11" y="83"/>
                      <a:pt x="12" y="83"/>
                      <a:pt x="13" y="83"/>
                    </a:cubicBezTo>
                    <a:cubicBezTo>
                      <a:pt x="14" y="83"/>
                      <a:pt x="15" y="83"/>
                      <a:pt x="15" y="82"/>
                    </a:cubicBezTo>
                    <a:cubicBezTo>
                      <a:pt x="15" y="82"/>
                      <a:pt x="15" y="82"/>
                      <a:pt x="16" y="82"/>
                    </a:cubicBezTo>
                    <a:cubicBezTo>
                      <a:pt x="16" y="82"/>
                      <a:pt x="17" y="83"/>
                      <a:pt x="17" y="82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7" y="79"/>
                      <a:pt x="17" y="79"/>
                    </a:cubicBezTo>
                    <a:cubicBezTo>
                      <a:pt x="18" y="79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2" y="78"/>
                    </a:cubicBezTo>
                    <a:cubicBezTo>
                      <a:pt x="22" y="78"/>
                      <a:pt x="18" y="78"/>
                      <a:pt x="17" y="77"/>
                    </a:cubicBezTo>
                    <a:cubicBezTo>
                      <a:pt x="15" y="75"/>
                      <a:pt x="13" y="74"/>
                      <a:pt x="13" y="70"/>
                    </a:cubicBezTo>
                    <a:cubicBezTo>
                      <a:pt x="12" y="70"/>
                      <a:pt x="12" y="68"/>
                      <a:pt x="11" y="68"/>
                    </a:cubicBezTo>
                    <a:cubicBezTo>
                      <a:pt x="11" y="68"/>
                      <a:pt x="9" y="67"/>
                      <a:pt x="9" y="67"/>
                    </a:cubicBezTo>
                    <a:cubicBezTo>
                      <a:pt x="9" y="66"/>
                      <a:pt x="9" y="66"/>
                      <a:pt x="10" y="65"/>
                    </a:cubicBezTo>
                    <a:cubicBezTo>
                      <a:pt x="10" y="64"/>
                      <a:pt x="10" y="64"/>
                      <a:pt x="11" y="63"/>
                    </a:cubicBezTo>
                    <a:cubicBezTo>
                      <a:pt x="11" y="63"/>
                      <a:pt x="11" y="61"/>
                      <a:pt x="11" y="61"/>
                    </a:cubicBezTo>
                    <a:cubicBezTo>
                      <a:pt x="11" y="61"/>
                      <a:pt x="12" y="60"/>
                      <a:pt x="11" y="60"/>
                    </a:cubicBezTo>
                    <a:cubicBezTo>
                      <a:pt x="11" y="59"/>
                      <a:pt x="10" y="58"/>
                      <a:pt x="10" y="58"/>
                    </a:cubicBezTo>
                    <a:cubicBezTo>
                      <a:pt x="10" y="58"/>
                      <a:pt x="10" y="58"/>
                      <a:pt x="9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6" y="58"/>
                      <a:pt x="6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7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5" y="55"/>
                      <a:pt x="6" y="53"/>
                      <a:pt x="7" y="53"/>
                    </a:cubicBezTo>
                    <a:cubicBezTo>
                      <a:pt x="8" y="52"/>
                      <a:pt x="10" y="50"/>
                      <a:pt x="10" y="50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9" y="48"/>
                      <a:pt x="9" y="4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2" name="Freeform 197">
                <a:extLst>
                  <a:ext uri="{FF2B5EF4-FFF2-40B4-BE49-F238E27FC236}">
                    <a16:creationId xmlns:a16="http://schemas.microsoft.com/office/drawing/2014/main" id="{4BD7A9E4-310F-3CBE-15D1-912DCDB6FD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225" y="3286815"/>
                <a:ext cx="517832" cy="466653"/>
              </a:xfrm>
              <a:custGeom>
                <a:avLst/>
                <a:gdLst>
                  <a:gd name="T0" fmla="*/ 216 w 227"/>
                  <a:gd name="T1" fmla="*/ 62 h 211"/>
                  <a:gd name="T2" fmla="*/ 209 w 227"/>
                  <a:gd name="T3" fmla="*/ 47 h 211"/>
                  <a:gd name="T4" fmla="*/ 183 w 227"/>
                  <a:gd name="T5" fmla="*/ 33 h 211"/>
                  <a:gd name="T6" fmla="*/ 141 w 227"/>
                  <a:gd name="T7" fmla="*/ 25 h 211"/>
                  <a:gd name="T8" fmla="*/ 102 w 227"/>
                  <a:gd name="T9" fmla="*/ 1 h 211"/>
                  <a:gd name="T10" fmla="*/ 84 w 227"/>
                  <a:gd name="T11" fmla="*/ 17 h 211"/>
                  <a:gd name="T12" fmla="*/ 82 w 227"/>
                  <a:gd name="T13" fmla="*/ 40 h 211"/>
                  <a:gd name="T14" fmla="*/ 70 w 227"/>
                  <a:gd name="T15" fmla="*/ 52 h 211"/>
                  <a:gd name="T16" fmla="*/ 58 w 227"/>
                  <a:gd name="T17" fmla="*/ 61 h 211"/>
                  <a:gd name="T18" fmla="*/ 39 w 227"/>
                  <a:gd name="T19" fmla="*/ 55 h 211"/>
                  <a:gd name="T20" fmla="*/ 18 w 227"/>
                  <a:gd name="T21" fmla="*/ 65 h 211"/>
                  <a:gd name="T22" fmla="*/ 3 w 227"/>
                  <a:gd name="T23" fmla="*/ 67 h 211"/>
                  <a:gd name="T24" fmla="*/ 3 w 227"/>
                  <a:gd name="T25" fmla="*/ 66 h 211"/>
                  <a:gd name="T26" fmla="*/ 3 w 227"/>
                  <a:gd name="T27" fmla="*/ 66 h 211"/>
                  <a:gd name="T28" fmla="*/ 4 w 227"/>
                  <a:gd name="T29" fmla="*/ 77 h 211"/>
                  <a:gd name="T30" fmla="*/ 17 w 227"/>
                  <a:gd name="T31" fmla="*/ 102 h 211"/>
                  <a:gd name="T32" fmla="*/ 30 w 227"/>
                  <a:gd name="T33" fmla="*/ 77 h 211"/>
                  <a:gd name="T34" fmla="*/ 51 w 227"/>
                  <a:gd name="T35" fmla="*/ 92 h 211"/>
                  <a:gd name="T36" fmla="*/ 64 w 227"/>
                  <a:gd name="T37" fmla="*/ 115 h 211"/>
                  <a:gd name="T38" fmla="*/ 53 w 227"/>
                  <a:gd name="T39" fmla="*/ 108 h 211"/>
                  <a:gd name="T40" fmla="*/ 65 w 227"/>
                  <a:gd name="T41" fmla="*/ 124 h 211"/>
                  <a:gd name="T42" fmla="*/ 73 w 227"/>
                  <a:gd name="T43" fmla="*/ 138 h 211"/>
                  <a:gd name="T44" fmla="*/ 72 w 227"/>
                  <a:gd name="T45" fmla="*/ 145 h 211"/>
                  <a:gd name="T46" fmla="*/ 58 w 227"/>
                  <a:gd name="T47" fmla="*/ 130 h 211"/>
                  <a:gd name="T48" fmla="*/ 61 w 227"/>
                  <a:gd name="T49" fmla="*/ 136 h 211"/>
                  <a:gd name="T50" fmla="*/ 76 w 227"/>
                  <a:gd name="T51" fmla="*/ 153 h 211"/>
                  <a:gd name="T52" fmla="*/ 74 w 227"/>
                  <a:gd name="T53" fmla="*/ 146 h 211"/>
                  <a:gd name="T54" fmla="*/ 89 w 227"/>
                  <a:gd name="T55" fmla="*/ 156 h 211"/>
                  <a:gd name="T56" fmla="*/ 99 w 227"/>
                  <a:gd name="T57" fmla="*/ 157 h 211"/>
                  <a:gd name="T58" fmla="*/ 126 w 227"/>
                  <a:gd name="T59" fmla="*/ 164 h 211"/>
                  <a:gd name="T60" fmla="*/ 160 w 227"/>
                  <a:gd name="T61" fmla="*/ 187 h 211"/>
                  <a:gd name="T62" fmla="*/ 140 w 227"/>
                  <a:gd name="T63" fmla="*/ 190 h 211"/>
                  <a:gd name="T64" fmla="*/ 184 w 227"/>
                  <a:gd name="T65" fmla="*/ 200 h 211"/>
                  <a:gd name="T66" fmla="*/ 171 w 227"/>
                  <a:gd name="T67" fmla="*/ 185 h 211"/>
                  <a:gd name="T68" fmla="*/ 153 w 227"/>
                  <a:gd name="T69" fmla="*/ 162 h 211"/>
                  <a:gd name="T70" fmla="*/ 118 w 227"/>
                  <a:gd name="T71" fmla="*/ 135 h 211"/>
                  <a:gd name="T72" fmla="*/ 100 w 227"/>
                  <a:gd name="T73" fmla="*/ 105 h 211"/>
                  <a:gd name="T74" fmla="*/ 88 w 227"/>
                  <a:gd name="T75" fmla="*/ 76 h 211"/>
                  <a:gd name="T76" fmla="*/ 121 w 227"/>
                  <a:gd name="T77" fmla="*/ 70 h 211"/>
                  <a:gd name="T78" fmla="*/ 160 w 227"/>
                  <a:gd name="T79" fmla="*/ 71 h 211"/>
                  <a:gd name="T80" fmla="*/ 189 w 227"/>
                  <a:gd name="T81" fmla="*/ 70 h 211"/>
                  <a:gd name="T82" fmla="*/ 179 w 227"/>
                  <a:gd name="T83" fmla="*/ 190 h 211"/>
                  <a:gd name="T84" fmla="*/ 192 w 227"/>
                  <a:gd name="T85" fmla="*/ 201 h 211"/>
                  <a:gd name="T86" fmla="*/ 159 w 227"/>
                  <a:gd name="T87" fmla="*/ 195 h 211"/>
                  <a:gd name="T88" fmla="*/ 144 w 227"/>
                  <a:gd name="T89" fmla="*/ 199 h 211"/>
                  <a:gd name="T90" fmla="*/ 115 w 227"/>
                  <a:gd name="T91" fmla="*/ 191 h 211"/>
                  <a:gd name="T92" fmla="*/ 136 w 227"/>
                  <a:gd name="T93" fmla="*/ 178 h 211"/>
                  <a:gd name="T94" fmla="*/ 144 w 227"/>
                  <a:gd name="T95" fmla="*/ 180 h 211"/>
                  <a:gd name="T96" fmla="*/ 123 w 227"/>
                  <a:gd name="T97" fmla="*/ 178 h 211"/>
                  <a:gd name="T98" fmla="*/ 129 w 227"/>
                  <a:gd name="T99" fmla="*/ 168 h 211"/>
                  <a:gd name="T100" fmla="*/ 51 w 227"/>
                  <a:gd name="T101" fmla="*/ 93 h 211"/>
                  <a:gd name="T102" fmla="*/ 50 w 227"/>
                  <a:gd name="T103" fmla="*/ 97 h 211"/>
                  <a:gd name="T104" fmla="*/ 60 w 227"/>
                  <a:gd name="T105" fmla="*/ 119 h 211"/>
                  <a:gd name="T106" fmla="*/ 53 w 227"/>
                  <a:gd name="T107" fmla="*/ 121 h 211"/>
                  <a:gd name="T108" fmla="*/ 35 w 227"/>
                  <a:gd name="T109" fmla="*/ 119 h 211"/>
                  <a:gd name="T110" fmla="*/ 36 w 227"/>
                  <a:gd name="T111" fmla="*/ 91 h 211"/>
                  <a:gd name="T112" fmla="*/ 40 w 227"/>
                  <a:gd name="T113" fmla="*/ 103 h 211"/>
                  <a:gd name="T114" fmla="*/ 45 w 227"/>
                  <a:gd name="T115" fmla="*/ 120 h 211"/>
                  <a:gd name="T116" fmla="*/ 37 w 227"/>
                  <a:gd name="T117" fmla="*/ 107 h 211"/>
                  <a:gd name="T118" fmla="*/ 34 w 227"/>
                  <a:gd name="T119" fmla="*/ 9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" h="211">
                    <a:moveTo>
                      <a:pt x="215" y="82"/>
                    </a:moveTo>
                    <a:cubicBezTo>
                      <a:pt x="215" y="80"/>
                      <a:pt x="214" y="79"/>
                      <a:pt x="216" y="78"/>
                    </a:cubicBezTo>
                    <a:cubicBezTo>
                      <a:pt x="217" y="78"/>
                      <a:pt x="218" y="80"/>
                      <a:pt x="218" y="78"/>
                    </a:cubicBezTo>
                    <a:cubicBezTo>
                      <a:pt x="218" y="76"/>
                      <a:pt x="219" y="77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7"/>
                      <a:pt x="217" y="77"/>
                    </a:cubicBezTo>
                    <a:cubicBezTo>
                      <a:pt x="217" y="77"/>
                      <a:pt x="216" y="78"/>
                      <a:pt x="215" y="78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6" y="71"/>
                      <a:pt x="215" y="69"/>
                      <a:pt x="214" y="67"/>
                    </a:cubicBezTo>
                    <a:cubicBezTo>
                      <a:pt x="213" y="66"/>
                      <a:pt x="212" y="65"/>
                      <a:pt x="212" y="65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1"/>
                      <a:pt x="216" y="61"/>
                      <a:pt x="216" y="61"/>
                    </a:cubicBezTo>
                    <a:cubicBezTo>
                      <a:pt x="216" y="61"/>
                      <a:pt x="218" y="63"/>
                      <a:pt x="220" y="63"/>
                    </a:cubicBezTo>
                    <a:cubicBezTo>
                      <a:pt x="221" y="63"/>
                      <a:pt x="220" y="63"/>
                      <a:pt x="222" y="62"/>
                    </a:cubicBezTo>
                    <a:cubicBezTo>
                      <a:pt x="224" y="62"/>
                      <a:pt x="227" y="59"/>
                      <a:pt x="227" y="59"/>
                    </a:cubicBezTo>
                    <a:cubicBezTo>
                      <a:pt x="227" y="59"/>
                      <a:pt x="225" y="57"/>
                      <a:pt x="224" y="57"/>
                    </a:cubicBezTo>
                    <a:cubicBezTo>
                      <a:pt x="223" y="58"/>
                      <a:pt x="224" y="58"/>
                      <a:pt x="221" y="58"/>
                    </a:cubicBezTo>
                    <a:cubicBezTo>
                      <a:pt x="218" y="57"/>
                      <a:pt x="217" y="56"/>
                      <a:pt x="217" y="56"/>
                    </a:cubicBezTo>
                    <a:cubicBezTo>
                      <a:pt x="217" y="56"/>
                      <a:pt x="216" y="56"/>
                      <a:pt x="215" y="56"/>
                    </a:cubicBezTo>
                    <a:cubicBezTo>
                      <a:pt x="214" y="56"/>
                      <a:pt x="214" y="56"/>
                      <a:pt x="213" y="55"/>
                    </a:cubicBezTo>
                    <a:cubicBezTo>
                      <a:pt x="211" y="53"/>
                      <a:pt x="209" y="51"/>
                      <a:pt x="209" y="51"/>
                    </a:cubicBezTo>
                    <a:cubicBezTo>
                      <a:pt x="209" y="51"/>
                      <a:pt x="207" y="52"/>
                      <a:pt x="207" y="51"/>
                    </a:cubicBezTo>
                    <a:cubicBezTo>
                      <a:pt x="207" y="51"/>
                      <a:pt x="208" y="49"/>
                      <a:pt x="208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7" y="47"/>
                      <a:pt x="209" y="47"/>
                      <a:pt x="209" y="47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12" y="44"/>
                      <a:pt x="210" y="42"/>
                      <a:pt x="207" y="43"/>
                    </a:cubicBezTo>
                    <a:cubicBezTo>
                      <a:pt x="206" y="43"/>
                      <a:pt x="205" y="44"/>
                      <a:pt x="205" y="44"/>
                    </a:cubicBezTo>
                    <a:cubicBezTo>
                      <a:pt x="204" y="44"/>
                      <a:pt x="202" y="43"/>
                      <a:pt x="202" y="42"/>
                    </a:cubicBezTo>
                    <a:cubicBezTo>
                      <a:pt x="202" y="41"/>
                      <a:pt x="201" y="41"/>
                      <a:pt x="203" y="40"/>
                    </a:cubicBezTo>
                    <a:cubicBezTo>
                      <a:pt x="204" y="40"/>
                      <a:pt x="205" y="38"/>
                      <a:pt x="205" y="38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4" y="29"/>
                      <a:pt x="204" y="29"/>
                      <a:pt x="204" y="29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6" y="30"/>
                      <a:pt x="196" y="30"/>
                      <a:pt x="196" y="30"/>
                    </a:cubicBezTo>
                    <a:cubicBezTo>
                      <a:pt x="196" y="30"/>
                      <a:pt x="193" y="31"/>
                      <a:pt x="193" y="32"/>
                    </a:cubicBezTo>
                    <a:cubicBezTo>
                      <a:pt x="192" y="33"/>
                      <a:pt x="187" y="33"/>
                      <a:pt x="187" y="33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4" y="36"/>
                      <a:pt x="173" y="36"/>
                    </a:cubicBezTo>
                    <a:cubicBezTo>
                      <a:pt x="172" y="36"/>
                      <a:pt x="167" y="35"/>
                      <a:pt x="167" y="35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1" y="26"/>
                      <a:pt x="141" y="26"/>
                      <a:pt x="141" y="25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8" y="0"/>
                      <a:pt x="108" y="0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106" y="0"/>
                      <a:pt x="104" y="0"/>
                      <a:pt x="104" y="0"/>
                    </a:cubicBezTo>
                    <a:cubicBezTo>
                      <a:pt x="104" y="0"/>
                      <a:pt x="103" y="1"/>
                      <a:pt x="102" y="1"/>
                    </a:cubicBezTo>
                    <a:cubicBezTo>
                      <a:pt x="102" y="1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3" y="9"/>
                      <a:pt x="104" y="9"/>
                      <a:pt x="99" y="8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11"/>
                      <a:pt x="94" y="1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1" y="19"/>
                      <a:pt x="81" y="19"/>
                    </a:cubicBezTo>
                    <a:cubicBezTo>
                      <a:pt x="81" y="19"/>
                      <a:pt x="78" y="20"/>
                      <a:pt x="78" y="20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7" y="23"/>
                      <a:pt x="77" y="23"/>
                    </a:cubicBezTo>
                    <a:cubicBezTo>
                      <a:pt x="77" y="23"/>
                      <a:pt x="77" y="26"/>
                      <a:pt x="77" y="26"/>
                    </a:cubicBezTo>
                    <a:cubicBezTo>
                      <a:pt x="77" y="26"/>
                      <a:pt x="79" y="27"/>
                      <a:pt x="79" y="27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9"/>
                      <a:pt x="82" y="30"/>
                      <a:pt x="82" y="30"/>
                    </a:cubicBezTo>
                    <a:cubicBezTo>
                      <a:pt x="81" y="30"/>
                      <a:pt x="81" y="33"/>
                      <a:pt x="81" y="3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3" y="39"/>
                      <a:pt x="82" y="40"/>
                    </a:cubicBezTo>
                    <a:cubicBezTo>
                      <a:pt x="81" y="40"/>
                      <a:pt x="80" y="41"/>
                      <a:pt x="80" y="41"/>
                    </a:cubicBezTo>
                    <a:cubicBezTo>
                      <a:pt x="80" y="41"/>
                      <a:pt x="78" y="41"/>
                      <a:pt x="78" y="41"/>
                    </a:cubicBezTo>
                    <a:cubicBezTo>
                      <a:pt x="78" y="41"/>
                      <a:pt x="76" y="41"/>
                      <a:pt x="76" y="41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9" y="50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9"/>
                      <a:pt x="71" y="50"/>
                      <a:pt x="71" y="50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2"/>
                      <a:pt x="70" y="52"/>
                      <a:pt x="70" y="52"/>
                    </a:cubicBezTo>
                    <a:cubicBezTo>
                      <a:pt x="70" y="52"/>
                      <a:pt x="69" y="53"/>
                      <a:pt x="69" y="53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5"/>
                      <a:pt x="68" y="55"/>
                      <a:pt x="68" y="56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9" y="57"/>
                      <a:pt x="70" y="59"/>
                      <a:pt x="70" y="59"/>
                    </a:cubicBezTo>
                    <a:cubicBezTo>
                      <a:pt x="70" y="59"/>
                      <a:pt x="71" y="60"/>
                      <a:pt x="71" y="60"/>
                    </a:cubicBezTo>
                    <a:cubicBezTo>
                      <a:pt x="71" y="60"/>
                      <a:pt x="71" y="61"/>
                      <a:pt x="71" y="61"/>
                    </a:cubicBezTo>
                    <a:cubicBezTo>
                      <a:pt x="71" y="61"/>
                      <a:pt x="70" y="62"/>
                      <a:pt x="69" y="62"/>
                    </a:cubicBezTo>
                    <a:cubicBezTo>
                      <a:pt x="69" y="62"/>
                      <a:pt x="67" y="62"/>
                      <a:pt x="67" y="62"/>
                    </a:cubicBezTo>
                    <a:cubicBezTo>
                      <a:pt x="67" y="62"/>
                      <a:pt x="66" y="64"/>
                      <a:pt x="66" y="64"/>
                    </a:cubicBezTo>
                    <a:cubicBezTo>
                      <a:pt x="66" y="64"/>
                      <a:pt x="65" y="64"/>
                      <a:pt x="64" y="64"/>
                    </a:cubicBezTo>
                    <a:cubicBezTo>
                      <a:pt x="64" y="64"/>
                      <a:pt x="66" y="65"/>
                      <a:pt x="64" y="64"/>
                    </a:cubicBezTo>
                    <a:cubicBezTo>
                      <a:pt x="61" y="63"/>
                      <a:pt x="61" y="62"/>
                      <a:pt x="61" y="62"/>
                    </a:cubicBezTo>
                    <a:cubicBezTo>
                      <a:pt x="61" y="62"/>
                      <a:pt x="60" y="61"/>
                      <a:pt x="60" y="61"/>
                    </a:cubicBezTo>
                    <a:cubicBezTo>
                      <a:pt x="59" y="61"/>
                      <a:pt x="58" y="61"/>
                      <a:pt x="58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3" y="63"/>
                    </a:cubicBezTo>
                    <a:cubicBezTo>
                      <a:pt x="52" y="64"/>
                      <a:pt x="53" y="64"/>
                      <a:pt x="52" y="64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5" y="60"/>
                      <a:pt x="45" y="61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4" y="58"/>
                      <a:pt x="43" y="57"/>
                    </a:cubicBezTo>
                    <a:cubicBezTo>
                      <a:pt x="43" y="56"/>
                      <a:pt x="42" y="55"/>
                      <a:pt x="42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4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6"/>
                      <a:pt x="38" y="57"/>
                      <a:pt x="38" y="57"/>
                    </a:cubicBezTo>
                    <a:cubicBezTo>
                      <a:pt x="38" y="57"/>
                      <a:pt x="37" y="58"/>
                      <a:pt x="37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8" y="60"/>
                      <a:pt x="37" y="61"/>
                      <a:pt x="37" y="61"/>
                    </a:cubicBezTo>
                    <a:cubicBezTo>
                      <a:pt x="36" y="62"/>
                      <a:pt x="36" y="62"/>
                      <a:pt x="35" y="62"/>
                    </a:cubicBezTo>
                    <a:cubicBezTo>
                      <a:pt x="35" y="63"/>
                      <a:pt x="33" y="64"/>
                      <a:pt x="33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24" y="65"/>
                      <a:pt x="23" y="65"/>
                      <a:pt x="23" y="65"/>
                    </a:cubicBezTo>
                    <a:cubicBezTo>
                      <a:pt x="23" y="65"/>
                      <a:pt x="22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ubicBezTo>
                      <a:pt x="19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4" y="69"/>
                      <a:pt x="14" y="69"/>
                      <a:pt x="13" y="69"/>
                    </a:cubicBezTo>
                    <a:cubicBezTo>
                      <a:pt x="13" y="68"/>
                      <a:pt x="12" y="68"/>
                      <a:pt x="11" y="68"/>
                    </a:cubicBezTo>
                    <a:cubicBezTo>
                      <a:pt x="11" y="68"/>
                      <a:pt x="8" y="67"/>
                      <a:pt x="8" y="67"/>
                    </a:cubicBezTo>
                    <a:cubicBezTo>
                      <a:pt x="8" y="67"/>
                      <a:pt x="7" y="68"/>
                      <a:pt x="7" y="68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4"/>
                      <a:pt x="3" y="74"/>
                      <a:pt x="3" y="75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2"/>
                      <a:pt x="6" y="83"/>
                      <a:pt x="6" y="84"/>
                    </a:cubicBezTo>
                    <a:cubicBezTo>
                      <a:pt x="6" y="84"/>
                      <a:pt x="6" y="85"/>
                      <a:pt x="6" y="86"/>
                    </a:cubicBezTo>
                    <a:cubicBezTo>
                      <a:pt x="6" y="86"/>
                      <a:pt x="8" y="88"/>
                      <a:pt x="8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8" y="90"/>
                      <a:pt x="9" y="91"/>
                      <a:pt x="10" y="92"/>
                    </a:cubicBezTo>
                    <a:cubicBezTo>
                      <a:pt x="10" y="92"/>
                      <a:pt x="11" y="93"/>
                      <a:pt x="11" y="93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3"/>
                      <a:pt x="18" y="103"/>
                    </a:cubicBezTo>
                    <a:cubicBezTo>
                      <a:pt x="19" y="103"/>
                      <a:pt x="20" y="103"/>
                      <a:pt x="20" y="103"/>
                    </a:cubicBezTo>
                    <a:cubicBezTo>
                      <a:pt x="21" y="103"/>
                      <a:pt x="21" y="104"/>
                      <a:pt x="22" y="101"/>
                    </a:cubicBezTo>
                    <a:cubicBezTo>
                      <a:pt x="22" y="99"/>
                      <a:pt x="22" y="98"/>
                      <a:pt x="22" y="98"/>
                    </a:cubicBezTo>
                    <a:cubicBezTo>
                      <a:pt x="22" y="98"/>
                      <a:pt x="23" y="98"/>
                      <a:pt x="23" y="97"/>
                    </a:cubicBezTo>
                    <a:cubicBezTo>
                      <a:pt x="24" y="97"/>
                      <a:pt x="25" y="97"/>
                      <a:pt x="25" y="96"/>
                    </a:cubicBezTo>
                    <a:cubicBezTo>
                      <a:pt x="25" y="94"/>
                      <a:pt x="23" y="93"/>
                      <a:pt x="23" y="93"/>
                    </a:cubicBezTo>
                    <a:cubicBezTo>
                      <a:pt x="23" y="93"/>
                      <a:pt x="25" y="92"/>
                      <a:pt x="26" y="93"/>
                    </a:cubicBezTo>
                    <a:cubicBezTo>
                      <a:pt x="26" y="94"/>
                      <a:pt x="26" y="95"/>
                      <a:pt x="27" y="94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1"/>
                      <a:pt x="27" y="90"/>
                      <a:pt x="27" y="89"/>
                    </a:cubicBezTo>
                    <a:cubicBezTo>
                      <a:pt x="27" y="89"/>
                      <a:pt x="28" y="88"/>
                      <a:pt x="28" y="87"/>
                    </a:cubicBezTo>
                    <a:cubicBezTo>
                      <a:pt x="29" y="86"/>
                      <a:pt x="29" y="85"/>
                      <a:pt x="29" y="84"/>
                    </a:cubicBezTo>
                    <a:cubicBezTo>
                      <a:pt x="29" y="82"/>
                      <a:pt x="29" y="83"/>
                      <a:pt x="30" y="81"/>
                    </a:cubicBezTo>
                    <a:cubicBezTo>
                      <a:pt x="30" y="80"/>
                      <a:pt x="30" y="81"/>
                      <a:pt x="30" y="77"/>
                    </a:cubicBezTo>
                    <a:cubicBezTo>
                      <a:pt x="31" y="74"/>
                      <a:pt x="31" y="73"/>
                      <a:pt x="32" y="73"/>
                    </a:cubicBezTo>
                    <a:cubicBezTo>
                      <a:pt x="32" y="73"/>
                      <a:pt x="40" y="76"/>
                      <a:pt x="40" y="76"/>
                    </a:cubicBezTo>
                    <a:cubicBezTo>
                      <a:pt x="40" y="76"/>
                      <a:pt x="41" y="78"/>
                      <a:pt x="41" y="78"/>
                    </a:cubicBezTo>
                    <a:cubicBezTo>
                      <a:pt x="41" y="79"/>
                      <a:pt x="41" y="80"/>
                      <a:pt x="41" y="80"/>
                    </a:cubicBezTo>
                    <a:cubicBezTo>
                      <a:pt x="41" y="81"/>
                      <a:pt x="40" y="83"/>
                      <a:pt x="40" y="8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38" y="84"/>
                      <a:pt x="38" y="86"/>
                    </a:cubicBezTo>
                    <a:cubicBezTo>
                      <a:pt x="37" y="87"/>
                      <a:pt x="37" y="87"/>
                      <a:pt x="38" y="88"/>
                    </a:cubicBezTo>
                    <a:cubicBezTo>
                      <a:pt x="39" y="89"/>
                      <a:pt x="40" y="90"/>
                      <a:pt x="40" y="90"/>
                    </a:cubicBezTo>
                    <a:cubicBezTo>
                      <a:pt x="41" y="90"/>
                      <a:pt x="42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90"/>
                      <a:pt x="44" y="91"/>
                      <a:pt x="45" y="92"/>
                    </a:cubicBezTo>
                    <a:cubicBezTo>
                      <a:pt x="46" y="92"/>
                      <a:pt x="47" y="93"/>
                      <a:pt x="47" y="93"/>
                    </a:cubicBezTo>
                    <a:cubicBezTo>
                      <a:pt x="48" y="93"/>
                      <a:pt x="49" y="93"/>
                      <a:pt x="49" y="93"/>
                    </a:cubicBezTo>
                    <a:cubicBezTo>
                      <a:pt x="49" y="93"/>
                      <a:pt x="50" y="92"/>
                      <a:pt x="51" y="92"/>
                    </a:cubicBezTo>
                    <a:cubicBezTo>
                      <a:pt x="51" y="92"/>
                      <a:pt x="54" y="95"/>
                      <a:pt x="52" y="91"/>
                    </a:cubicBezTo>
                    <a:cubicBezTo>
                      <a:pt x="49" y="88"/>
                      <a:pt x="49" y="88"/>
                      <a:pt x="49" y="87"/>
                    </a:cubicBezTo>
                    <a:cubicBezTo>
                      <a:pt x="48" y="87"/>
                      <a:pt x="47" y="86"/>
                      <a:pt x="47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5"/>
                      <a:pt x="46" y="84"/>
                    </a:cubicBezTo>
                    <a:cubicBezTo>
                      <a:pt x="47" y="83"/>
                      <a:pt x="47" y="83"/>
                      <a:pt x="48" y="83"/>
                    </a:cubicBezTo>
                    <a:cubicBezTo>
                      <a:pt x="49" y="83"/>
                      <a:pt x="49" y="82"/>
                      <a:pt x="51" y="84"/>
                    </a:cubicBezTo>
                    <a:cubicBezTo>
                      <a:pt x="52" y="85"/>
                      <a:pt x="52" y="85"/>
                      <a:pt x="52" y="86"/>
                    </a:cubicBezTo>
                    <a:cubicBezTo>
                      <a:pt x="53" y="88"/>
                      <a:pt x="54" y="89"/>
                      <a:pt x="55" y="90"/>
                    </a:cubicBezTo>
                    <a:cubicBezTo>
                      <a:pt x="55" y="90"/>
                      <a:pt x="56" y="90"/>
                      <a:pt x="56" y="92"/>
                    </a:cubicBezTo>
                    <a:cubicBezTo>
                      <a:pt x="56" y="94"/>
                      <a:pt x="56" y="96"/>
                      <a:pt x="56" y="97"/>
                    </a:cubicBezTo>
                    <a:cubicBezTo>
                      <a:pt x="56" y="97"/>
                      <a:pt x="56" y="101"/>
                      <a:pt x="56" y="101"/>
                    </a:cubicBezTo>
                    <a:cubicBezTo>
                      <a:pt x="56" y="101"/>
                      <a:pt x="56" y="103"/>
                      <a:pt x="56" y="104"/>
                    </a:cubicBezTo>
                    <a:cubicBezTo>
                      <a:pt x="56" y="105"/>
                      <a:pt x="61" y="112"/>
                      <a:pt x="61" y="112"/>
                    </a:cubicBezTo>
                    <a:cubicBezTo>
                      <a:pt x="61" y="112"/>
                      <a:pt x="63" y="115"/>
                      <a:pt x="64" y="115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8" y="119"/>
                      <a:pt x="72" y="121"/>
                      <a:pt x="72" y="121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5"/>
                      <a:pt x="81" y="128"/>
                      <a:pt x="82" y="128"/>
                    </a:cubicBezTo>
                    <a:cubicBezTo>
                      <a:pt x="82" y="128"/>
                      <a:pt x="87" y="128"/>
                      <a:pt x="83" y="128"/>
                    </a:cubicBezTo>
                    <a:cubicBezTo>
                      <a:pt x="80" y="128"/>
                      <a:pt x="76" y="126"/>
                      <a:pt x="76" y="126"/>
                    </a:cubicBezTo>
                    <a:cubicBezTo>
                      <a:pt x="76" y="126"/>
                      <a:pt x="75" y="124"/>
                      <a:pt x="75" y="124"/>
                    </a:cubicBezTo>
                    <a:cubicBezTo>
                      <a:pt x="74" y="124"/>
                      <a:pt x="70" y="123"/>
                      <a:pt x="69" y="122"/>
                    </a:cubicBezTo>
                    <a:cubicBezTo>
                      <a:pt x="69" y="122"/>
                      <a:pt x="68" y="121"/>
                      <a:pt x="67" y="120"/>
                    </a:cubicBezTo>
                    <a:cubicBezTo>
                      <a:pt x="66" y="118"/>
                      <a:pt x="64" y="117"/>
                      <a:pt x="64" y="117"/>
                    </a:cubicBezTo>
                    <a:cubicBezTo>
                      <a:pt x="64" y="117"/>
                      <a:pt x="63" y="116"/>
                      <a:pt x="62" y="114"/>
                    </a:cubicBezTo>
                    <a:cubicBezTo>
                      <a:pt x="61" y="113"/>
                      <a:pt x="61" y="113"/>
                      <a:pt x="61" y="112"/>
                    </a:cubicBezTo>
                    <a:cubicBezTo>
                      <a:pt x="60" y="112"/>
                      <a:pt x="61" y="112"/>
                      <a:pt x="59" y="111"/>
                    </a:cubicBezTo>
                    <a:cubicBezTo>
                      <a:pt x="57" y="110"/>
                      <a:pt x="56" y="109"/>
                      <a:pt x="56" y="109"/>
                    </a:cubicBezTo>
                    <a:cubicBezTo>
                      <a:pt x="55" y="109"/>
                      <a:pt x="53" y="108"/>
                      <a:pt x="53" y="108"/>
                    </a:cubicBezTo>
                    <a:cubicBezTo>
                      <a:pt x="53" y="108"/>
                      <a:pt x="51" y="106"/>
                      <a:pt x="51" y="106"/>
                    </a:cubicBezTo>
                    <a:cubicBezTo>
                      <a:pt x="51" y="106"/>
                      <a:pt x="50" y="108"/>
                      <a:pt x="52" y="109"/>
                    </a:cubicBezTo>
                    <a:cubicBezTo>
                      <a:pt x="53" y="109"/>
                      <a:pt x="55" y="111"/>
                      <a:pt x="55" y="111"/>
                    </a:cubicBezTo>
                    <a:cubicBezTo>
                      <a:pt x="55" y="111"/>
                      <a:pt x="57" y="112"/>
                      <a:pt x="57" y="112"/>
                    </a:cubicBezTo>
                    <a:cubicBezTo>
                      <a:pt x="57" y="112"/>
                      <a:pt x="57" y="114"/>
                      <a:pt x="57" y="114"/>
                    </a:cubicBezTo>
                    <a:cubicBezTo>
                      <a:pt x="57" y="114"/>
                      <a:pt x="54" y="113"/>
                      <a:pt x="57" y="114"/>
                    </a:cubicBezTo>
                    <a:cubicBezTo>
                      <a:pt x="59" y="115"/>
                      <a:pt x="61" y="115"/>
                      <a:pt x="61" y="115"/>
                    </a:cubicBezTo>
                    <a:cubicBezTo>
                      <a:pt x="61" y="115"/>
                      <a:pt x="59" y="116"/>
                      <a:pt x="58" y="116"/>
                    </a:cubicBezTo>
                    <a:cubicBezTo>
                      <a:pt x="58" y="117"/>
                      <a:pt x="60" y="120"/>
                      <a:pt x="60" y="119"/>
                    </a:cubicBezTo>
                    <a:cubicBezTo>
                      <a:pt x="61" y="119"/>
                      <a:pt x="62" y="120"/>
                      <a:pt x="63" y="120"/>
                    </a:cubicBezTo>
                    <a:cubicBezTo>
                      <a:pt x="63" y="120"/>
                      <a:pt x="65" y="120"/>
                      <a:pt x="65" y="121"/>
                    </a:cubicBezTo>
                    <a:cubicBezTo>
                      <a:pt x="66" y="121"/>
                      <a:pt x="66" y="121"/>
                      <a:pt x="66" y="122"/>
                    </a:cubicBezTo>
                    <a:cubicBezTo>
                      <a:pt x="65" y="122"/>
                      <a:pt x="66" y="124"/>
                      <a:pt x="66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8" y="125"/>
                      <a:pt x="65" y="125"/>
                      <a:pt x="65" y="124"/>
                    </a:cubicBezTo>
                    <a:cubicBezTo>
                      <a:pt x="64" y="124"/>
                      <a:pt x="64" y="123"/>
                      <a:pt x="63" y="124"/>
                    </a:cubicBezTo>
                    <a:cubicBezTo>
                      <a:pt x="62" y="125"/>
                      <a:pt x="62" y="125"/>
                      <a:pt x="62" y="126"/>
                    </a:cubicBezTo>
                    <a:cubicBezTo>
                      <a:pt x="63" y="127"/>
                      <a:pt x="64" y="128"/>
                      <a:pt x="65" y="127"/>
                    </a:cubicBezTo>
                    <a:cubicBezTo>
                      <a:pt x="65" y="127"/>
                      <a:pt x="65" y="127"/>
                      <a:pt x="66" y="126"/>
                    </a:cubicBezTo>
                    <a:cubicBezTo>
                      <a:pt x="66" y="126"/>
                      <a:pt x="66" y="126"/>
                      <a:pt x="67" y="126"/>
                    </a:cubicBezTo>
                    <a:cubicBezTo>
                      <a:pt x="67" y="126"/>
                      <a:pt x="68" y="126"/>
                      <a:pt x="68" y="126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125"/>
                      <a:pt x="69" y="125"/>
                      <a:pt x="69" y="126"/>
                    </a:cubicBezTo>
                    <a:cubicBezTo>
                      <a:pt x="69" y="126"/>
                      <a:pt x="70" y="126"/>
                      <a:pt x="69" y="127"/>
                    </a:cubicBezTo>
                    <a:cubicBezTo>
                      <a:pt x="69" y="128"/>
                      <a:pt x="68" y="128"/>
                      <a:pt x="68" y="128"/>
                    </a:cubicBezTo>
                    <a:cubicBezTo>
                      <a:pt x="68" y="129"/>
                      <a:pt x="67" y="128"/>
                      <a:pt x="68" y="130"/>
                    </a:cubicBezTo>
                    <a:cubicBezTo>
                      <a:pt x="68" y="131"/>
                      <a:pt x="68" y="132"/>
                      <a:pt x="68" y="132"/>
                    </a:cubicBezTo>
                    <a:cubicBezTo>
                      <a:pt x="68" y="132"/>
                      <a:pt x="69" y="132"/>
                      <a:pt x="69" y="132"/>
                    </a:cubicBezTo>
                    <a:cubicBezTo>
                      <a:pt x="70" y="133"/>
                      <a:pt x="70" y="134"/>
                      <a:pt x="70" y="135"/>
                    </a:cubicBezTo>
                    <a:cubicBezTo>
                      <a:pt x="71" y="135"/>
                      <a:pt x="73" y="138"/>
                      <a:pt x="73" y="138"/>
                    </a:cubicBezTo>
                    <a:cubicBezTo>
                      <a:pt x="73" y="138"/>
                      <a:pt x="76" y="140"/>
                      <a:pt x="76" y="140"/>
                    </a:cubicBezTo>
                    <a:cubicBezTo>
                      <a:pt x="76" y="140"/>
                      <a:pt x="77" y="141"/>
                      <a:pt x="77" y="141"/>
                    </a:cubicBezTo>
                    <a:cubicBezTo>
                      <a:pt x="77" y="141"/>
                      <a:pt x="77" y="142"/>
                      <a:pt x="76" y="141"/>
                    </a:cubicBezTo>
                    <a:cubicBezTo>
                      <a:pt x="75" y="140"/>
                      <a:pt x="73" y="139"/>
                      <a:pt x="73" y="139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4" y="142"/>
                      <a:pt x="75" y="142"/>
                    </a:cubicBezTo>
                    <a:cubicBezTo>
                      <a:pt x="75" y="143"/>
                      <a:pt x="75" y="143"/>
                      <a:pt x="76" y="144"/>
                    </a:cubicBezTo>
                    <a:cubicBezTo>
                      <a:pt x="77" y="144"/>
                      <a:pt x="78" y="144"/>
                      <a:pt x="79" y="144"/>
                    </a:cubicBezTo>
                    <a:cubicBezTo>
                      <a:pt x="79" y="145"/>
                      <a:pt x="79" y="143"/>
                      <a:pt x="79" y="143"/>
                    </a:cubicBezTo>
                    <a:cubicBezTo>
                      <a:pt x="79" y="143"/>
                      <a:pt x="80" y="143"/>
                      <a:pt x="80" y="143"/>
                    </a:cubicBezTo>
                    <a:cubicBezTo>
                      <a:pt x="80" y="144"/>
                      <a:pt x="81" y="145"/>
                      <a:pt x="80" y="146"/>
                    </a:cubicBezTo>
                    <a:cubicBezTo>
                      <a:pt x="80" y="146"/>
                      <a:pt x="80" y="147"/>
                      <a:pt x="79" y="146"/>
                    </a:cubicBezTo>
                    <a:cubicBezTo>
                      <a:pt x="78" y="146"/>
                      <a:pt x="77" y="145"/>
                      <a:pt x="76" y="145"/>
                    </a:cubicBezTo>
                    <a:cubicBezTo>
                      <a:pt x="76" y="145"/>
                      <a:pt x="75" y="144"/>
                      <a:pt x="74" y="145"/>
                    </a:cubicBezTo>
                    <a:cubicBezTo>
                      <a:pt x="74" y="145"/>
                      <a:pt x="72" y="144"/>
                      <a:pt x="72" y="145"/>
                    </a:cubicBezTo>
                    <a:cubicBezTo>
                      <a:pt x="72" y="146"/>
                      <a:pt x="72" y="147"/>
                      <a:pt x="72" y="147"/>
                    </a:cubicBezTo>
                    <a:cubicBezTo>
                      <a:pt x="72" y="147"/>
                      <a:pt x="71" y="143"/>
                      <a:pt x="70" y="143"/>
                    </a:cubicBezTo>
                    <a:cubicBezTo>
                      <a:pt x="69" y="143"/>
                      <a:pt x="67" y="142"/>
                      <a:pt x="67" y="142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140"/>
                      <a:pt x="67" y="140"/>
                      <a:pt x="67" y="140"/>
                    </a:cubicBezTo>
                    <a:cubicBezTo>
                      <a:pt x="68" y="141"/>
                      <a:pt x="67" y="141"/>
                      <a:pt x="68" y="141"/>
                    </a:cubicBezTo>
                    <a:cubicBezTo>
                      <a:pt x="69" y="141"/>
                      <a:pt x="67" y="139"/>
                      <a:pt x="69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3" y="138"/>
                      <a:pt x="71" y="137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8" y="136"/>
                      <a:pt x="68" y="136"/>
                      <a:pt x="68" y="135"/>
                    </a:cubicBezTo>
                    <a:cubicBezTo>
                      <a:pt x="67" y="134"/>
                      <a:pt x="67" y="133"/>
                      <a:pt x="66" y="133"/>
                    </a:cubicBezTo>
                    <a:cubicBezTo>
                      <a:pt x="66" y="133"/>
                      <a:pt x="63" y="133"/>
                      <a:pt x="63" y="133"/>
                    </a:cubicBezTo>
                    <a:cubicBezTo>
                      <a:pt x="63" y="133"/>
                      <a:pt x="62" y="132"/>
                      <a:pt x="61" y="132"/>
                    </a:cubicBezTo>
                    <a:cubicBezTo>
                      <a:pt x="60" y="132"/>
                      <a:pt x="58" y="130"/>
                      <a:pt x="58" y="130"/>
                    </a:cubicBezTo>
                    <a:cubicBezTo>
                      <a:pt x="57" y="129"/>
                      <a:pt x="54" y="128"/>
                      <a:pt x="54" y="128"/>
                    </a:cubicBezTo>
                    <a:cubicBezTo>
                      <a:pt x="54" y="128"/>
                      <a:pt x="53" y="127"/>
                      <a:pt x="52" y="127"/>
                    </a:cubicBezTo>
                    <a:cubicBezTo>
                      <a:pt x="51" y="127"/>
                      <a:pt x="51" y="127"/>
                      <a:pt x="50" y="127"/>
                    </a:cubicBezTo>
                    <a:cubicBezTo>
                      <a:pt x="49" y="126"/>
                      <a:pt x="48" y="125"/>
                      <a:pt x="48" y="125"/>
                    </a:cubicBezTo>
                    <a:cubicBezTo>
                      <a:pt x="47" y="124"/>
                      <a:pt x="46" y="124"/>
                      <a:pt x="46" y="124"/>
                    </a:cubicBezTo>
                    <a:cubicBezTo>
                      <a:pt x="47" y="125"/>
                      <a:pt x="46" y="125"/>
                      <a:pt x="48" y="126"/>
                    </a:cubicBezTo>
                    <a:cubicBezTo>
                      <a:pt x="49" y="127"/>
                      <a:pt x="50" y="127"/>
                      <a:pt x="50" y="127"/>
                    </a:cubicBezTo>
                    <a:cubicBezTo>
                      <a:pt x="50" y="127"/>
                      <a:pt x="51" y="128"/>
                      <a:pt x="51" y="128"/>
                    </a:cubicBezTo>
                    <a:cubicBezTo>
                      <a:pt x="51" y="129"/>
                      <a:pt x="52" y="128"/>
                      <a:pt x="53" y="128"/>
                    </a:cubicBezTo>
                    <a:cubicBezTo>
                      <a:pt x="53" y="129"/>
                      <a:pt x="54" y="129"/>
                      <a:pt x="54" y="130"/>
                    </a:cubicBezTo>
                    <a:cubicBezTo>
                      <a:pt x="54" y="130"/>
                      <a:pt x="57" y="130"/>
                      <a:pt x="57" y="131"/>
                    </a:cubicBezTo>
                    <a:cubicBezTo>
                      <a:pt x="57" y="132"/>
                      <a:pt x="58" y="133"/>
                      <a:pt x="57" y="133"/>
                    </a:cubicBezTo>
                    <a:cubicBezTo>
                      <a:pt x="57" y="133"/>
                      <a:pt x="56" y="134"/>
                      <a:pt x="56" y="134"/>
                    </a:cubicBezTo>
                    <a:cubicBezTo>
                      <a:pt x="57" y="134"/>
                      <a:pt x="58" y="135"/>
                      <a:pt x="59" y="135"/>
                    </a:cubicBezTo>
                    <a:cubicBezTo>
                      <a:pt x="60" y="135"/>
                      <a:pt x="59" y="135"/>
                      <a:pt x="61" y="136"/>
                    </a:cubicBezTo>
                    <a:cubicBezTo>
                      <a:pt x="63" y="136"/>
                      <a:pt x="63" y="138"/>
                      <a:pt x="63" y="138"/>
                    </a:cubicBezTo>
                    <a:cubicBezTo>
                      <a:pt x="63" y="139"/>
                      <a:pt x="65" y="140"/>
                      <a:pt x="65" y="140"/>
                    </a:cubicBezTo>
                    <a:cubicBezTo>
                      <a:pt x="65" y="140"/>
                      <a:pt x="64" y="140"/>
                      <a:pt x="65" y="141"/>
                    </a:cubicBezTo>
                    <a:cubicBezTo>
                      <a:pt x="65" y="141"/>
                      <a:pt x="64" y="141"/>
                      <a:pt x="65" y="142"/>
                    </a:cubicBezTo>
                    <a:cubicBezTo>
                      <a:pt x="66" y="142"/>
                      <a:pt x="67" y="142"/>
                      <a:pt x="67" y="142"/>
                    </a:cubicBezTo>
                    <a:cubicBezTo>
                      <a:pt x="67" y="143"/>
                      <a:pt x="67" y="143"/>
                      <a:pt x="67" y="144"/>
                    </a:cubicBezTo>
                    <a:cubicBezTo>
                      <a:pt x="67" y="144"/>
                      <a:pt x="65" y="146"/>
                      <a:pt x="68" y="146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71" y="147"/>
                      <a:pt x="70" y="148"/>
                      <a:pt x="71" y="149"/>
                    </a:cubicBezTo>
                    <a:cubicBezTo>
                      <a:pt x="71" y="150"/>
                      <a:pt x="75" y="150"/>
                      <a:pt x="75" y="150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7" y="150"/>
                      <a:pt x="76" y="150"/>
                    </a:cubicBezTo>
                    <a:cubicBezTo>
                      <a:pt x="76" y="151"/>
                      <a:pt x="75" y="151"/>
                      <a:pt x="75" y="151"/>
                    </a:cubicBezTo>
                    <a:cubicBezTo>
                      <a:pt x="75" y="151"/>
                      <a:pt x="75" y="153"/>
                      <a:pt x="76" y="153"/>
                    </a:cubicBezTo>
                    <a:cubicBezTo>
                      <a:pt x="77" y="153"/>
                      <a:pt x="78" y="154"/>
                      <a:pt x="78" y="154"/>
                    </a:cubicBezTo>
                    <a:cubicBezTo>
                      <a:pt x="78" y="154"/>
                      <a:pt x="79" y="154"/>
                      <a:pt x="79" y="155"/>
                    </a:cubicBezTo>
                    <a:cubicBezTo>
                      <a:pt x="80" y="155"/>
                      <a:pt x="80" y="156"/>
                      <a:pt x="80" y="156"/>
                    </a:cubicBezTo>
                    <a:cubicBezTo>
                      <a:pt x="81" y="156"/>
                      <a:pt x="82" y="156"/>
                      <a:pt x="82" y="157"/>
                    </a:cubicBezTo>
                    <a:cubicBezTo>
                      <a:pt x="83" y="157"/>
                      <a:pt x="84" y="158"/>
                      <a:pt x="84" y="157"/>
                    </a:cubicBezTo>
                    <a:cubicBezTo>
                      <a:pt x="84" y="156"/>
                      <a:pt x="85" y="156"/>
                      <a:pt x="84" y="155"/>
                    </a:cubicBezTo>
                    <a:cubicBezTo>
                      <a:pt x="83" y="154"/>
                      <a:pt x="82" y="154"/>
                      <a:pt x="81" y="154"/>
                    </a:cubicBezTo>
                    <a:cubicBezTo>
                      <a:pt x="81" y="154"/>
                      <a:pt x="80" y="154"/>
                      <a:pt x="80" y="153"/>
                    </a:cubicBezTo>
                    <a:cubicBezTo>
                      <a:pt x="79" y="153"/>
                      <a:pt x="79" y="153"/>
                      <a:pt x="79" y="152"/>
                    </a:cubicBezTo>
                    <a:cubicBezTo>
                      <a:pt x="79" y="151"/>
                      <a:pt x="78" y="150"/>
                      <a:pt x="78" y="150"/>
                    </a:cubicBezTo>
                    <a:cubicBezTo>
                      <a:pt x="78" y="150"/>
                      <a:pt x="78" y="148"/>
                      <a:pt x="78" y="148"/>
                    </a:cubicBezTo>
                    <a:cubicBezTo>
                      <a:pt x="77" y="148"/>
                      <a:pt x="77" y="148"/>
                      <a:pt x="76" y="148"/>
                    </a:cubicBezTo>
                    <a:cubicBezTo>
                      <a:pt x="76" y="148"/>
                      <a:pt x="75" y="147"/>
                      <a:pt x="75" y="147"/>
                    </a:cubicBezTo>
                    <a:cubicBezTo>
                      <a:pt x="74" y="147"/>
                      <a:pt x="73" y="147"/>
                      <a:pt x="73" y="147"/>
                    </a:cubicBezTo>
                    <a:cubicBezTo>
                      <a:pt x="73" y="146"/>
                      <a:pt x="74" y="146"/>
                      <a:pt x="74" y="146"/>
                    </a:cubicBezTo>
                    <a:cubicBezTo>
                      <a:pt x="74" y="146"/>
                      <a:pt x="75" y="146"/>
                      <a:pt x="76" y="146"/>
                    </a:cubicBezTo>
                    <a:cubicBezTo>
                      <a:pt x="77" y="147"/>
                      <a:pt x="77" y="146"/>
                      <a:pt x="78" y="147"/>
                    </a:cubicBezTo>
                    <a:cubicBezTo>
                      <a:pt x="79" y="147"/>
                      <a:pt x="78" y="148"/>
                      <a:pt x="79" y="148"/>
                    </a:cubicBezTo>
                    <a:cubicBezTo>
                      <a:pt x="81" y="148"/>
                      <a:pt x="81" y="147"/>
                      <a:pt x="81" y="147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3" y="146"/>
                      <a:pt x="84" y="147"/>
                    </a:cubicBezTo>
                    <a:cubicBezTo>
                      <a:pt x="85" y="147"/>
                      <a:pt x="83" y="148"/>
                      <a:pt x="85" y="148"/>
                    </a:cubicBezTo>
                    <a:cubicBezTo>
                      <a:pt x="87" y="148"/>
                      <a:pt x="88" y="148"/>
                      <a:pt x="88" y="148"/>
                    </a:cubicBezTo>
                    <a:cubicBezTo>
                      <a:pt x="88" y="149"/>
                      <a:pt x="88" y="150"/>
                      <a:pt x="88" y="150"/>
                    </a:cubicBezTo>
                    <a:cubicBezTo>
                      <a:pt x="88" y="150"/>
                      <a:pt x="88" y="151"/>
                      <a:pt x="88" y="151"/>
                    </a:cubicBezTo>
                    <a:cubicBezTo>
                      <a:pt x="89" y="151"/>
                      <a:pt x="91" y="151"/>
                      <a:pt x="91" y="151"/>
                    </a:cubicBezTo>
                    <a:cubicBezTo>
                      <a:pt x="91" y="151"/>
                      <a:pt x="92" y="151"/>
                      <a:pt x="92" y="152"/>
                    </a:cubicBezTo>
                    <a:cubicBezTo>
                      <a:pt x="93" y="153"/>
                      <a:pt x="90" y="154"/>
                      <a:pt x="90" y="154"/>
                    </a:cubicBezTo>
                    <a:cubicBezTo>
                      <a:pt x="90" y="154"/>
                      <a:pt x="89" y="153"/>
                      <a:pt x="89" y="154"/>
                    </a:cubicBezTo>
                    <a:cubicBezTo>
                      <a:pt x="89" y="155"/>
                      <a:pt x="88" y="155"/>
                      <a:pt x="89" y="156"/>
                    </a:cubicBezTo>
                    <a:cubicBezTo>
                      <a:pt x="90" y="156"/>
                      <a:pt x="89" y="156"/>
                      <a:pt x="89" y="156"/>
                    </a:cubicBezTo>
                    <a:cubicBezTo>
                      <a:pt x="88" y="156"/>
                      <a:pt x="87" y="155"/>
                      <a:pt x="88" y="157"/>
                    </a:cubicBezTo>
                    <a:cubicBezTo>
                      <a:pt x="88" y="158"/>
                      <a:pt x="89" y="159"/>
                      <a:pt x="89" y="159"/>
                    </a:cubicBezTo>
                    <a:cubicBezTo>
                      <a:pt x="90" y="159"/>
                      <a:pt x="92" y="159"/>
                      <a:pt x="92" y="159"/>
                    </a:cubicBezTo>
                    <a:cubicBezTo>
                      <a:pt x="93" y="159"/>
                      <a:pt x="94" y="159"/>
                      <a:pt x="93" y="159"/>
                    </a:cubicBezTo>
                    <a:cubicBezTo>
                      <a:pt x="92" y="158"/>
                      <a:pt x="91" y="158"/>
                      <a:pt x="91" y="158"/>
                    </a:cubicBezTo>
                    <a:cubicBezTo>
                      <a:pt x="91" y="158"/>
                      <a:pt x="91" y="158"/>
                      <a:pt x="91" y="157"/>
                    </a:cubicBezTo>
                    <a:cubicBezTo>
                      <a:pt x="91" y="157"/>
                      <a:pt x="92" y="157"/>
                      <a:pt x="92" y="157"/>
                    </a:cubicBezTo>
                    <a:cubicBezTo>
                      <a:pt x="92" y="156"/>
                      <a:pt x="93" y="155"/>
                      <a:pt x="93" y="155"/>
                    </a:cubicBezTo>
                    <a:cubicBezTo>
                      <a:pt x="93" y="155"/>
                      <a:pt x="94" y="153"/>
                      <a:pt x="95" y="154"/>
                    </a:cubicBezTo>
                    <a:cubicBezTo>
                      <a:pt x="95" y="155"/>
                      <a:pt x="95" y="155"/>
                      <a:pt x="96" y="155"/>
                    </a:cubicBezTo>
                    <a:cubicBezTo>
                      <a:pt x="96" y="155"/>
                      <a:pt x="99" y="152"/>
                      <a:pt x="99" y="152"/>
                    </a:cubicBezTo>
                    <a:cubicBezTo>
                      <a:pt x="99" y="152"/>
                      <a:pt x="100" y="152"/>
                      <a:pt x="99" y="153"/>
                    </a:cubicBezTo>
                    <a:cubicBezTo>
                      <a:pt x="99" y="154"/>
                      <a:pt x="98" y="155"/>
                      <a:pt x="99" y="156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8"/>
                      <a:pt x="99" y="158"/>
                      <a:pt x="100" y="159"/>
                    </a:cubicBezTo>
                    <a:cubicBezTo>
                      <a:pt x="100" y="160"/>
                      <a:pt x="100" y="159"/>
                      <a:pt x="100" y="160"/>
                    </a:cubicBezTo>
                    <a:cubicBezTo>
                      <a:pt x="101" y="161"/>
                      <a:pt x="102" y="163"/>
                      <a:pt x="102" y="163"/>
                    </a:cubicBezTo>
                    <a:cubicBezTo>
                      <a:pt x="102" y="163"/>
                      <a:pt x="101" y="164"/>
                      <a:pt x="102" y="164"/>
                    </a:cubicBezTo>
                    <a:cubicBezTo>
                      <a:pt x="103" y="165"/>
                      <a:pt x="105" y="165"/>
                      <a:pt x="105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5"/>
                      <a:pt x="106" y="166"/>
                      <a:pt x="107" y="165"/>
                    </a:cubicBezTo>
                    <a:cubicBezTo>
                      <a:pt x="107" y="164"/>
                      <a:pt x="108" y="164"/>
                      <a:pt x="108" y="164"/>
                    </a:cubicBezTo>
                    <a:cubicBezTo>
                      <a:pt x="109" y="164"/>
                      <a:pt x="108" y="164"/>
                      <a:pt x="110" y="164"/>
                    </a:cubicBezTo>
                    <a:cubicBezTo>
                      <a:pt x="112" y="164"/>
                      <a:pt x="112" y="165"/>
                      <a:pt x="113" y="164"/>
                    </a:cubicBezTo>
                    <a:cubicBezTo>
                      <a:pt x="114" y="163"/>
                      <a:pt x="113" y="163"/>
                      <a:pt x="115" y="163"/>
                    </a:cubicBezTo>
                    <a:cubicBezTo>
                      <a:pt x="117" y="163"/>
                      <a:pt x="119" y="162"/>
                      <a:pt x="119" y="162"/>
                    </a:cubicBezTo>
                    <a:cubicBezTo>
                      <a:pt x="119" y="162"/>
                      <a:pt x="122" y="162"/>
                      <a:pt x="122" y="162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3"/>
                      <a:pt x="125" y="164"/>
                      <a:pt x="126" y="164"/>
                    </a:cubicBezTo>
                    <a:cubicBezTo>
                      <a:pt x="126" y="164"/>
                      <a:pt x="127" y="164"/>
                      <a:pt x="128" y="164"/>
                    </a:cubicBezTo>
                    <a:cubicBezTo>
                      <a:pt x="128" y="164"/>
                      <a:pt x="132" y="165"/>
                      <a:pt x="132" y="165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8" y="167"/>
                      <a:pt x="138" y="167"/>
                      <a:pt x="138" y="167"/>
                    </a:cubicBezTo>
                    <a:cubicBezTo>
                      <a:pt x="142" y="170"/>
                      <a:pt x="142" y="170"/>
                      <a:pt x="142" y="170"/>
                    </a:cubicBez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4" y="178"/>
                      <a:pt x="154" y="178"/>
                      <a:pt x="154" y="178"/>
                    </a:cubicBezTo>
                    <a:cubicBezTo>
                      <a:pt x="156" y="180"/>
                      <a:pt x="156" y="180"/>
                      <a:pt x="156" y="180"/>
                    </a:cubicBezTo>
                    <a:cubicBezTo>
                      <a:pt x="156" y="180"/>
                      <a:pt x="159" y="182"/>
                      <a:pt x="159" y="182"/>
                    </a:cubicBezTo>
                    <a:cubicBezTo>
                      <a:pt x="160" y="182"/>
                      <a:pt x="163" y="184"/>
                      <a:pt x="163" y="184"/>
                    </a:cubicBezTo>
                    <a:cubicBezTo>
                      <a:pt x="166" y="186"/>
                      <a:pt x="166" y="186"/>
                      <a:pt x="166" y="186"/>
                    </a:cubicBezTo>
                    <a:cubicBezTo>
                      <a:pt x="166" y="186"/>
                      <a:pt x="167" y="188"/>
                      <a:pt x="167" y="188"/>
                    </a:cubicBezTo>
                    <a:cubicBezTo>
                      <a:pt x="167" y="189"/>
                      <a:pt x="166" y="188"/>
                      <a:pt x="165" y="188"/>
                    </a:cubicBezTo>
                    <a:cubicBezTo>
                      <a:pt x="164" y="189"/>
                      <a:pt x="160" y="187"/>
                      <a:pt x="160" y="187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46" y="184"/>
                      <a:pt x="145" y="184"/>
                      <a:pt x="146" y="185"/>
                    </a:cubicBezTo>
                    <a:cubicBezTo>
                      <a:pt x="146" y="185"/>
                      <a:pt x="146" y="186"/>
                      <a:pt x="146" y="186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2" y="191"/>
                      <a:pt x="128" y="191"/>
                      <a:pt x="132" y="192"/>
                    </a:cubicBezTo>
                    <a:cubicBezTo>
                      <a:pt x="136" y="192"/>
                      <a:pt x="138" y="192"/>
                      <a:pt x="138" y="191"/>
                    </a:cubicBezTo>
                    <a:cubicBezTo>
                      <a:pt x="139" y="191"/>
                      <a:pt x="139" y="190"/>
                      <a:pt x="140" y="190"/>
                    </a:cubicBezTo>
                    <a:cubicBezTo>
                      <a:pt x="141" y="190"/>
                      <a:pt x="143" y="190"/>
                      <a:pt x="144" y="190"/>
                    </a:cubicBezTo>
                    <a:cubicBezTo>
                      <a:pt x="144" y="190"/>
                      <a:pt x="145" y="190"/>
                      <a:pt x="147" y="189"/>
                    </a:cubicBezTo>
                    <a:cubicBezTo>
                      <a:pt x="148" y="189"/>
                      <a:pt x="148" y="188"/>
                      <a:pt x="150" y="189"/>
                    </a:cubicBezTo>
                    <a:cubicBezTo>
                      <a:pt x="152" y="190"/>
                      <a:pt x="151" y="187"/>
                      <a:pt x="151" y="187"/>
                    </a:cubicBezTo>
                    <a:cubicBezTo>
                      <a:pt x="151" y="187"/>
                      <a:pt x="151" y="186"/>
                      <a:pt x="152" y="186"/>
                    </a:cubicBezTo>
                    <a:cubicBezTo>
                      <a:pt x="154" y="187"/>
                      <a:pt x="154" y="187"/>
                      <a:pt x="154" y="187"/>
                    </a:cubicBezTo>
                    <a:cubicBezTo>
                      <a:pt x="155" y="187"/>
                      <a:pt x="157" y="188"/>
                      <a:pt x="157" y="188"/>
                    </a:cubicBezTo>
                    <a:cubicBezTo>
                      <a:pt x="158" y="188"/>
                      <a:pt x="162" y="189"/>
                      <a:pt x="162" y="189"/>
                    </a:cubicBezTo>
                    <a:cubicBezTo>
                      <a:pt x="162" y="189"/>
                      <a:pt x="163" y="192"/>
                      <a:pt x="163" y="192"/>
                    </a:cubicBezTo>
                    <a:cubicBezTo>
                      <a:pt x="164" y="192"/>
                      <a:pt x="167" y="192"/>
                      <a:pt x="168" y="192"/>
                    </a:cubicBezTo>
                    <a:cubicBezTo>
                      <a:pt x="169" y="192"/>
                      <a:pt x="171" y="192"/>
                      <a:pt x="172" y="193"/>
                    </a:cubicBezTo>
                    <a:cubicBezTo>
                      <a:pt x="173" y="194"/>
                      <a:pt x="174" y="194"/>
                      <a:pt x="174" y="194"/>
                    </a:cubicBezTo>
                    <a:cubicBezTo>
                      <a:pt x="174" y="194"/>
                      <a:pt x="175" y="195"/>
                      <a:pt x="176" y="196"/>
                    </a:cubicBezTo>
                    <a:cubicBezTo>
                      <a:pt x="176" y="196"/>
                      <a:pt x="179" y="198"/>
                      <a:pt x="179" y="198"/>
                    </a:cubicBezTo>
                    <a:cubicBezTo>
                      <a:pt x="179" y="198"/>
                      <a:pt x="184" y="200"/>
                      <a:pt x="184" y="200"/>
                    </a:cubicBezTo>
                    <a:cubicBezTo>
                      <a:pt x="185" y="199"/>
                      <a:pt x="185" y="199"/>
                      <a:pt x="185" y="199"/>
                    </a:cubicBezTo>
                    <a:cubicBezTo>
                      <a:pt x="185" y="198"/>
                      <a:pt x="185" y="197"/>
                      <a:pt x="185" y="197"/>
                    </a:cubicBezTo>
                    <a:cubicBezTo>
                      <a:pt x="184" y="196"/>
                      <a:pt x="180" y="195"/>
                      <a:pt x="180" y="195"/>
                    </a:cubicBezTo>
                    <a:cubicBezTo>
                      <a:pt x="180" y="195"/>
                      <a:pt x="178" y="194"/>
                      <a:pt x="178" y="194"/>
                    </a:cubicBezTo>
                    <a:cubicBezTo>
                      <a:pt x="177" y="189"/>
                      <a:pt x="178" y="193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3" y="193"/>
                      <a:pt x="173" y="192"/>
                      <a:pt x="173" y="192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2" y="190"/>
                      <a:pt x="172" y="190"/>
                      <a:pt x="172" y="190"/>
                    </a:cubicBezTo>
                    <a:cubicBezTo>
                      <a:pt x="172" y="190"/>
                      <a:pt x="171" y="188"/>
                      <a:pt x="172" y="187"/>
                    </a:cubicBezTo>
                    <a:cubicBezTo>
                      <a:pt x="173" y="187"/>
                      <a:pt x="171" y="192"/>
                      <a:pt x="175" y="186"/>
                    </a:cubicBezTo>
                    <a:cubicBezTo>
                      <a:pt x="175" y="186"/>
                      <a:pt x="175" y="185"/>
                      <a:pt x="175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71" y="185"/>
                      <a:pt x="171" y="186"/>
                      <a:pt x="170" y="187"/>
                    </a:cubicBezTo>
                    <a:cubicBezTo>
                      <a:pt x="169" y="188"/>
                      <a:pt x="169" y="187"/>
                      <a:pt x="169" y="187"/>
                    </a:cubicBezTo>
                    <a:cubicBezTo>
                      <a:pt x="169" y="186"/>
                      <a:pt x="169" y="186"/>
                      <a:pt x="169" y="186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0" y="182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2" y="175"/>
                      <a:pt x="162" y="175"/>
                      <a:pt x="162" y="175"/>
                    </a:cubicBezTo>
                    <a:cubicBezTo>
                      <a:pt x="158" y="171"/>
                      <a:pt x="158" y="171"/>
                      <a:pt x="158" y="171"/>
                    </a:cubicBezTo>
                    <a:cubicBezTo>
                      <a:pt x="156" y="170"/>
                      <a:pt x="156" y="170"/>
                      <a:pt x="156" y="170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49" y="161"/>
                      <a:pt x="147" y="160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2" y="155"/>
                      <a:pt x="142" y="155"/>
                      <a:pt x="142" y="155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3" y="150"/>
                      <a:pt x="133" y="150"/>
                      <a:pt x="133" y="150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4" y="141"/>
                      <a:pt x="124" y="141"/>
                      <a:pt x="124" y="141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08" y="119"/>
                      <a:pt x="107" y="119"/>
                      <a:pt x="107" y="118"/>
                    </a:cubicBezTo>
                    <a:cubicBezTo>
                      <a:pt x="106" y="118"/>
                      <a:pt x="104" y="117"/>
                      <a:pt x="105" y="116"/>
                    </a:cubicBezTo>
                    <a:cubicBezTo>
                      <a:pt x="105" y="115"/>
                      <a:pt x="104" y="114"/>
                      <a:pt x="104" y="112"/>
                    </a:cubicBezTo>
                    <a:cubicBezTo>
                      <a:pt x="104" y="111"/>
                      <a:pt x="104" y="110"/>
                      <a:pt x="103" y="110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1" y="109"/>
                      <a:pt x="100" y="109"/>
                      <a:pt x="100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9" y="109"/>
                      <a:pt x="100" y="107"/>
                      <a:pt x="100" y="105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04"/>
                      <a:pt x="96" y="101"/>
                      <a:pt x="94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1" y="101"/>
                      <a:pt x="91" y="102"/>
                      <a:pt x="91" y="102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7" y="98"/>
                      <a:pt x="87" y="97"/>
                      <a:pt x="88" y="95"/>
                    </a:cubicBezTo>
                    <a:cubicBezTo>
                      <a:pt x="90" y="93"/>
                      <a:pt x="88" y="92"/>
                      <a:pt x="88" y="92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8" y="81"/>
                      <a:pt x="87" y="77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5"/>
                      <a:pt x="88" y="75"/>
                      <a:pt x="89" y="75"/>
                    </a:cubicBezTo>
                    <a:cubicBezTo>
                      <a:pt x="89" y="74"/>
                      <a:pt x="94" y="73"/>
                      <a:pt x="94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7" y="83"/>
                      <a:pt x="108" y="82"/>
                      <a:pt x="109" y="82"/>
                    </a:cubicBezTo>
                    <a:cubicBezTo>
                      <a:pt x="109" y="81"/>
                      <a:pt x="109" y="79"/>
                      <a:pt x="109" y="79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4" y="71"/>
                      <a:pt x="125" y="71"/>
                    </a:cubicBezTo>
                    <a:cubicBezTo>
                      <a:pt x="125" y="71"/>
                      <a:pt x="126" y="71"/>
                      <a:pt x="126" y="7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3"/>
                      <a:pt x="165" y="73"/>
                      <a:pt x="166" y="72"/>
                    </a:cubicBezTo>
                    <a:cubicBezTo>
                      <a:pt x="166" y="72"/>
                      <a:pt x="169" y="72"/>
                      <a:pt x="169" y="72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2" y="71"/>
                      <a:pt x="174" y="71"/>
                      <a:pt x="174" y="71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9" y="69"/>
                      <a:pt x="180" y="68"/>
                      <a:pt x="180" y="68"/>
                    </a:cubicBezTo>
                    <a:cubicBezTo>
                      <a:pt x="180" y="68"/>
                      <a:pt x="181" y="69"/>
                      <a:pt x="181" y="69"/>
                    </a:cubicBezTo>
                    <a:cubicBezTo>
                      <a:pt x="181" y="69"/>
                      <a:pt x="182" y="68"/>
                      <a:pt x="183" y="68"/>
                    </a:cubicBezTo>
                    <a:cubicBezTo>
                      <a:pt x="185" y="68"/>
                      <a:pt x="186" y="67"/>
                      <a:pt x="186" y="67"/>
                    </a:cubicBezTo>
                    <a:cubicBezTo>
                      <a:pt x="186" y="67"/>
                      <a:pt x="187" y="69"/>
                      <a:pt x="189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2" y="69"/>
                      <a:pt x="193" y="69"/>
                    </a:cubicBezTo>
                    <a:cubicBezTo>
                      <a:pt x="195" y="69"/>
                      <a:pt x="196" y="69"/>
                      <a:pt x="197" y="69"/>
                    </a:cubicBezTo>
                    <a:cubicBezTo>
                      <a:pt x="199" y="69"/>
                      <a:pt x="200" y="71"/>
                      <a:pt x="200" y="71"/>
                    </a:cubicBezTo>
                    <a:cubicBezTo>
                      <a:pt x="203" y="74"/>
                      <a:pt x="203" y="74"/>
                      <a:pt x="203" y="74"/>
                    </a:cubicBezTo>
                    <a:cubicBezTo>
                      <a:pt x="203" y="74"/>
                      <a:pt x="204" y="76"/>
                      <a:pt x="204" y="77"/>
                    </a:cubicBezTo>
                    <a:cubicBezTo>
                      <a:pt x="205" y="78"/>
                      <a:pt x="205" y="79"/>
                      <a:pt x="205" y="79"/>
                    </a:cubicBezTo>
                    <a:cubicBezTo>
                      <a:pt x="205" y="79"/>
                      <a:pt x="213" y="82"/>
                      <a:pt x="214" y="82"/>
                    </a:cubicBezTo>
                    <a:cubicBezTo>
                      <a:pt x="214" y="82"/>
                      <a:pt x="215" y="82"/>
                      <a:pt x="215" y="82"/>
                    </a:cubicBezTo>
                    <a:close/>
                    <a:moveTo>
                      <a:pt x="175" y="191"/>
                    </a:move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6" y="191"/>
                      <a:pt x="176" y="190"/>
                      <a:pt x="176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4" y="193"/>
                      <a:pt x="184" y="193"/>
                      <a:pt x="184" y="193"/>
                    </a:cubicBezTo>
                    <a:cubicBezTo>
                      <a:pt x="185" y="195"/>
                      <a:pt x="185" y="195"/>
                      <a:pt x="185" y="195"/>
                    </a:cubicBezTo>
                    <a:cubicBezTo>
                      <a:pt x="187" y="197"/>
                      <a:pt x="187" y="197"/>
                      <a:pt x="187" y="197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202" y="205"/>
                      <a:pt x="203" y="205"/>
                    </a:cubicBezTo>
                    <a:cubicBezTo>
                      <a:pt x="203" y="205"/>
                      <a:pt x="203" y="206"/>
                      <a:pt x="204" y="206"/>
                    </a:cubicBezTo>
                    <a:cubicBezTo>
                      <a:pt x="204" y="207"/>
                      <a:pt x="206" y="210"/>
                      <a:pt x="206" y="210"/>
                    </a:cubicBezTo>
                    <a:cubicBezTo>
                      <a:pt x="207" y="211"/>
                      <a:pt x="204" y="209"/>
                      <a:pt x="204" y="209"/>
                    </a:cubicBezTo>
                    <a:cubicBezTo>
                      <a:pt x="204" y="209"/>
                      <a:pt x="203" y="207"/>
                      <a:pt x="202" y="206"/>
                    </a:cubicBezTo>
                    <a:cubicBezTo>
                      <a:pt x="200" y="206"/>
                      <a:pt x="198" y="206"/>
                      <a:pt x="197" y="205"/>
                    </a:cubicBezTo>
                    <a:cubicBezTo>
                      <a:pt x="196" y="204"/>
                      <a:pt x="196" y="203"/>
                      <a:pt x="196" y="203"/>
                    </a:cubicBezTo>
                    <a:cubicBezTo>
                      <a:pt x="195" y="203"/>
                      <a:pt x="195" y="201"/>
                      <a:pt x="192" y="201"/>
                    </a:cubicBezTo>
                    <a:cubicBezTo>
                      <a:pt x="189" y="200"/>
                      <a:pt x="189" y="201"/>
                      <a:pt x="188" y="199"/>
                    </a:cubicBezTo>
                    <a:cubicBezTo>
                      <a:pt x="187" y="196"/>
                      <a:pt x="187" y="198"/>
                      <a:pt x="186" y="196"/>
                    </a:cubicBezTo>
                    <a:cubicBezTo>
                      <a:pt x="184" y="195"/>
                      <a:pt x="185" y="196"/>
                      <a:pt x="181" y="195"/>
                    </a:cubicBezTo>
                    <a:cubicBezTo>
                      <a:pt x="178" y="193"/>
                      <a:pt x="180" y="194"/>
                      <a:pt x="180" y="193"/>
                    </a:cubicBezTo>
                    <a:cubicBezTo>
                      <a:pt x="179" y="191"/>
                      <a:pt x="180" y="192"/>
                      <a:pt x="178" y="192"/>
                    </a:cubicBezTo>
                    <a:cubicBezTo>
                      <a:pt x="177" y="191"/>
                      <a:pt x="178" y="191"/>
                      <a:pt x="177" y="191"/>
                    </a:cubicBezTo>
                    <a:cubicBezTo>
                      <a:pt x="177" y="191"/>
                      <a:pt x="176" y="192"/>
                      <a:pt x="175" y="192"/>
                    </a:cubicBezTo>
                    <a:cubicBezTo>
                      <a:pt x="175" y="191"/>
                      <a:pt x="175" y="191"/>
                      <a:pt x="175" y="191"/>
                    </a:cubicBezTo>
                    <a:close/>
                    <a:moveTo>
                      <a:pt x="169" y="198"/>
                    </a:moveTo>
                    <a:cubicBezTo>
                      <a:pt x="169" y="198"/>
                      <a:pt x="169" y="198"/>
                      <a:pt x="169" y="198"/>
                    </a:cubicBezTo>
                    <a:cubicBezTo>
                      <a:pt x="169" y="198"/>
                      <a:pt x="167" y="198"/>
                      <a:pt x="166" y="198"/>
                    </a:cubicBezTo>
                    <a:cubicBezTo>
                      <a:pt x="166" y="198"/>
                      <a:pt x="165" y="197"/>
                      <a:pt x="164" y="197"/>
                    </a:cubicBezTo>
                    <a:cubicBezTo>
                      <a:pt x="163" y="197"/>
                      <a:pt x="161" y="197"/>
                      <a:pt x="161" y="197"/>
                    </a:cubicBezTo>
                    <a:cubicBezTo>
                      <a:pt x="160" y="197"/>
                      <a:pt x="159" y="196"/>
                      <a:pt x="159" y="196"/>
                    </a:cubicBezTo>
                    <a:cubicBezTo>
                      <a:pt x="159" y="196"/>
                      <a:pt x="159" y="195"/>
                      <a:pt x="159" y="195"/>
                    </a:cubicBezTo>
                    <a:cubicBezTo>
                      <a:pt x="159" y="195"/>
                      <a:pt x="161" y="194"/>
                      <a:pt x="161" y="194"/>
                    </a:cubicBezTo>
                    <a:cubicBezTo>
                      <a:pt x="161" y="195"/>
                      <a:pt x="167" y="196"/>
                      <a:pt x="167" y="196"/>
                    </a:cubicBezTo>
                    <a:cubicBezTo>
                      <a:pt x="171" y="196"/>
                      <a:pt x="171" y="196"/>
                      <a:pt x="171" y="196"/>
                    </a:cubicBezTo>
                    <a:cubicBezTo>
                      <a:pt x="171" y="196"/>
                      <a:pt x="172" y="196"/>
                      <a:pt x="172" y="196"/>
                    </a:cubicBezTo>
                    <a:cubicBezTo>
                      <a:pt x="172" y="196"/>
                      <a:pt x="173" y="196"/>
                      <a:pt x="174" y="197"/>
                    </a:cubicBezTo>
                    <a:cubicBezTo>
                      <a:pt x="175" y="197"/>
                      <a:pt x="175" y="197"/>
                      <a:pt x="175" y="198"/>
                    </a:cubicBezTo>
                    <a:cubicBezTo>
                      <a:pt x="175" y="198"/>
                      <a:pt x="176" y="199"/>
                      <a:pt x="175" y="199"/>
                    </a:cubicBezTo>
                    <a:cubicBezTo>
                      <a:pt x="175" y="199"/>
                      <a:pt x="174" y="199"/>
                      <a:pt x="174" y="199"/>
                    </a:cubicBezTo>
                    <a:cubicBezTo>
                      <a:pt x="174" y="199"/>
                      <a:pt x="172" y="198"/>
                      <a:pt x="172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69" y="198"/>
                      <a:pt x="169" y="198"/>
                      <a:pt x="169" y="198"/>
                    </a:cubicBezTo>
                    <a:close/>
                    <a:moveTo>
                      <a:pt x="138" y="199"/>
                    </a:move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38" y="199"/>
                      <a:pt x="142" y="198"/>
                      <a:pt x="142" y="198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44" y="200"/>
                      <a:pt x="143" y="200"/>
                    </a:cubicBezTo>
                    <a:cubicBezTo>
                      <a:pt x="143" y="200"/>
                      <a:pt x="141" y="202"/>
                      <a:pt x="141" y="202"/>
                    </a:cubicBezTo>
                    <a:cubicBezTo>
                      <a:pt x="138" y="200"/>
                      <a:pt x="138" y="200"/>
                      <a:pt x="138" y="200"/>
                    </a:cubicBezTo>
                    <a:cubicBezTo>
                      <a:pt x="138" y="199"/>
                      <a:pt x="138" y="199"/>
                      <a:pt x="138" y="199"/>
                    </a:cubicBezTo>
                    <a:close/>
                    <a:moveTo>
                      <a:pt x="107" y="194"/>
                    </a:move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4"/>
                      <a:pt x="109" y="193"/>
                      <a:pt x="109" y="194"/>
                    </a:cubicBezTo>
                    <a:cubicBezTo>
                      <a:pt x="109" y="195"/>
                      <a:pt x="108" y="196"/>
                      <a:pt x="108" y="196"/>
                    </a:cubicBezTo>
                    <a:cubicBezTo>
                      <a:pt x="108" y="196"/>
                      <a:pt x="107" y="196"/>
                      <a:pt x="107" y="196"/>
                    </a:cubicBezTo>
                    <a:cubicBezTo>
                      <a:pt x="107" y="195"/>
                      <a:pt x="107" y="194"/>
                      <a:pt x="107" y="194"/>
                    </a:cubicBezTo>
                    <a:close/>
                    <a:moveTo>
                      <a:pt x="113" y="189"/>
                    </a:move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5" y="188"/>
                      <a:pt x="115" y="188"/>
                    </a:cubicBezTo>
                    <a:cubicBezTo>
                      <a:pt x="116" y="189"/>
                      <a:pt x="117" y="189"/>
                      <a:pt x="116" y="190"/>
                    </a:cubicBezTo>
                    <a:cubicBezTo>
                      <a:pt x="116" y="190"/>
                      <a:pt x="116" y="190"/>
                      <a:pt x="115" y="191"/>
                    </a:cubicBezTo>
                    <a:cubicBezTo>
                      <a:pt x="114" y="192"/>
                      <a:pt x="112" y="193"/>
                      <a:pt x="112" y="193"/>
                    </a:cubicBezTo>
                    <a:cubicBezTo>
                      <a:pt x="112" y="193"/>
                      <a:pt x="112" y="193"/>
                      <a:pt x="111" y="193"/>
                    </a:cubicBezTo>
                    <a:cubicBezTo>
                      <a:pt x="109" y="192"/>
                      <a:pt x="108" y="191"/>
                      <a:pt x="108" y="191"/>
                    </a:cubicBezTo>
                    <a:cubicBezTo>
                      <a:pt x="108" y="191"/>
                      <a:pt x="107" y="190"/>
                      <a:pt x="109" y="190"/>
                    </a:cubicBezTo>
                    <a:cubicBezTo>
                      <a:pt x="110" y="189"/>
                      <a:pt x="111" y="189"/>
                      <a:pt x="111" y="189"/>
                    </a:cubicBezTo>
                    <a:cubicBezTo>
                      <a:pt x="112" y="189"/>
                      <a:pt x="113" y="189"/>
                      <a:pt x="113" y="189"/>
                    </a:cubicBezTo>
                    <a:close/>
                    <a:moveTo>
                      <a:pt x="124" y="178"/>
                    </a:move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7" y="177"/>
                    </a:cubicBezTo>
                    <a:cubicBezTo>
                      <a:pt x="127" y="177"/>
                      <a:pt x="127" y="177"/>
                      <a:pt x="128" y="177"/>
                    </a:cubicBezTo>
                    <a:cubicBezTo>
                      <a:pt x="128" y="177"/>
                      <a:pt x="129" y="176"/>
                      <a:pt x="130" y="177"/>
                    </a:cubicBezTo>
                    <a:cubicBezTo>
                      <a:pt x="131" y="177"/>
                      <a:pt x="131" y="178"/>
                      <a:pt x="132" y="178"/>
                    </a:cubicBezTo>
                    <a:cubicBezTo>
                      <a:pt x="132" y="178"/>
                      <a:pt x="133" y="178"/>
                      <a:pt x="133" y="178"/>
                    </a:cubicBezTo>
                    <a:cubicBezTo>
                      <a:pt x="134" y="178"/>
                      <a:pt x="134" y="178"/>
                      <a:pt x="136" y="178"/>
                    </a:cubicBezTo>
                    <a:cubicBezTo>
                      <a:pt x="138" y="178"/>
                      <a:pt x="141" y="178"/>
                      <a:pt x="141" y="178"/>
                    </a:cubicBezTo>
                    <a:cubicBezTo>
                      <a:pt x="141" y="179"/>
                      <a:pt x="142" y="178"/>
                      <a:pt x="143" y="178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46" y="179"/>
                      <a:pt x="145" y="180"/>
                      <a:pt x="147" y="179"/>
                    </a:cubicBezTo>
                    <a:cubicBezTo>
                      <a:pt x="148" y="179"/>
                      <a:pt x="148" y="179"/>
                      <a:pt x="148" y="179"/>
                    </a:cubicBezTo>
                    <a:cubicBezTo>
                      <a:pt x="148" y="179"/>
                      <a:pt x="148" y="179"/>
                      <a:pt x="149" y="178"/>
                    </a:cubicBezTo>
                    <a:cubicBezTo>
                      <a:pt x="150" y="178"/>
                      <a:pt x="151" y="177"/>
                      <a:pt x="151" y="177"/>
                    </a:cubicBezTo>
                    <a:cubicBezTo>
                      <a:pt x="152" y="177"/>
                      <a:pt x="152" y="177"/>
                      <a:pt x="152" y="177"/>
                    </a:cubicBezTo>
                    <a:cubicBezTo>
                      <a:pt x="152" y="180"/>
                      <a:pt x="152" y="180"/>
                      <a:pt x="152" y="180"/>
                    </a:cubicBezTo>
                    <a:cubicBezTo>
                      <a:pt x="152" y="180"/>
                      <a:pt x="152" y="180"/>
                      <a:pt x="152" y="181"/>
                    </a:cubicBezTo>
                    <a:cubicBezTo>
                      <a:pt x="152" y="181"/>
                      <a:pt x="151" y="182"/>
                      <a:pt x="150" y="182"/>
                    </a:cubicBezTo>
                    <a:cubicBezTo>
                      <a:pt x="150" y="182"/>
                      <a:pt x="149" y="181"/>
                      <a:pt x="149" y="181"/>
                    </a:cubicBezTo>
                    <a:cubicBezTo>
                      <a:pt x="149" y="180"/>
                      <a:pt x="148" y="180"/>
                      <a:pt x="148" y="180"/>
                    </a:cubicBezTo>
                    <a:cubicBezTo>
                      <a:pt x="147" y="180"/>
                      <a:pt x="146" y="181"/>
                      <a:pt x="145" y="181"/>
                    </a:cubicBezTo>
                    <a:cubicBezTo>
                      <a:pt x="145" y="181"/>
                      <a:pt x="144" y="180"/>
                      <a:pt x="144" y="180"/>
                    </a:cubicBezTo>
                    <a:cubicBezTo>
                      <a:pt x="144" y="180"/>
                      <a:pt x="142" y="180"/>
                      <a:pt x="141" y="180"/>
                    </a:cubicBezTo>
                    <a:cubicBezTo>
                      <a:pt x="141" y="180"/>
                      <a:pt x="140" y="180"/>
                      <a:pt x="139" y="180"/>
                    </a:cubicBezTo>
                    <a:cubicBezTo>
                      <a:pt x="138" y="180"/>
                      <a:pt x="137" y="180"/>
                      <a:pt x="136" y="180"/>
                    </a:cubicBezTo>
                    <a:cubicBezTo>
                      <a:pt x="135" y="181"/>
                      <a:pt x="133" y="180"/>
                      <a:pt x="133" y="181"/>
                    </a:cubicBezTo>
                    <a:cubicBezTo>
                      <a:pt x="133" y="181"/>
                      <a:pt x="133" y="182"/>
                      <a:pt x="133" y="182"/>
                    </a:cubicBezTo>
                    <a:cubicBezTo>
                      <a:pt x="133" y="182"/>
                      <a:pt x="134" y="183"/>
                      <a:pt x="133" y="183"/>
                    </a:cubicBezTo>
                    <a:cubicBezTo>
                      <a:pt x="131" y="183"/>
                      <a:pt x="131" y="183"/>
                      <a:pt x="131" y="182"/>
                    </a:cubicBezTo>
                    <a:cubicBezTo>
                      <a:pt x="130" y="181"/>
                      <a:pt x="132" y="180"/>
                      <a:pt x="129" y="181"/>
                    </a:cubicBezTo>
                    <a:cubicBezTo>
                      <a:pt x="127" y="181"/>
                      <a:pt x="127" y="180"/>
                      <a:pt x="126" y="180"/>
                    </a:cubicBezTo>
                    <a:cubicBezTo>
                      <a:pt x="126" y="181"/>
                      <a:pt x="124" y="179"/>
                      <a:pt x="123" y="180"/>
                    </a:cubicBezTo>
                    <a:cubicBezTo>
                      <a:pt x="123" y="180"/>
                      <a:pt x="122" y="181"/>
                      <a:pt x="122" y="181"/>
                    </a:cubicBezTo>
                    <a:cubicBezTo>
                      <a:pt x="122" y="181"/>
                      <a:pt x="119" y="181"/>
                      <a:pt x="119" y="181"/>
                    </a:cubicBezTo>
                    <a:cubicBezTo>
                      <a:pt x="119" y="181"/>
                      <a:pt x="120" y="178"/>
                      <a:pt x="120" y="178"/>
                    </a:cubicBezTo>
                    <a:cubicBezTo>
                      <a:pt x="120" y="178"/>
                      <a:pt x="120" y="178"/>
                      <a:pt x="121" y="178"/>
                    </a:cubicBezTo>
                    <a:cubicBezTo>
                      <a:pt x="122" y="178"/>
                      <a:pt x="123" y="178"/>
                      <a:pt x="123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lose/>
                    <a:moveTo>
                      <a:pt x="120" y="172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16" y="170"/>
                      <a:pt x="116" y="170"/>
                    </a:cubicBezTo>
                    <a:cubicBezTo>
                      <a:pt x="115" y="170"/>
                      <a:pt x="114" y="170"/>
                      <a:pt x="113" y="170"/>
                    </a:cubicBezTo>
                    <a:cubicBezTo>
                      <a:pt x="113" y="170"/>
                      <a:pt x="111" y="169"/>
                      <a:pt x="112" y="168"/>
                    </a:cubicBezTo>
                    <a:cubicBezTo>
                      <a:pt x="112" y="168"/>
                      <a:pt x="113" y="167"/>
                      <a:pt x="114" y="168"/>
                    </a:cubicBezTo>
                    <a:cubicBezTo>
                      <a:pt x="115" y="169"/>
                      <a:pt x="116" y="169"/>
                      <a:pt x="116" y="170"/>
                    </a:cubicBezTo>
                    <a:cubicBezTo>
                      <a:pt x="117" y="170"/>
                      <a:pt x="119" y="171"/>
                      <a:pt x="119" y="171"/>
                    </a:cubicBezTo>
                    <a:cubicBezTo>
                      <a:pt x="120" y="171"/>
                      <a:pt x="120" y="172"/>
                      <a:pt x="120" y="171"/>
                    </a:cubicBezTo>
                    <a:cubicBezTo>
                      <a:pt x="121" y="171"/>
                      <a:pt x="121" y="169"/>
                      <a:pt x="121" y="169"/>
                    </a:cubicBezTo>
                    <a:cubicBezTo>
                      <a:pt x="121" y="168"/>
                      <a:pt x="120" y="168"/>
                      <a:pt x="120" y="168"/>
                    </a:cubicBezTo>
                    <a:cubicBezTo>
                      <a:pt x="121" y="168"/>
                      <a:pt x="123" y="167"/>
                      <a:pt x="123" y="167"/>
                    </a:cubicBezTo>
                    <a:cubicBezTo>
                      <a:pt x="124" y="168"/>
                      <a:pt x="125" y="168"/>
                      <a:pt x="126" y="168"/>
                    </a:cubicBezTo>
                    <a:cubicBezTo>
                      <a:pt x="126" y="168"/>
                      <a:pt x="125" y="168"/>
                      <a:pt x="129" y="168"/>
                    </a:cubicBezTo>
                    <a:cubicBezTo>
                      <a:pt x="132" y="168"/>
                      <a:pt x="131" y="168"/>
                      <a:pt x="133" y="168"/>
                    </a:cubicBezTo>
                    <a:cubicBezTo>
                      <a:pt x="134" y="168"/>
                      <a:pt x="136" y="168"/>
                      <a:pt x="136" y="168"/>
                    </a:cubicBezTo>
                    <a:cubicBezTo>
                      <a:pt x="136" y="169"/>
                      <a:pt x="138" y="170"/>
                      <a:pt x="138" y="170"/>
                    </a:cubicBezTo>
                    <a:cubicBezTo>
                      <a:pt x="138" y="171"/>
                      <a:pt x="139" y="171"/>
                      <a:pt x="138" y="172"/>
                    </a:cubicBezTo>
                    <a:cubicBezTo>
                      <a:pt x="136" y="173"/>
                      <a:pt x="136" y="173"/>
                      <a:pt x="134" y="173"/>
                    </a:cubicBezTo>
                    <a:cubicBezTo>
                      <a:pt x="133" y="173"/>
                      <a:pt x="134" y="173"/>
                      <a:pt x="132" y="174"/>
                    </a:cubicBezTo>
                    <a:cubicBezTo>
                      <a:pt x="129" y="174"/>
                      <a:pt x="127" y="174"/>
                      <a:pt x="127" y="174"/>
                    </a:cubicBezTo>
                    <a:cubicBezTo>
                      <a:pt x="127" y="174"/>
                      <a:pt x="128" y="174"/>
                      <a:pt x="125" y="174"/>
                    </a:cubicBezTo>
                    <a:cubicBezTo>
                      <a:pt x="123" y="173"/>
                      <a:pt x="122" y="174"/>
                      <a:pt x="121" y="173"/>
                    </a:cubicBezTo>
                    <a:cubicBezTo>
                      <a:pt x="121" y="173"/>
                      <a:pt x="120" y="172"/>
                      <a:pt x="120" y="172"/>
                    </a:cubicBezTo>
                    <a:close/>
                    <a:moveTo>
                      <a:pt x="50" y="94"/>
                    </a:move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4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2" y="94"/>
                    </a:cubicBezTo>
                    <a:cubicBezTo>
                      <a:pt x="52" y="94"/>
                      <a:pt x="52" y="94"/>
                      <a:pt x="53" y="94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7"/>
                      <a:pt x="52" y="96"/>
                    </a:cubicBezTo>
                    <a:cubicBezTo>
                      <a:pt x="51" y="96"/>
                      <a:pt x="50" y="96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lose/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03"/>
                      <a:pt x="50" y="103"/>
                      <a:pt x="50" y="103"/>
                    </a:cubicBezTo>
                    <a:cubicBezTo>
                      <a:pt x="50" y="103"/>
                      <a:pt x="48" y="102"/>
                      <a:pt x="47" y="102"/>
                    </a:cubicBezTo>
                    <a:cubicBezTo>
                      <a:pt x="47" y="101"/>
                      <a:pt x="47" y="101"/>
                      <a:pt x="48" y="101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8"/>
                      <a:pt x="49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7"/>
                      <a:pt x="50" y="97"/>
                    </a:cubicBezTo>
                    <a:cubicBezTo>
                      <a:pt x="50" y="96"/>
                      <a:pt x="51" y="96"/>
                      <a:pt x="51" y="96"/>
                    </a:cubicBezTo>
                    <a:cubicBezTo>
                      <a:pt x="51" y="96"/>
                      <a:pt x="53" y="98"/>
                      <a:pt x="53" y="99"/>
                    </a:cubicBezTo>
                    <a:cubicBezTo>
                      <a:pt x="53" y="99"/>
                      <a:pt x="50" y="99"/>
                      <a:pt x="50" y="99"/>
                    </a:cubicBezTo>
                    <a:cubicBezTo>
                      <a:pt x="50" y="99"/>
                      <a:pt x="50" y="99"/>
                      <a:pt x="51" y="101"/>
                    </a:cubicBezTo>
                    <a:cubicBezTo>
                      <a:pt x="52" y="102"/>
                      <a:pt x="52" y="101"/>
                      <a:pt x="52" y="101"/>
                    </a:cubicBezTo>
                    <a:cubicBezTo>
                      <a:pt x="52" y="102"/>
                      <a:pt x="52" y="102"/>
                      <a:pt x="54" y="102"/>
                    </a:cubicBezTo>
                    <a:cubicBezTo>
                      <a:pt x="55" y="103"/>
                      <a:pt x="54" y="103"/>
                      <a:pt x="55" y="104"/>
                    </a:cubicBezTo>
                    <a:cubicBezTo>
                      <a:pt x="55" y="104"/>
                      <a:pt x="54" y="105"/>
                      <a:pt x="54" y="105"/>
                    </a:cubicBezTo>
                    <a:cubicBezTo>
                      <a:pt x="53" y="106"/>
                      <a:pt x="53" y="105"/>
                      <a:pt x="53" y="105"/>
                    </a:cubicBezTo>
                    <a:cubicBezTo>
                      <a:pt x="53" y="105"/>
                      <a:pt x="52" y="103"/>
                      <a:pt x="51" y="103"/>
                    </a:cubicBezTo>
                    <a:close/>
                    <a:moveTo>
                      <a:pt x="55" y="117"/>
                    </a:move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6"/>
                      <a:pt x="56" y="117"/>
                    </a:cubicBezTo>
                    <a:cubicBezTo>
                      <a:pt x="57" y="117"/>
                      <a:pt x="57" y="118"/>
                      <a:pt x="57" y="118"/>
                    </a:cubicBezTo>
                    <a:cubicBezTo>
                      <a:pt x="58" y="119"/>
                      <a:pt x="59" y="119"/>
                      <a:pt x="60" y="119"/>
                    </a:cubicBezTo>
                    <a:cubicBezTo>
                      <a:pt x="60" y="120"/>
                      <a:pt x="60" y="121"/>
                      <a:pt x="60" y="121"/>
                    </a:cubicBezTo>
                    <a:cubicBezTo>
                      <a:pt x="60" y="121"/>
                      <a:pt x="59" y="122"/>
                      <a:pt x="59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7" y="119"/>
                      <a:pt x="57" y="119"/>
                    </a:cubicBezTo>
                    <a:cubicBezTo>
                      <a:pt x="57" y="119"/>
                      <a:pt x="55" y="117"/>
                      <a:pt x="55" y="117"/>
                    </a:cubicBezTo>
                    <a:close/>
                    <a:moveTo>
                      <a:pt x="53" y="121"/>
                    </a:move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3" y="120"/>
                      <a:pt x="53" y="120"/>
                    </a:cubicBezTo>
                    <a:cubicBezTo>
                      <a:pt x="53" y="120"/>
                      <a:pt x="54" y="120"/>
                      <a:pt x="54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5" y="123"/>
                      <a:pt x="54" y="123"/>
                      <a:pt x="54" y="123"/>
                    </a:cubicBezTo>
                    <a:cubicBezTo>
                      <a:pt x="54" y="124"/>
                      <a:pt x="55" y="124"/>
                      <a:pt x="54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2"/>
                      <a:pt x="53" y="121"/>
                      <a:pt x="53" y="121"/>
                    </a:cubicBezTo>
                    <a:close/>
                    <a:moveTo>
                      <a:pt x="49" y="121"/>
                    </a:moveTo>
                    <a:cubicBezTo>
                      <a:pt x="49" y="121"/>
                      <a:pt x="49" y="121"/>
                      <a:pt x="49" y="121"/>
                    </a:cubicBezTo>
                    <a:cubicBezTo>
                      <a:pt x="49" y="121"/>
                      <a:pt x="50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1" y="123"/>
                      <a:pt x="51" y="124"/>
                    </a:cubicBezTo>
                    <a:cubicBezTo>
                      <a:pt x="51" y="125"/>
                      <a:pt x="52" y="125"/>
                      <a:pt x="51" y="125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1"/>
                      <a:pt x="49" y="121"/>
                      <a:pt x="49" y="121"/>
                    </a:cubicBezTo>
                    <a:close/>
                    <a:moveTo>
                      <a:pt x="34" y="116"/>
                    </a:move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6"/>
                      <a:pt x="35" y="116"/>
                      <a:pt x="35" y="116"/>
                    </a:cubicBezTo>
                    <a:cubicBezTo>
                      <a:pt x="36" y="117"/>
                      <a:pt x="35" y="117"/>
                      <a:pt x="36" y="118"/>
                    </a:cubicBezTo>
                    <a:cubicBezTo>
                      <a:pt x="36" y="118"/>
                      <a:pt x="35" y="119"/>
                      <a:pt x="35" y="11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6"/>
                      <a:pt x="34" y="116"/>
                      <a:pt x="34" y="116"/>
                    </a:cubicBezTo>
                    <a:close/>
                    <a:moveTo>
                      <a:pt x="34" y="112"/>
                    </a:move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2" y="112"/>
                      <a:pt x="32" y="112"/>
                    </a:cubicBezTo>
                    <a:cubicBezTo>
                      <a:pt x="32" y="112"/>
                      <a:pt x="31" y="112"/>
                      <a:pt x="31" y="111"/>
                    </a:cubicBezTo>
                    <a:cubicBezTo>
                      <a:pt x="31" y="111"/>
                      <a:pt x="31" y="110"/>
                      <a:pt x="32" y="110"/>
                    </a:cubicBezTo>
                    <a:cubicBezTo>
                      <a:pt x="32" y="110"/>
                      <a:pt x="32" y="109"/>
                      <a:pt x="32" y="108"/>
                    </a:cubicBezTo>
                    <a:cubicBezTo>
                      <a:pt x="32" y="108"/>
                      <a:pt x="33" y="108"/>
                      <a:pt x="33" y="108"/>
                    </a:cubicBezTo>
                    <a:cubicBezTo>
                      <a:pt x="33" y="108"/>
                      <a:pt x="34" y="109"/>
                      <a:pt x="34" y="109"/>
                    </a:cubicBezTo>
                    <a:cubicBezTo>
                      <a:pt x="34" y="109"/>
                      <a:pt x="34" y="111"/>
                      <a:pt x="34" y="112"/>
                    </a:cubicBezTo>
                    <a:close/>
                    <a:moveTo>
                      <a:pt x="34" y="89"/>
                    </a:move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6" y="89"/>
                      <a:pt x="36" y="89"/>
                    </a:cubicBezTo>
                    <a:cubicBezTo>
                      <a:pt x="36" y="89"/>
                      <a:pt x="36" y="90"/>
                      <a:pt x="36" y="91"/>
                    </a:cubicBezTo>
                    <a:cubicBezTo>
                      <a:pt x="37" y="91"/>
                      <a:pt x="37" y="92"/>
                      <a:pt x="37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1"/>
                      <a:pt x="39" y="92"/>
                    </a:cubicBezTo>
                    <a:cubicBezTo>
                      <a:pt x="40" y="92"/>
                      <a:pt x="41" y="91"/>
                      <a:pt x="41" y="91"/>
                    </a:cubicBezTo>
                    <a:cubicBezTo>
                      <a:pt x="41" y="91"/>
                      <a:pt x="42" y="92"/>
                      <a:pt x="42" y="92"/>
                    </a:cubicBezTo>
                    <a:cubicBezTo>
                      <a:pt x="42" y="93"/>
                      <a:pt x="41" y="94"/>
                      <a:pt x="41" y="94"/>
                    </a:cubicBezTo>
                    <a:cubicBezTo>
                      <a:pt x="40" y="94"/>
                      <a:pt x="39" y="93"/>
                      <a:pt x="39" y="93"/>
                    </a:cubicBezTo>
                    <a:cubicBezTo>
                      <a:pt x="39" y="93"/>
                      <a:pt x="38" y="92"/>
                      <a:pt x="38" y="93"/>
                    </a:cubicBezTo>
                    <a:cubicBezTo>
                      <a:pt x="38" y="93"/>
                      <a:pt x="38" y="94"/>
                      <a:pt x="38" y="95"/>
                    </a:cubicBezTo>
                    <a:cubicBezTo>
                      <a:pt x="39" y="95"/>
                      <a:pt x="39" y="95"/>
                      <a:pt x="39" y="96"/>
                    </a:cubicBezTo>
                    <a:cubicBezTo>
                      <a:pt x="38" y="96"/>
                      <a:pt x="38" y="97"/>
                      <a:pt x="38" y="97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39" y="99"/>
                      <a:pt x="39" y="100"/>
                    </a:cubicBezTo>
                    <a:cubicBezTo>
                      <a:pt x="39" y="100"/>
                      <a:pt x="40" y="101"/>
                      <a:pt x="40" y="101"/>
                    </a:cubicBezTo>
                    <a:cubicBezTo>
                      <a:pt x="40" y="102"/>
                      <a:pt x="40" y="103"/>
                      <a:pt x="40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1" y="107"/>
                      <a:pt x="41" y="107"/>
                    </a:cubicBezTo>
                    <a:cubicBezTo>
                      <a:pt x="41" y="108"/>
                      <a:pt x="43" y="109"/>
                      <a:pt x="43" y="110"/>
                    </a:cubicBezTo>
                    <a:cubicBezTo>
                      <a:pt x="43" y="110"/>
                      <a:pt x="43" y="112"/>
                      <a:pt x="42" y="112"/>
                    </a:cubicBezTo>
                    <a:cubicBezTo>
                      <a:pt x="42" y="112"/>
                      <a:pt x="41" y="113"/>
                      <a:pt x="41" y="112"/>
                    </a:cubicBezTo>
                    <a:cubicBezTo>
                      <a:pt x="40" y="111"/>
                      <a:pt x="39" y="109"/>
                      <a:pt x="39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39" y="110"/>
                      <a:pt x="38" y="111"/>
                      <a:pt x="38" y="111"/>
                    </a:cubicBezTo>
                    <a:cubicBezTo>
                      <a:pt x="38" y="112"/>
                      <a:pt x="40" y="113"/>
                      <a:pt x="40" y="113"/>
                    </a:cubicBezTo>
                    <a:cubicBezTo>
                      <a:pt x="40" y="113"/>
                      <a:pt x="39" y="111"/>
                      <a:pt x="40" y="113"/>
                    </a:cubicBezTo>
                    <a:cubicBezTo>
                      <a:pt x="41" y="115"/>
                      <a:pt x="42" y="116"/>
                      <a:pt x="42" y="116"/>
                    </a:cubicBezTo>
                    <a:cubicBezTo>
                      <a:pt x="42" y="116"/>
                      <a:pt x="43" y="117"/>
                      <a:pt x="44" y="117"/>
                    </a:cubicBezTo>
                    <a:cubicBezTo>
                      <a:pt x="44" y="118"/>
                      <a:pt x="44" y="118"/>
                      <a:pt x="45" y="119"/>
                    </a:cubicBezTo>
                    <a:cubicBezTo>
                      <a:pt x="45" y="119"/>
                      <a:pt x="46" y="120"/>
                      <a:pt x="45" y="120"/>
                    </a:cubicBezTo>
                    <a:cubicBezTo>
                      <a:pt x="44" y="121"/>
                      <a:pt x="45" y="121"/>
                      <a:pt x="44" y="121"/>
                    </a:cubicBezTo>
                    <a:cubicBezTo>
                      <a:pt x="44" y="120"/>
                      <a:pt x="43" y="120"/>
                      <a:pt x="43" y="119"/>
                    </a:cubicBezTo>
                    <a:cubicBezTo>
                      <a:pt x="43" y="118"/>
                      <a:pt x="42" y="117"/>
                      <a:pt x="42" y="116"/>
                    </a:cubicBezTo>
                    <a:cubicBezTo>
                      <a:pt x="41" y="116"/>
                      <a:pt x="40" y="115"/>
                      <a:pt x="40" y="115"/>
                    </a:cubicBezTo>
                    <a:cubicBezTo>
                      <a:pt x="39" y="115"/>
                      <a:pt x="39" y="114"/>
                      <a:pt x="39" y="114"/>
                    </a:cubicBezTo>
                    <a:cubicBezTo>
                      <a:pt x="39" y="114"/>
                      <a:pt x="38" y="114"/>
                      <a:pt x="38" y="114"/>
                    </a:cubicBezTo>
                    <a:cubicBezTo>
                      <a:pt x="38" y="114"/>
                      <a:pt x="36" y="114"/>
                      <a:pt x="36" y="114"/>
                    </a:cubicBezTo>
                    <a:cubicBezTo>
                      <a:pt x="36" y="113"/>
                      <a:pt x="36" y="113"/>
                      <a:pt x="37" y="112"/>
                    </a:cubicBezTo>
                    <a:cubicBezTo>
                      <a:pt x="37" y="112"/>
                      <a:pt x="38" y="112"/>
                      <a:pt x="38" y="112"/>
                    </a:cubicBezTo>
                    <a:cubicBezTo>
                      <a:pt x="38" y="112"/>
                      <a:pt x="37" y="111"/>
                      <a:pt x="37" y="111"/>
                    </a:cubicBezTo>
                    <a:cubicBezTo>
                      <a:pt x="37" y="111"/>
                      <a:pt x="37" y="110"/>
                      <a:pt x="37" y="110"/>
                    </a:cubicBezTo>
                    <a:cubicBezTo>
                      <a:pt x="36" y="110"/>
                      <a:pt x="36" y="111"/>
                      <a:pt x="36" y="110"/>
                    </a:cubicBezTo>
                    <a:cubicBezTo>
                      <a:pt x="36" y="109"/>
                      <a:pt x="36" y="109"/>
                      <a:pt x="36" y="108"/>
                    </a:cubicBezTo>
                    <a:cubicBezTo>
                      <a:pt x="36" y="108"/>
                      <a:pt x="36" y="106"/>
                      <a:pt x="36" y="106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7" y="105"/>
                    </a:cubicBezTo>
                    <a:cubicBezTo>
                      <a:pt x="36" y="105"/>
                      <a:pt x="36" y="103"/>
                      <a:pt x="36" y="103"/>
                    </a:cubicBezTo>
                    <a:cubicBezTo>
                      <a:pt x="36" y="103"/>
                      <a:pt x="36" y="102"/>
                      <a:pt x="36" y="102"/>
                    </a:cubicBezTo>
                    <a:cubicBezTo>
                      <a:pt x="36" y="102"/>
                      <a:pt x="35" y="102"/>
                      <a:pt x="35" y="101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5" y="99"/>
                      <a:pt x="34" y="98"/>
                    </a:cubicBezTo>
                    <a:cubicBezTo>
                      <a:pt x="34" y="97"/>
                      <a:pt x="34" y="97"/>
                      <a:pt x="33" y="97"/>
                    </a:cubicBezTo>
                    <a:cubicBezTo>
                      <a:pt x="33" y="96"/>
                      <a:pt x="33" y="95"/>
                      <a:pt x="34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5" y="96"/>
                      <a:pt x="36" y="96"/>
                      <a:pt x="36" y="96"/>
                    </a:cubicBezTo>
                    <a:cubicBezTo>
                      <a:pt x="36" y="95"/>
                      <a:pt x="37" y="94"/>
                      <a:pt x="36" y="94"/>
                    </a:cubicBezTo>
                    <a:cubicBezTo>
                      <a:pt x="36" y="93"/>
                      <a:pt x="35" y="92"/>
                      <a:pt x="35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0"/>
                    </a:cubicBezTo>
                    <a:cubicBezTo>
                      <a:pt x="34" y="90"/>
                      <a:pt x="34" y="89"/>
                      <a:pt x="34" y="89"/>
                    </a:cubicBezTo>
                    <a:close/>
                    <a:moveTo>
                      <a:pt x="33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2" y="88"/>
                      <a:pt x="32" y="87"/>
                    </a:cubicBezTo>
                    <a:cubicBezTo>
                      <a:pt x="32" y="87"/>
                      <a:pt x="32" y="87"/>
                      <a:pt x="32" y="86"/>
                    </a:cubicBezTo>
                    <a:cubicBezTo>
                      <a:pt x="32" y="85"/>
                      <a:pt x="31" y="85"/>
                      <a:pt x="31" y="84"/>
                    </a:cubicBezTo>
                    <a:cubicBezTo>
                      <a:pt x="32" y="84"/>
                      <a:pt x="32" y="83"/>
                      <a:pt x="32" y="83"/>
                    </a:cubicBezTo>
                    <a:cubicBezTo>
                      <a:pt x="33" y="82"/>
                      <a:pt x="34" y="82"/>
                      <a:pt x="34" y="83"/>
                    </a:cubicBezTo>
                    <a:cubicBezTo>
                      <a:pt x="34" y="83"/>
                      <a:pt x="34" y="84"/>
                      <a:pt x="34" y="85"/>
                    </a:cubicBezTo>
                    <a:cubicBezTo>
                      <a:pt x="34" y="85"/>
                      <a:pt x="34" y="86"/>
                      <a:pt x="34" y="86"/>
                    </a:cubicBezTo>
                    <a:cubicBezTo>
                      <a:pt x="34" y="87"/>
                      <a:pt x="35" y="87"/>
                      <a:pt x="35" y="87"/>
                    </a:cubicBezTo>
                    <a:cubicBezTo>
                      <a:pt x="35" y="88"/>
                      <a:pt x="35" y="89"/>
                      <a:pt x="35" y="89"/>
                    </a:cubicBezTo>
                    <a:lnTo>
                      <a:pt x="33" y="8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1692CF31-69AF-F8F6-6FCF-FC9FF5A4E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100" y="4246757"/>
                <a:ext cx="216588" cy="121458"/>
              </a:xfrm>
              <a:custGeom>
                <a:avLst/>
                <a:gdLst>
                  <a:gd name="T0" fmla="*/ 2 w 95"/>
                  <a:gd name="T1" fmla="*/ 39 h 55"/>
                  <a:gd name="T2" fmla="*/ 2 w 95"/>
                  <a:gd name="T3" fmla="*/ 36 h 55"/>
                  <a:gd name="T4" fmla="*/ 0 w 95"/>
                  <a:gd name="T5" fmla="*/ 31 h 55"/>
                  <a:gd name="T6" fmla="*/ 2 w 95"/>
                  <a:gd name="T7" fmla="*/ 31 h 55"/>
                  <a:gd name="T8" fmla="*/ 7 w 95"/>
                  <a:gd name="T9" fmla="*/ 32 h 55"/>
                  <a:gd name="T10" fmla="*/ 9 w 95"/>
                  <a:gd name="T11" fmla="*/ 31 h 55"/>
                  <a:gd name="T12" fmla="*/ 12 w 95"/>
                  <a:gd name="T13" fmla="*/ 27 h 55"/>
                  <a:gd name="T14" fmla="*/ 15 w 95"/>
                  <a:gd name="T15" fmla="*/ 27 h 55"/>
                  <a:gd name="T16" fmla="*/ 16 w 95"/>
                  <a:gd name="T17" fmla="*/ 26 h 55"/>
                  <a:gd name="T18" fmla="*/ 18 w 95"/>
                  <a:gd name="T19" fmla="*/ 27 h 55"/>
                  <a:gd name="T20" fmla="*/ 20 w 95"/>
                  <a:gd name="T21" fmla="*/ 27 h 55"/>
                  <a:gd name="T22" fmla="*/ 23 w 95"/>
                  <a:gd name="T23" fmla="*/ 28 h 55"/>
                  <a:gd name="T24" fmla="*/ 26 w 95"/>
                  <a:gd name="T25" fmla="*/ 26 h 55"/>
                  <a:gd name="T26" fmla="*/ 28 w 95"/>
                  <a:gd name="T27" fmla="*/ 20 h 55"/>
                  <a:gd name="T28" fmla="*/ 28 w 95"/>
                  <a:gd name="T29" fmla="*/ 16 h 55"/>
                  <a:gd name="T30" fmla="*/ 33 w 95"/>
                  <a:gd name="T31" fmla="*/ 18 h 55"/>
                  <a:gd name="T32" fmla="*/ 36 w 95"/>
                  <a:gd name="T33" fmla="*/ 18 h 55"/>
                  <a:gd name="T34" fmla="*/ 44 w 95"/>
                  <a:gd name="T35" fmla="*/ 19 h 55"/>
                  <a:gd name="T36" fmla="*/ 58 w 95"/>
                  <a:gd name="T37" fmla="*/ 18 h 55"/>
                  <a:gd name="T38" fmla="*/ 61 w 95"/>
                  <a:gd name="T39" fmla="*/ 16 h 55"/>
                  <a:gd name="T40" fmla="*/ 66 w 95"/>
                  <a:gd name="T41" fmla="*/ 15 h 55"/>
                  <a:gd name="T42" fmla="*/ 70 w 95"/>
                  <a:gd name="T43" fmla="*/ 13 h 55"/>
                  <a:gd name="T44" fmla="*/ 76 w 95"/>
                  <a:gd name="T45" fmla="*/ 10 h 55"/>
                  <a:gd name="T46" fmla="*/ 78 w 95"/>
                  <a:gd name="T47" fmla="*/ 8 h 55"/>
                  <a:gd name="T48" fmla="*/ 80 w 95"/>
                  <a:gd name="T49" fmla="*/ 8 h 55"/>
                  <a:gd name="T50" fmla="*/ 83 w 95"/>
                  <a:gd name="T51" fmla="*/ 7 h 55"/>
                  <a:gd name="T52" fmla="*/ 89 w 95"/>
                  <a:gd name="T53" fmla="*/ 3 h 55"/>
                  <a:gd name="T54" fmla="*/ 94 w 95"/>
                  <a:gd name="T55" fmla="*/ 2 h 55"/>
                  <a:gd name="T56" fmla="*/ 89 w 95"/>
                  <a:gd name="T57" fmla="*/ 6 h 55"/>
                  <a:gd name="T58" fmla="*/ 83 w 95"/>
                  <a:gd name="T59" fmla="*/ 11 h 55"/>
                  <a:gd name="T60" fmla="*/ 76 w 95"/>
                  <a:gd name="T61" fmla="*/ 15 h 55"/>
                  <a:gd name="T62" fmla="*/ 73 w 95"/>
                  <a:gd name="T63" fmla="*/ 19 h 55"/>
                  <a:gd name="T64" fmla="*/ 68 w 95"/>
                  <a:gd name="T65" fmla="*/ 20 h 55"/>
                  <a:gd name="T66" fmla="*/ 67 w 95"/>
                  <a:gd name="T67" fmla="*/ 27 h 55"/>
                  <a:gd name="T68" fmla="*/ 73 w 95"/>
                  <a:gd name="T69" fmla="*/ 34 h 55"/>
                  <a:gd name="T70" fmla="*/ 74 w 95"/>
                  <a:gd name="T71" fmla="*/ 38 h 55"/>
                  <a:gd name="T72" fmla="*/ 70 w 95"/>
                  <a:gd name="T73" fmla="*/ 36 h 55"/>
                  <a:gd name="T74" fmla="*/ 63 w 95"/>
                  <a:gd name="T75" fmla="*/ 37 h 55"/>
                  <a:gd name="T76" fmla="*/ 59 w 95"/>
                  <a:gd name="T77" fmla="*/ 36 h 55"/>
                  <a:gd name="T78" fmla="*/ 55 w 95"/>
                  <a:gd name="T79" fmla="*/ 43 h 55"/>
                  <a:gd name="T80" fmla="*/ 52 w 95"/>
                  <a:gd name="T81" fmla="*/ 46 h 55"/>
                  <a:gd name="T82" fmla="*/ 47 w 95"/>
                  <a:gd name="T83" fmla="*/ 47 h 55"/>
                  <a:gd name="T84" fmla="*/ 43 w 95"/>
                  <a:gd name="T85" fmla="*/ 49 h 55"/>
                  <a:gd name="T86" fmla="*/ 36 w 95"/>
                  <a:gd name="T87" fmla="*/ 50 h 55"/>
                  <a:gd name="T88" fmla="*/ 29 w 95"/>
                  <a:gd name="T89" fmla="*/ 53 h 55"/>
                  <a:gd name="T90" fmla="*/ 24 w 95"/>
                  <a:gd name="T91" fmla="*/ 50 h 55"/>
                  <a:gd name="T92" fmla="*/ 19 w 95"/>
                  <a:gd name="T93" fmla="*/ 53 h 55"/>
                  <a:gd name="T94" fmla="*/ 12 w 95"/>
                  <a:gd name="T95" fmla="*/ 50 h 55"/>
                  <a:gd name="T96" fmla="*/ 8 w 95"/>
                  <a:gd name="T97" fmla="*/ 50 h 55"/>
                  <a:gd name="T98" fmla="*/ 5 w 95"/>
                  <a:gd name="T99" fmla="*/ 45 h 55"/>
                  <a:gd name="T100" fmla="*/ 2 w 95"/>
                  <a:gd name="T101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55">
                    <a:moveTo>
                      <a:pt x="2" y="39"/>
                    </a:moveTo>
                    <a:cubicBezTo>
                      <a:pt x="2" y="39"/>
                      <a:pt x="2" y="38"/>
                      <a:pt x="2" y="36"/>
                    </a:cubicBezTo>
                    <a:cubicBezTo>
                      <a:pt x="1" y="34"/>
                      <a:pt x="0" y="31"/>
                      <a:pt x="0" y="31"/>
                    </a:cubicBezTo>
                    <a:cubicBezTo>
                      <a:pt x="0" y="31"/>
                      <a:pt x="1" y="30"/>
                      <a:pt x="2" y="31"/>
                    </a:cubicBezTo>
                    <a:cubicBezTo>
                      <a:pt x="3" y="32"/>
                      <a:pt x="4" y="34"/>
                      <a:pt x="7" y="32"/>
                    </a:cubicBezTo>
                    <a:cubicBezTo>
                      <a:pt x="8" y="32"/>
                      <a:pt x="9" y="32"/>
                      <a:pt x="9" y="31"/>
                    </a:cubicBezTo>
                    <a:cubicBezTo>
                      <a:pt x="11" y="29"/>
                      <a:pt x="11" y="27"/>
                      <a:pt x="12" y="27"/>
                    </a:cubicBezTo>
                    <a:cubicBezTo>
                      <a:pt x="13" y="26"/>
                      <a:pt x="13" y="27"/>
                      <a:pt x="15" y="27"/>
                    </a:cubicBezTo>
                    <a:cubicBezTo>
                      <a:pt x="15" y="27"/>
                      <a:pt x="16" y="26"/>
                      <a:pt x="16" y="26"/>
                    </a:cubicBezTo>
                    <a:cubicBezTo>
                      <a:pt x="17" y="26"/>
                      <a:pt x="17" y="27"/>
                      <a:pt x="18" y="27"/>
                    </a:cubicBezTo>
                    <a:cubicBezTo>
                      <a:pt x="19" y="27"/>
                      <a:pt x="19" y="26"/>
                      <a:pt x="20" y="27"/>
                    </a:cubicBezTo>
                    <a:cubicBezTo>
                      <a:pt x="21" y="27"/>
                      <a:pt x="22" y="28"/>
                      <a:pt x="23" y="28"/>
                    </a:cubicBezTo>
                    <a:cubicBezTo>
                      <a:pt x="24" y="28"/>
                      <a:pt x="26" y="28"/>
                      <a:pt x="26" y="26"/>
                    </a:cubicBezTo>
                    <a:cubicBezTo>
                      <a:pt x="27" y="25"/>
                      <a:pt x="28" y="23"/>
                      <a:pt x="28" y="20"/>
                    </a:cubicBezTo>
                    <a:cubicBezTo>
                      <a:pt x="28" y="17"/>
                      <a:pt x="27" y="15"/>
                      <a:pt x="28" y="16"/>
                    </a:cubicBezTo>
                    <a:cubicBezTo>
                      <a:pt x="28" y="16"/>
                      <a:pt x="31" y="17"/>
                      <a:pt x="33" y="18"/>
                    </a:cubicBezTo>
                    <a:cubicBezTo>
                      <a:pt x="35" y="18"/>
                      <a:pt x="34" y="17"/>
                      <a:pt x="36" y="18"/>
                    </a:cubicBezTo>
                    <a:cubicBezTo>
                      <a:pt x="38" y="18"/>
                      <a:pt x="42" y="19"/>
                      <a:pt x="44" y="19"/>
                    </a:cubicBezTo>
                    <a:cubicBezTo>
                      <a:pt x="48" y="19"/>
                      <a:pt x="53" y="19"/>
                      <a:pt x="58" y="18"/>
                    </a:cubicBezTo>
                    <a:cubicBezTo>
                      <a:pt x="58" y="17"/>
                      <a:pt x="60" y="16"/>
                      <a:pt x="61" y="16"/>
                    </a:cubicBezTo>
                    <a:cubicBezTo>
                      <a:pt x="62" y="15"/>
                      <a:pt x="64" y="16"/>
                      <a:pt x="66" y="15"/>
                    </a:cubicBezTo>
                    <a:cubicBezTo>
                      <a:pt x="67" y="15"/>
                      <a:pt x="69" y="14"/>
                      <a:pt x="70" y="13"/>
                    </a:cubicBezTo>
                    <a:cubicBezTo>
                      <a:pt x="72" y="12"/>
                      <a:pt x="74" y="11"/>
                      <a:pt x="76" y="10"/>
                    </a:cubicBezTo>
                    <a:cubicBezTo>
                      <a:pt x="77" y="10"/>
                      <a:pt x="77" y="9"/>
                      <a:pt x="78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1" y="8"/>
                      <a:pt x="82" y="7"/>
                      <a:pt x="83" y="7"/>
                    </a:cubicBezTo>
                    <a:cubicBezTo>
                      <a:pt x="85" y="6"/>
                      <a:pt x="86" y="5"/>
                      <a:pt x="89" y="3"/>
                    </a:cubicBezTo>
                    <a:cubicBezTo>
                      <a:pt x="92" y="0"/>
                      <a:pt x="95" y="0"/>
                      <a:pt x="94" y="2"/>
                    </a:cubicBezTo>
                    <a:cubicBezTo>
                      <a:pt x="94" y="3"/>
                      <a:pt x="90" y="5"/>
                      <a:pt x="89" y="6"/>
                    </a:cubicBezTo>
                    <a:cubicBezTo>
                      <a:pt x="87" y="8"/>
                      <a:pt x="85" y="10"/>
                      <a:pt x="83" y="11"/>
                    </a:cubicBezTo>
                    <a:cubicBezTo>
                      <a:pt x="81" y="11"/>
                      <a:pt x="78" y="13"/>
                      <a:pt x="76" y="15"/>
                    </a:cubicBezTo>
                    <a:cubicBezTo>
                      <a:pt x="74" y="16"/>
                      <a:pt x="74" y="18"/>
                      <a:pt x="73" y="19"/>
                    </a:cubicBezTo>
                    <a:cubicBezTo>
                      <a:pt x="70" y="21"/>
                      <a:pt x="69" y="19"/>
                      <a:pt x="68" y="20"/>
                    </a:cubicBezTo>
                    <a:cubicBezTo>
                      <a:pt x="68" y="22"/>
                      <a:pt x="67" y="25"/>
                      <a:pt x="67" y="27"/>
                    </a:cubicBezTo>
                    <a:cubicBezTo>
                      <a:pt x="68" y="30"/>
                      <a:pt x="71" y="32"/>
                      <a:pt x="73" y="34"/>
                    </a:cubicBezTo>
                    <a:cubicBezTo>
                      <a:pt x="73" y="34"/>
                      <a:pt x="76" y="37"/>
                      <a:pt x="74" y="38"/>
                    </a:cubicBezTo>
                    <a:cubicBezTo>
                      <a:pt x="73" y="38"/>
                      <a:pt x="72" y="36"/>
                      <a:pt x="70" y="36"/>
                    </a:cubicBezTo>
                    <a:cubicBezTo>
                      <a:pt x="68" y="36"/>
                      <a:pt x="65" y="36"/>
                      <a:pt x="63" y="37"/>
                    </a:cubicBezTo>
                    <a:cubicBezTo>
                      <a:pt x="62" y="37"/>
                      <a:pt x="61" y="36"/>
                      <a:pt x="59" y="36"/>
                    </a:cubicBezTo>
                    <a:cubicBezTo>
                      <a:pt x="57" y="37"/>
                      <a:pt x="55" y="41"/>
                      <a:pt x="55" y="43"/>
                    </a:cubicBezTo>
                    <a:cubicBezTo>
                      <a:pt x="55" y="44"/>
                      <a:pt x="53" y="44"/>
                      <a:pt x="52" y="46"/>
                    </a:cubicBezTo>
                    <a:cubicBezTo>
                      <a:pt x="50" y="47"/>
                      <a:pt x="49" y="46"/>
                      <a:pt x="47" y="47"/>
                    </a:cubicBezTo>
                    <a:cubicBezTo>
                      <a:pt x="45" y="48"/>
                      <a:pt x="45" y="49"/>
                      <a:pt x="43" y="49"/>
                    </a:cubicBezTo>
                    <a:cubicBezTo>
                      <a:pt x="40" y="49"/>
                      <a:pt x="37" y="50"/>
                      <a:pt x="36" y="50"/>
                    </a:cubicBezTo>
                    <a:cubicBezTo>
                      <a:pt x="30" y="50"/>
                      <a:pt x="33" y="55"/>
                      <a:pt x="29" y="53"/>
                    </a:cubicBezTo>
                    <a:cubicBezTo>
                      <a:pt x="27" y="53"/>
                      <a:pt x="26" y="51"/>
                      <a:pt x="24" y="50"/>
                    </a:cubicBezTo>
                    <a:cubicBezTo>
                      <a:pt x="23" y="50"/>
                      <a:pt x="21" y="52"/>
                      <a:pt x="19" y="53"/>
                    </a:cubicBezTo>
                    <a:cubicBezTo>
                      <a:pt x="17" y="54"/>
                      <a:pt x="14" y="51"/>
                      <a:pt x="12" y="50"/>
                    </a:cubicBezTo>
                    <a:cubicBezTo>
                      <a:pt x="10" y="49"/>
                      <a:pt x="9" y="51"/>
                      <a:pt x="8" y="50"/>
                    </a:cubicBezTo>
                    <a:cubicBezTo>
                      <a:pt x="6" y="48"/>
                      <a:pt x="7" y="46"/>
                      <a:pt x="5" y="45"/>
                    </a:cubicBezTo>
                    <a:cubicBezTo>
                      <a:pt x="4" y="43"/>
                      <a:pt x="2" y="41"/>
                      <a:pt x="2" y="3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15253C69-0DA9-35F9-4AE3-FADA85ED8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5489" y="3296404"/>
                <a:ext cx="424380" cy="437887"/>
              </a:xfrm>
              <a:custGeom>
                <a:avLst/>
                <a:gdLst>
                  <a:gd name="T0" fmla="*/ 13 w 186"/>
                  <a:gd name="T1" fmla="*/ 14 h 198"/>
                  <a:gd name="T2" fmla="*/ 23 w 186"/>
                  <a:gd name="T3" fmla="*/ 6 h 198"/>
                  <a:gd name="T4" fmla="*/ 32 w 186"/>
                  <a:gd name="T5" fmla="*/ 3 h 198"/>
                  <a:gd name="T6" fmla="*/ 48 w 186"/>
                  <a:gd name="T7" fmla="*/ 1 h 198"/>
                  <a:gd name="T8" fmla="*/ 62 w 186"/>
                  <a:gd name="T9" fmla="*/ 9 h 198"/>
                  <a:gd name="T10" fmla="*/ 74 w 186"/>
                  <a:gd name="T11" fmla="*/ 20 h 198"/>
                  <a:gd name="T12" fmla="*/ 77 w 186"/>
                  <a:gd name="T13" fmla="*/ 32 h 198"/>
                  <a:gd name="T14" fmla="*/ 94 w 186"/>
                  <a:gd name="T15" fmla="*/ 40 h 198"/>
                  <a:gd name="T16" fmla="*/ 105 w 186"/>
                  <a:gd name="T17" fmla="*/ 44 h 198"/>
                  <a:gd name="T18" fmla="*/ 109 w 186"/>
                  <a:gd name="T19" fmla="*/ 54 h 198"/>
                  <a:gd name="T20" fmla="*/ 106 w 186"/>
                  <a:gd name="T21" fmla="*/ 63 h 198"/>
                  <a:gd name="T22" fmla="*/ 117 w 186"/>
                  <a:gd name="T23" fmla="*/ 69 h 198"/>
                  <a:gd name="T24" fmla="*/ 131 w 186"/>
                  <a:gd name="T25" fmla="*/ 70 h 198"/>
                  <a:gd name="T26" fmla="*/ 140 w 186"/>
                  <a:gd name="T27" fmla="*/ 68 h 198"/>
                  <a:gd name="T28" fmla="*/ 153 w 186"/>
                  <a:gd name="T29" fmla="*/ 65 h 198"/>
                  <a:gd name="T30" fmla="*/ 154 w 186"/>
                  <a:gd name="T31" fmla="*/ 67 h 198"/>
                  <a:gd name="T32" fmla="*/ 155 w 186"/>
                  <a:gd name="T33" fmla="*/ 77 h 198"/>
                  <a:gd name="T34" fmla="*/ 160 w 186"/>
                  <a:gd name="T35" fmla="*/ 84 h 198"/>
                  <a:gd name="T36" fmla="*/ 156 w 186"/>
                  <a:gd name="T37" fmla="*/ 96 h 198"/>
                  <a:gd name="T38" fmla="*/ 155 w 186"/>
                  <a:gd name="T39" fmla="*/ 112 h 198"/>
                  <a:gd name="T40" fmla="*/ 168 w 186"/>
                  <a:gd name="T41" fmla="*/ 126 h 198"/>
                  <a:gd name="T42" fmla="*/ 182 w 186"/>
                  <a:gd name="T43" fmla="*/ 136 h 198"/>
                  <a:gd name="T44" fmla="*/ 178 w 186"/>
                  <a:gd name="T45" fmla="*/ 151 h 198"/>
                  <a:gd name="T46" fmla="*/ 170 w 186"/>
                  <a:gd name="T47" fmla="*/ 159 h 198"/>
                  <a:gd name="T48" fmla="*/ 170 w 186"/>
                  <a:gd name="T49" fmla="*/ 175 h 198"/>
                  <a:gd name="T50" fmla="*/ 173 w 186"/>
                  <a:gd name="T51" fmla="*/ 185 h 198"/>
                  <a:gd name="T52" fmla="*/ 160 w 186"/>
                  <a:gd name="T53" fmla="*/ 190 h 198"/>
                  <a:gd name="T54" fmla="*/ 150 w 186"/>
                  <a:gd name="T55" fmla="*/ 193 h 198"/>
                  <a:gd name="T56" fmla="*/ 139 w 186"/>
                  <a:gd name="T57" fmla="*/ 197 h 198"/>
                  <a:gd name="T58" fmla="*/ 139 w 186"/>
                  <a:gd name="T59" fmla="*/ 186 h 198"/>
                  <a:gd name="T60" fmla="*/ 144 w 186"/>
                  <a:gd name="T61" fmla="*/ 175 h 198"/>
                  <a:gd name="T62" fmla="*/ 128 w 186"/>
                  <a:gd name="T63" fmla="*/ 172 h 198"/>
                  <a:gd name="T64" fmla="*/ 116 w 186"/>
                  <a:gd name="T65" fmla="*/ 160 h 198"/>
                  <a:gd name="T66" fmla="*/ 101 w 186"/>
                  <a:gd name="T67" fmla="*/ 151 h 198"/>
                  <a:gd name="T68" fmla="*/ 93 w 186"/>
                  <a:gd name="T69" fmla="*/ 157 h 198"/>
                  <a:gd name="T70" fmla="*/ 89 w 186"/>
                  <a:gd name="T71" fmla="*/ 173 h 198"/>
                  <a:gd name="T72" fmla="*/ 81 w 186"/>
                  <a:gd name="T73" fmla="*/ 172 h 198"/>
                  <a:gd name="T74" fmla="*/ 75 w 186"/>
                  <a:gd name="T75" fmla="*/ 168 h 198"/>
                  <a:gd name="T76" fmla="*/ 65 w 186"/>
                  <a:gd name="T77" fmla="*/ 162 h 198"/>
                  <a:gd name="T78" fmla="*/ 57 w 186"/>
                  <a:gd name="T79" fmla="*/ 164 h 198"/>
                  <a:gd name="T80" fmla="*/ 50 w 186"/>
                  <a:gd name="T81" fmla="*/ 161 h 198"/>
                  <a:gd name="T82" fmla="*/ 45 w 186"/>
                  <a:gd name="T83" fmla="*/ 157 h 198"/>
                  <a:gd name="T84" fmla="*/ 40 w 186"/>
                  <a:gd name="T85" fmla="*/ 152 h 198"/>
                  <a:gd name="T86" fmla="*/ 32 w 186"/>
                  <a:gd name="T87" fmla="*/ 148 h 198"/>
                  <a:gd name="T88" fmla="*/ 34 w 186"/>
                  <a:gd name="T89" fmla="*/ 144 h 198"/>
                  <a:gd name="T90" fmla="*/ 43 w 186"/>
                  <a:gd name="T91" fmla="*/ 140 h 198"/>
                  <a:gd name="T92" fmla="*/ 35 w 186"/>
                  <a:gd name="T93" fmla="*/ 127 h 198"/>
                  <a:gd name="T94" fmla="*/ 32 w 186"/>
                  <a:gd name="T95" fmla="*/ 120 h 198"/>
                  <a:gd name="T96" fmla="*/ 43 w 186"/>
                  <a:gd name="T97" fmla="*/ 118 h 198"/>
                  <a:gd name="T98" fmla="*/ 37 w 186"/>
                  <a:gd name="T99" fmla="*/ 111 h 198"/>
                  <a:gd name="T100" fmla="*/ 28 w 186"/>
                  <a:gd name="T101" fmla="*/ 106 h 198"/>
                  <a:gd name="T102" fmla="*/ 22 w 186"/>
                  <a:gd name="T103" fmla="*/ 98 h 198"/>
                  <a:gd name="T104" fmla="*/ 24 w 186"/>
                  <a:gd name="T105" fmla="*/ 87 h 198"/>
                  <a:gd name="T106" fmla="*/ 27 w 186"/>
                  <a:gd name="T107" fmla="*/ 73 h 198"/>
                  <a:gd name="T108" fmla="*/ 15 w 186"/>
                  <a:gd name="T109" fmla="*/ 74 h 198"/>
                  <a:gd name="T110" fmla="*/ 14 w 186"/>
                  <a:gd name="T111" fmla="*/ 63 h 198"/>
                  <a:gd name="T112" fmla="*/ 16 w 186"/>
                  <a:gd name="T113" fmla="*/ 57 h 198"/>
                  <a:gd name="T114" fmla="*/ 24 w 186"/>
                  <a:gd name="T115" fmla="*/ 53 h 198"/>
                  <a:gd name="T116" fmla="*/ 13 w 186"/>
                  <a:gd name="T117" fmla="*/ 51 h 198"/>
                  <a:gd name="T118" fmla="*/ 7 w 186"/>
                  <a:gd name="T119" fmla="*/ 43 h 198"/>
                  <a:gd name="T120" fmla="*/ 5 w 186"/>
                  <a:gd name="T121" fmla="*/ 40 h 198"/>
                  <a:gd name="T122" fmla="*/ 3 w 186"/>
                  <a:gd name="T123" fmla="*/ 31 h 198"/>
                  <a:gd name="T124" fmla="*/ 4 w 186"/>
                  <a:gd name="T125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198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2" y="6"/>
                      <a:pt x="23" y="6"/>
                    </a:cubicBezTo>
                    <a:cubicBezTo>
                      <a:pt x="25" y="6"/>
                      <a:pt x="23" y="4"/>
                      <a:pt x="23" y="4"/>
                    </a:cubicBezTo>
                    <a:cubicBezTo>
                      <a:pt x="23" y="4"/>
                      <a:pt x="28" y="2"/>
                      <a:pt x="30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3"/>
                      <a:pt x="32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42" y="0"/>
                      <a:pt x="43" y="0"/>
                    </a:cubicBezTo>
                    <a:cubicBezTo>
                      <a:pt x="44" y="0"/>
                      <a:pt x="46" y="1"/>
                      <a:pt x="46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9" y="2"/>
                      <a:pt x="50" y="2"/>
                    </a:cubicBezTo>
                    <a:cubicBezTo>
                      <a:pt x="52" y="3"/>
                      <a:pt x="53" y="6"/>
                      <a:pt x="54" y="6"/>
                    </a:cubicBezTo>
                    <a:cubicBezTo>
                      <a:pt x="56" y="7"/>
                      <a:pt x="58" y="7"/>
                      <a:pt x="59" y="7"/>
                    </a:cubicBezTo>
                    <a:cubicBezTo>
                      <a:pt x="60" y="8"/>
                      <a:pt x="62" y="9"/>
                      <a:pt x="62" y="9"/>
                    </a:cubicBezTo>
                    <a:cubicBezTo>
                      <a:pt x="62" y="9"/>
                      <a:pt x="67" y="14"/>
                      <a:pt x="68" y="14"/>
                    </a:cubicBezTo>
                    <a:cubicBezTo>
                      <a:pt x="69" y="14"/>
                      <a:pt x="69" y="14"/>
                      <a:pt x="70" y="16"/>
                    </a:cubicBezTo>
                    <a:cubicBezTo>
                      <a:pt x="71" y="17"/>
                      <a:pt x="74" y="16"/>
                      <a:pt x="74" y="16"/>
                    </a:cubicBezTo>
                    <a:cubicBezTo>
                      <a:pt x="74" y="16"/>
                      <a:pt x="75" y="19"/>
                      <a:pt x="74" y="20"/>
                    </a:cubicBezTo>
                    <a:cubicBezTo>
                      <a:pt x="74" y="21"/>
                      <a:pt x="74" y="24"/>
                      <a:pt x="74" y="24"/>
                    </a:cubicBezTo>
                    <a:cubicBezTo>
                      <a:pt x="74" y="24"/>
                      <a:pt x="74" y="25"/>
                      <a:pt x="74" y="26"/>
                    </a:cubicBezTo>
                    <a:cubicBezTo>
                      <a:pt x="75" y="28"/>
                      <a:pt x="76" y="28"/>
                      <a:pt x="76" y="30"/>
                    </a:cubicBezTo>
                    <a:cubicBezTo>
                      <a:pt x="77" y="31"/>
                      <a:pt x="76" y="31"/>
                      <a:pt x="77" y="32"/>
                    </a:cubicBezTo>
                    <a:cubicBezTo>
                      <a:pt x="78" y="33"/>
                      <a:pt x="79" y="35"/>
                      <a:pt x="80" y="35"/>
                    </a:cubicBezTo>
                    <a:cubicBezTo>
                      <a:pt x="81" y="35"/>
                      <a:pt x="82" y="35"/>
                      <a:pt x="85" y="36"/>
                    </a:cubicBezTo>
                    <a:cubicBezTo>
                      <a:pt x="88" y="38"/>
                      <a:pt x="89" y="38"/>
                      <a:pt x="90" y="39"/>
                    </a:cubicBezTo>
                    <a:cubicBezTo>
                      <a:pt x="92" y="40"/>
                      <a:pt x="91" y="39"/>
                      <a:pt x="94" y="40"/>
                    </a:cubicBezTo>
                    <a:cubicBezTo>
                      <a:pt x="98" y="41"/>
                      <a:pt x="97" y="40"/>
                      <a:pt x="98" y="41"/>
                    </a:cubicBezTo>
                    <a:cubicBezTo>
                      <a:pt x="99" y="41"/>
                      <a:pt x="98" y="40"/>
                      <a:pt x="100" y="41"/>
                    </a:cubicBezTo>
                    <a:cubicBezTo>
                      <a:pt x="103" y="41"/>
                      <a:pt x="105" y="42"/>
                      <a:pt x="105" y="4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1" y="51"/>
                      <a:pt x="103" y="52"/>
                    </a:cubicBezTo>
                    <a:cubicBezTo>
                      <a:pt x="105" y="53"/>
                      <a:pt x="109" y="54"/>
                      <a:pt x="109" y="54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0" y="59"/>
                      <a:pt x="109" y="60"/>
                    </a:cubicBezTo>
                    <a:cubicBezTo>
                      <a:pt x="108" y="60"/>
                      <a:pt x="105" y="60"/>
                      <a:pt x="105" y="60"/>
                    </a:cubicBezTo>
                    <a:cubicBezTo>
                      <a:pt x="105" y="60"/>
                      <a:pt x="104" y="63"/>
                      <a:pt x="106" y="63"/>
                    </a:cubicBezTo>
                    <a:cubicBezTo>
                      <a:pt x="107" y="64"/>
                      <a:pt x="109" y="64"/>
                      <a:pt x="110" y="64"/>
                    </a:cubicBezTo>
                    <a:cubicBezTo>
                      <a:pt x="111" y="64"/>
                      <a:pt x="113" y="65"/>
                      <a:pt x="113" y="65"/>
                    </a:cubicBezTo>
                    <a:cubicBezTo>
                      <a:pt x="113" y="65"/>
                      <a:pt x="114" y="65"/>
                      <a:pt x="115" y="66"/>
                    </a:cubicBezTo>
                    <a:cubicBezTo>
                      <a:pt x="115" y="68"/>
                      <a:pt x="116" y="69"/>
                      <a:pt x="117" y="69"/>
                    </a:cubicBezTo>
                    <a:cubicBezTo>
                      <a:pt x="118" y="69"/>
                      <a:pt x="120" y="69"/>
                      <a:pt x="121" y="69"/>
                    </a:cubicBezTo>
                    <a:cubicBezTo>
                      <a:pt x="122" y="69"/>
                      <a:pt x="122" y="68"/>
                      <a:pt x="123" y="68"/>
                    </a:cubicBezTo>
                    <a:cubicBezTo>
                      <a:pt x="124" y="69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1" y="70"/>
                    </a:cubicBezTo>
                    <a:cubicBezTo>
                      <a:pt x="133" y="73"/>
                      <a:pt x="136" y="74"/>
                      <a:pt x="136" y="74"/>
                    </a:cubicBezTo>
                    <a:cubicBezTo>
                      <a:pt x="136" y="74"/>
                      <a:pt x="137" y="75"/>
                      <a:pt x="137" y="74"/>
                    </a:cubicBezTo>
                    <a:cubicBezTo>
                      <a:pt x="137" y="73"/>
                      <a:pt x="138" y="72"/>
                      <a:pt x="138" y="72"/>
                    </a:cubicBezTo>
                    <a:cubicBezTo>
                      <a:pt x="138" y="72"/>
                      <a:pt x="140" y="69"/>
                      <a:pt x="140" y="68"/>
                    </a:cubicBezTo>
                    <a:cubicBezTo>
                      <a:pt x="141" y="67"/>
                      <a:pt x="142" y="64"/>
                      <a:pt x="143" y="64"/>
                    </a:cubicBezTo>
                    <a:cubicBezTo>
                      <a:pt x="144" y="63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9" y="61"/>
                    </a:cubicBezTo>
                    <a:cubicBezTo>
                      <a:pt x="150" y="63"/>
                      <a:pt x="153" y="65"/>
                      <a:pt x="153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5"/>
                      <a:pt x="161" y="66"/>
                      <a:pt x="161" y="67"/>
                    </a:cubicBezTo>
                    <a:cubicBezTo>
                      <a:pt x="161" y="68"/>
                      <a:pt x="160" y="68"/>
                      <a:pt x="158" y="69"/>
                    </a:cubicBezTo>
                    <a:cubicBezTo>
                      <a:pt x="157" y="69"/>
                      <a:pt x="154" y="66"/>
                      <a:pt x="154" y="67"/>
                    </a:cubicBezTo>
                    <a:cubicBezTo>
                      <a:pt x="153" y="68"/>
                      <a:pt x="153" y="70"/>
                      <a:pt x="153" y="70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50" y="74"/>
                      <a:pt x="155" y="76"/>
                      <a:pt x="155" y="77"/>
                    </a:cubicBezTo>
                    <a:cubicBezTo>
                      <a:pt x="155" y="78"/>
                      <a:pt x="155" y="80"/>
                      <a:pt x="155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1" y="94"/>
                      <a:pt x="160" y="94"/>
                    </a:cubicBezTo>
                    <a:cubicBezTo>
                      <a:pt x="159" y="94"/>
                      <a:pt x="156" y="96"/>
                      <a:pt x="156" y="96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103"/>
                      <a:pt x="154" y="104"/>
                    </a:cubicBezTo>
                    <a:cubicBezTo>
                      <a:pt x="155" y="106"/>
                      <a:pt x="154" y="109"/>
                      <a:pt x="154" y="109"/>
                    </a:cubicBezTo>
                    <a:cubicBezTo>
                      <a:pt x="154" y="109"/>
                      <a:pt x="154" y="111"/>
                      <a:pt x="155" y="112"/>
                    </a:cubicBezTo>
                    <a:cubicBezTo>
                      <a:pt x="156" y="113"/>
                      <a:pt x="157" y="115"/>
                      <a:pt x="157" y="115"/>
                    </a:cubicBezTo>
                    <a:cubicBezTo>
                      <a:pt x="157" y="115"/>
                      <a:pt x="158" y="116"/>
                      <a:pt x="159" y="118"/>
                    </a:cubicBezTo>
                    <a:cubicBezTo>
                      <a:pt x="160" y="120"/>
                      <a:pt x="164" y="125"/>
                      <a:pt x="164" y="125"/>
                    </a:cubicBezTo>
                    <a:cubicBezTo>
                      <a:pt x="164" y="125"/>
                      <a:pt x="167" y="126"/>
                      <a:pt x="168" y="126"/>
                    </a:cubicBezTo>
                    <a:cubicBezTo>
                      <a:pt x="168" y="126"/>
                      <a:pt x="172" y="128"/>
                      <a:pt x="172" y="128"/>
                    </a:cubicBezTo>
                    <a:cubicBezTo>
                      <a:pt x="172" y="128"/>
                      <a:pt x="174" y="128"/>
                      <a:pt x="174" y="129"/>
                    </a:cubicBezTo>
                    <a:cubicBezTo>
                      <a:pt x="174" y="129"/>
                      <a:pt x="178" y="135"/>
                      <a:pt x="178" y="135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86" y="136"/>
                      <a:pt x="185" y="141"/>
                      <a:pt x="184" y="142"/>
                    </a:cubicBezTo>
                    <a:cubicBezTo>
                      <a:pt x="183" y="143"/>
                      <a:pt x="180" y="147"/>
                      <a:pt x="180" y="147"/>
                    </a:cubicBezTo>
                    <a:cubicBezTo>
                      <a:pt x="180" y="147"/>
                      <a:pt x="178" y="149"/>
                      <a:pt x="178" y="151"/>
                    </a:cubicBezTo>
                    <a:cubicBezTo>
                      <a:pt x="179" y="152"/>
                      <a:pt x="179" y="155"/>
                      <a:pt x="179" y="155"/>
                    </a:cubicBezTo>
                    <a:cubicBezTo>
                      <a:pt x="179" y="155"/>
                      <a:pt x="177" y="157"/>
                      <a:pt x="176" y="157"/>
                    </a:cubicBezTo>
                    <a:cubicBezTo>
                      <a:pt x="175" y="157"/>
                      <a:pt x="173" y="157"/>
                      <a:pt x="172" y="158"/>
                    </a:cubicBezTo>
                    <a:cubicBezTo>
                      <a:pt x="171" y="158"/>
                      <a:pt x="170" y="159"/>
                      <a:pt x="170" y="159"/>
                    </a:cubicBezTo>
                    <a:cubicBezTo>
                      <a:pt x="169" y="160"/>
                      <a:pt x="167" y="162"/>
                      <a:pt x="167" y="162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70"/>
                      <a:pt x="170" y="170"/>
                      <a:pt x="170" y="170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3" y="176"/>
                      <a:pt x="173" y="177"/>
                    </a:cubicBezTo>
                    <a:cubicBezTo>
                      <a:pt x="174" y="177"/>
                      <a:pt x="175" y="180"/>
                      <a:pt x="175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73" y="185"/>
                      <a:pt x="172" y="187"/>
                      <a:pt x="171" y="188"/>
                    </a:cubicBezTo>
                    <a:cubicBezTo>
                      <a:pt x="169" y="188"/>
                      <a:pt x="166" y="188"/>
                      <a:pt x="166" y="188"/>
                    </a:cubicBezTo>
                    <a:cubicBezTo>
                      <a:pt x="166" y="188"/>
                      <a:pt x="166" y="187"/>
                      <a:pt x="164" y="188"/>
                    </a:cubicBezTo>
                    <a:cubicBezTo>
                      <a:pt x="162" y="188"/>
                      <a:pt x="160" y="190"/>
                      <a:pt x="160" y="190"/>
                    </a:cubicBezTo>
                    <a:cubicBezTo>
                      <a:pt x="160" y="190"/>
                      <a:pt x="160" y="190"/>
                      <a:pt x="159" y="191"/>
                    </a:cubicBezTo>
                    <a:cubicBezTo>
                      <a:pt x="157" y="191"/>
                      <a:pt x="156" y="191"/>
                      <a:pt x="155" y="191"/>
                    </a:cubicBezTo>
                    <a:cubicBezTo>
                      <a:pt x="154" y="191"/>
                      <a:pt x="152" y="190"/>
                      <a:pt x="152" y="190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50" y="193"/>
                      <a:pt x="148" y="194"/>
                      <a:pt x="147" y="194"/>
                    </a:cubicBezTo>
                    <a:cubicBezTo>
                      <a:pt x="147" y="194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3" y="198"/>
                    </a:cubicBezTo>
                    <a:cubicBezTo>
                      <a:pt x="141" y="198"/>
                      <a:pt x="139" y="197"/>
                      <a:pt x="139" y="197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7" y="194"/>
                      <a:pt x="139" y="192"/>
                    </a:cubicBezTo>
                    <a:cubicBezTo>
                      <a:pt x="140" y="191"/>
                      <a:pt x="140" y="191"/>
                      <a:pt x="140" y="190"/>
                    </a:cubicBezTo>
                    <a:cubicBezTo>
                      <a:pt x="139" y="188"/>
                      <a:pt x="138" y="186"/>
                      <a:pt x="139" y="186"/>
                    </a:cubicBezTo>
                    <a:cubicBezTo>
                      <a:pt x="140" y="185"/>
                      <a:pt x="141" y="186"/>
                      <a:pt x="142" y="184"/>
                    </a:cubicBezTo>
                    <a:cubicBezTo>
                      <a:pt x="142" y="183"/>
                      <a:pt x="142" y="182"/>
                      <a:pt x="142" y="180"/>
                    </a:cubicBezTo>
                    <a:cubicBezTo>
                      <a:pt x="142" y="179"/>
                      <a:pt x="142" y="177"/>
                      <a:pt x="143" y="177"/>
                    </a:cubicBezTo>
                    <a:cubicBezTo>
                      <a:pt x="144" y="176"/>
                      <a:pt x="144" y="175"/>
                      <a:pt x="144" y="175"/>
                    </a:cubicBezTo>
                    <a:cubicBezTo>
                      <a:pt x="139" y="174"/>
                      <a:pt x="139" y="174"/>
                      <a:pt x="139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6" y="175"/>
                      <a:pt x="136" y="173"/>
                      <a:pt x="134" y="173"/>
                    </a:cubicBezTo>
                    <a:cubicBezTo>
                      <a:pt x="132" y="172"/>
                      <a:pt x="128" y="172"/>
                      <a:pt x="128" y="172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19" y="166"/>
                      <a:pt x="118" y="162"/>
                      <a:pt x="117" y="161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6"/>
                      <a:pt x="107" y="156"/>
                      <a:pt x="105" y="155"/>
                    </a:cubicBezTo>
                    <a:cubicBezTo>
                      <a:pt x="102" y="154"/>
                      <a:pt x="101" y="151"/>
                      <a:pt x="101" y="151"/>
                    </a:cubicBezTo>
                    <a:cubicBezTo>
                      <a:pt x="101" y="151"/>
                      <a:pt x="101" y="149"/>
                      <a:pt x="99" y="150"/>
                    </a:cubicBezTo>
                    <a:cubicBezTo>
                      <a:pt x="97" y="152"/>
                      <a:pt x="95" y="152"/>
                      <a:pt x="94" y="153"/>
                    </a:cubicBezTo>
                    <a:cubicBezTo>
                      <a:pt x="94" y="153"/>
                      <a:pt x="93" y="153"/>
                      <a:pt x="92" y="154"/>
                    </a:cubicBezTo>
                    <a:cubicBezTo>
                      <a:pt x="92" y="155"/>
                      <a:pt x="91" y="155"/>
                      <a:pt x="93" y="157"/>
                    </a:cubicBezTo>
                    <a:cubicBezTo>
                      <a:pt x="94" y="158"/>
                      <a:pt x="95" y="159"/>
                      <a:pt x="95" y="159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9" y="173"/>
                      <a:pt x="89" y="173"/>
                      <a:pt x="89" y="173"/>
                    </a:cubicBezTo>
                    <a:cubicBezTo>
                      <a:pt x="89" y="173"/>
                      <a:pt x="91" y="173"/>
                      <a:pt x="88" y="174"/>
                    </a:cubicBezTo>
                    <a:cubicBezTo>
                      <a:pt x="86" y="175"/>
                      <a:pt x="86" y="176"/>
                      <a:pt x="85" y="176"/>
                    </a:cubicBezTo>
                    <a:cubicBezTo>
                      <a:pt x="85" y="175"/>
                      <a:pt x="84" y="174"/>
                      <a:pt x="82" y="173"/>
                    </a:cubicBezTo>
                    <a:cubicBezTo>
                      <a:pt x="81" y="172"/>
                      <a:pt x="81" y="172"/>
                      <a:pt x="81" y="172"/>
                    </a:cubicBezTo>
                    <a:cubicBezTo>
                      <a:pt x="81" y="172"/>
                      <a:pt x="81" y="172"/>
                      <a:pt x="80" y="171"/>
                    </a:cubicBezTo>
                    <a:cubicBezTo>
                      <a:pt x="80" y="171"/>
                      <a:pt x="80" y="171"/>
                      <a:pt x="80" y="171"/>
                    </a:cubicBezTo>
                    <a:cubicBezTo>
                      <a:pt x="80" y="171"/>
                      <a:pt x="80" y="170"/>
                      <a:pt x="78" y="170"/>
                    </a:cubicBezTo>
                    <a:cubicBezTo>
                      <a:pt x="77" y="170"/>
                      <a:pt x="75" y="168"/>
                      <a:pt x="75" y="168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68"/>
                      <a:pt x="69" y="165"/>
                      <a:pt x="69" y="165"/>
                    </a:cubicBezTo>
                    <a:cubicBezTo>
                      <a:pt x="68" y="165"/>
                      <a:pt x="65" y="164"/>
                      <a:pt x="65" y="164"/>
                    </a:cubicBezTo>
                    <a:cubicBezTo>
                      <a:pt x="65" y="162"/>
                      <a:pt x="65" y="162"/>
                      <a:pt x="65" y="162"/>
                    </a:cubicBezTo>
                    <a:cubicBezTo>
                      <a:pt x="65" y="162"/>
                      <a:pt x="64" y="162"/>
                      <a:pt x="64" y="162"/>
                    </a:cubicBezTo>
                    <a:cubicBezTo>
                      <a:pt x="63" y="162"/>
                      <a:pt x="62" y="163"/>
                      <a:pt x="62" y="163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59" y="164"/>
                      <a:pt x="57" y="164"/>
                      <a:pt x="57" y="164"/>
                    </a:cubicBezTo>
                    <a:cubicBezTo>
                      <a:pt x="56" y="163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4" y="161"/>
                    </a:cubicBezTo>
                    <a:cubicBezTo>
                      <a:pt x="53" y="162"/>
                      <a:pt x="55" y="163"/>
                      <a:pt x="53" y="162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6" y="159"/>
                      <a:pt x="46" y="159"/>
                      <a:pt x="46" y="159"/>
                    </a:cubicBezTo>
                    <a:cubicBezTo>
                      <a:pt x="46" y="159"/>
                      <a:pt x="45" y="157"/>
                      <a:pt x="45" y="157"/>
                    </a:cubicBezTo>
                    <a:cubicBezTo>
                      <a:pt x="45" y="157"/>
                      <a:pt x="45" y="155"/>
                      <a:pt x="45" y="155"/>
                    </a:cubicBezTo>
                    <a:cubicBezTo>
                      <a:pt x="44" y="155"/>
                      <a:pt x="41" y="154"/>
                      <a:pt x="41" y="154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2"/>
                      <a:pt x="37" y="151"/>
                      <a:pt x="37" y="151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2" y="148"/>
                      <a:pt x="31" y="147"/>
                      <a:pt x="31" y="147"/>
                    </a:cubicBezTo>
                    <a:cubicBezTo>
                      <a:pt x="32" y="147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2" y="144"/>
                      <a:pt x="34" y="144"/>
                      <a:pt x="34" y="144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1"/>
                      <a:pt x="36" y="141"/>
                      <a:pt x="37" y="141"/>
                    </a:cubicBezTo>
                    <a:cubicBezTo>
                      <a:pt x="39" y="142"/>
                      <a:pt x="40" y="142"/>
                      <a:pt x="41" y="142"/>
                    </a:cubicBezTo>
                    <a:cubicBezTo>
                      <a:pt x="42" y="142"/>
                      <a:pt x="43" y="144"/>
                      <a:pt x="43" y="140"/>
                    </a:cubicBezTo>
                    <a:cubicBezTo>
                      <a:pt x="43" y="137"/>
                      <a:pt x="43" y="136"/>
                      <a:pt x="43" y="136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8" y="132"/>
                      <a:pt x="38" y="131"/>
                      <a:pt x="37" y="129"/>
                    </a:cubicBezTo>
                    <a:cubicBezTo>
                      <a:pt x="36" y="128"/>
                      <a:pt x="35" y="127"/>
                      <a:pt x="35" y="127"/>
                    </a:cubicBezTo>
                    <a:cubicBezTo>
                      <a:pt x="34" y="127"/>
                      <a:pt x="32" y="125"/>
                      <a:pt x="32" y="125"/>
                    </a:cubicBezTo>
                    <a:cubicBezTo>
                      <a:pt x="31" y="124"/>
                      <a:pt x="30" y="123"/>
                      <a:pt x="30" y="123"/>
                    </a:cubicBezTo>
                    <a:cubicBezTo>
                      <a:pt x="30" y="123"/>
                      <a:pt x="30" y="121"/>
                      <a:pt x="30" y="120"/>
                    </a:cubicBezTo>
                    <a:cubicBezTo>
                      <a:pt x="31" y="120"/>
                      <a:pt x="31" y="120"/>
                      <a:pt x="32" y="120"/>
                    </a:cubicBezTo>
                    <a:cubicBezTo>
                      <a:pt x="33" y="121"/>
                      <a:pt x="34" y="121"/>
                      <a:pt x="35" y="121"/>
                    </a:cubicBezTo>
                    <a:cubicBezTo>
                      <a:pt x="36" y="121"/>
                      <a:pt x="37" y="121"/>
                      <a:pt x="38" y="121"/>
                    </a:cubicBezTo>
                    <a:cubicBezTo>
                      <a:pt x="38" y="121"/>
                      <a:pt x="41" y="120"/>
                      <a:pt x="41" y="120"/>
                    </a:cubicBezTo>
                    <a:cubicBezTo>
                      <a:pt x="42" y="120"/>
                      <a:pt x="42" y="118"/>
                      <a:pt x="43" y="118"/>
                    </a:cubicBezTo>
                    <a:cubicBezTo>
                      <a:pt x="43" y="118"/>
                      <a:pt x="44" y="117"/>
                      <a:pt x="43" y="116"/>
                    </a:cubicBezTo>
                    <a:cubicBezTo>
                      <a:pt x="43" y="116"/>
                      <a:pt x="41" y="115"/>
                      <a:pt x="41" y="115"/>
                    </a:cubicBezTo>
                    <a:cubicBezTo>
                      <a:pt x="40" y="115"/>
                      <a:pt x="39" y="114"/>
                      <a:pt x="39" y="113"/>
                    </a:cubicBezTo>
                    <a:cubicBezTo>
                      <a:pt x="38" y="113"/>
                      <a:pt x="37" y="112"/>
                      <a:pt x="37" y="111"/>
                    </a:cubicBezTo>
                    <a:cubicBezTo>
                      <a:pt x="36" y="111"/>
                      <a:pt x="36" y="112"/>
                      <a:pt x="35" y="112"/>
                    </a:cubicBezTo>
                    <a:cubicBezTo>
                      <a:pt x="34" y="111"/>
                      <a:pt x="33" y="110"/>
                      <a:pt x="32" y="109"/>
                    </a:cubicBezTo>
                    <a:cubicBezTo>
                      <a:pt x="32" y="108"/>
                      <a:pt x="32" y="108"/>
                      <a:pt x="31" y="107"/>
                    </a:cubicBezTo>
                    <a:cubicBezTo>
                      <a:pt x="30" y="107"/>
                      <a:pt x="29" y="106"/>
                      <a:pt x="28" y="106"/>
                    </a:cubicBezTo>
                    <a:cubicBezTo>
                      <a:pt x="27" y="106"/>
                      <a:pt x="27" y="107"/>
                      <a:pt x="25" y="106"/>
                    </a:cubicBezTo>
                    <a:cubicBezTo>
                      <a:pt x="23" y="106"/>
                      <a:pt x="21" y="105"/>
                      <a:pt x="21" y="104"/>
                    </a:cubicBezTo>
                    <a:cubicBezTo>
                      <a:pt x="22" y="103"/>
                      <a:pt x="21" y="103"/>
                      <a:pt x="22" y="102"/>
                    </a:cubicBezTo>
                    <a:cubicBezTo>
                      <a:pt x="22" y="101"/>
                      <a:pt x="22" y="99"/>
                      <a:pt x="22" y="98"/>
                    </a:cubicBezTo>
                    <a:cubicBezTo>
                      <a:pt x="22" y="97"/>
                      <a:pt x="21" y="98"/>
                      <a:pt x="21" y="95"/>
                    </a:cubicBezTo>
                    <a:cubicBezTo>
                      <a:pt x="20" y="92"/>
                      <a:pt x="22" y="93"/>
                      <a:pt x="22" y="93"/>
                    </a:cubicBezTo>
                    <a:cubicBezTo>
                      <a:pt x="22" y="93"/>
                      <a:pt x="23" y="91"/>
                      <a:pt x="23" y="90"/>
                    </a:cubicBezTo>
                    <a:cubicBezTo>
                      <a:pt x="23" y="90"/>
                      <a:pt x="24" y="87"/>
                      <a:pt x="24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3"/>
                      <a:pt x="17" y="73"/>
                    </a:cubicBezTo>
                    <a:cubicBezTo>
                      <a:pt x="17" y="73"/>
                      <a:pt x="16" y="74"/>
                      <a:pt x="15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5" y="65"/>
                      <a:pt x="14" y="63"/>
                    </a:cubicBezTo>
                    <a:cubicBezTo>
                      <a:pt x="13" y="62"/>
                      <a:pt x="12" y="61"/>
                      <a:pt x="12" y="61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8" y="59"/>
                      <a:pt x="20" y="59"/>
                    </a:cubicBezTo>
                    <a:cubicBezTo>
                      <a:pt x="21" y="59"/>
                      <a:pt x="20" y="59"/>
                      <a:pt x="22" y="58"/>
                    </a:cubicBezTo>
                    <a:cubicBezTo>
                      <a:pt x="24" y="58"/>
                      <a:pt x="27" y="55"/>
                      <a:pt x="27" y="55"/>
                    </a:cubicBezTo>
                    <a:cubicBezTo>
                      <a:pt x="27" y="55"/>
                      <a:pt x="25" y="53"/>
                      <a:pt x="24" y="53"/>
                    </a:cubicBezTo>
                    <a:cubicBezTo>
                      <a:pt x="23" y="54"/>
                      <a:pt x="24" y="54"/>
                      <a:pt x="21" y="54"/>
                    </a:cubicBezTo>
                    <a:cubicBezTo>
                      <a:pt x="18" y="53"/>
                      <a:pt x="17" y="52"/>
                      <a:pt x="17" y="52"/>
                    </a:cubicBezTo>
                    <a:cubicBezTo>
                      <a:pt x="17" y="52"/>
                      <a:pt x="16" y="52"/>
                      <a:pt x="15" y="52"/>
                    </a:cubicBezTo>
                    <a:cubicBezTo>
                      <a:pt x="14" y="52"/>
                      <a:pt x="14" y="52"/>
                      <a:pt x="13" y="51"/>
                    </a:cubicBezTo>
                    <a:cubicBezTo>
                      <a:pt x="11" y="49"/>
                      <a:pt x="9" y="47"/>
                      <a:pt x="9" y="47"/>
                    </a:cubicBezTo>
                    <a:cubicBezTo>
                      <a:pt x="9" y="47"/>
                      <a:pt x="7" y="48"/>
                      <a:pt x="7" y="47"/>
                    </a:cubicBezTo>
                    <a:cubicBezTo>
                      <a:pt x="7" y="46"/>
                      <a:pt x="8" y="45"/>
                      <a:pt x="8" y="45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9" y="43"/>
                      <a:pt x="10" y="42"/>
                    </a:cubicBezTo>
                    <a:cubicBezTo>
                      <a:pt x="11" y="42"/>
                      <a:pt x="11" y="39"/>
                      <a:pt x="10" y="39"/>
                    </a:cubicBezTo>
                    <a:cubicBezTo>
                      <a:pt x="9" y="39"/>
                      <a:pt x="8" y="38"/>
                      <a:pt x="7" y="39"/>
                    </a:cubicBezTo>
                    <a:cubicBezTo>
                      <a:pt x="6" y="39"/>
                      <a:pt x="5" y="40"/>
                      <a:pt x="5" y="40"/>
                    </a:cubicBezTo>
                    <a:cubicBezTo>
                      <a:pt x="4" y="40"/>
                      <a:pt x="2" y="39"/>
                      <a:pt x="2" y="38"/>
                    </a:cubicBezTo>
                    <a:cubicBezTo>
                      <a:pt x="2" y="37"/>
                      <a:pt x="1" y="37"/>
                      <a:pt x="3" y="36"/>
                    </a:cubicBezTo>
                    <a:cubicBezTo>
                      <a:pt x="4" y="36"/>
                      <a:pt x="5" y="34"/>
                      <a:pt x="5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DFE50FA8-3616-57C2-C48B-7C1464688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2865" y="3163227"/>
                <a:ext cx="394695" cy="240785"/>
              </a:xfrm>
              <a:custGeom>
                <a:avLst/>
                <a:gdLst>
                  <a:gd name="T0" fmla="*/ 33 w 173"/>
                  <a:gd name="T1" fmla="*/ 82 h 109"/>
                  <a:gd name="T2" fmla="*/ 34 w 173"/>
                  <a:gd name="T3" fmla="*/ 96 h 109"/>
                  <a:gd name="T4" fmla="*/ 43 w 173"/>
                  <a:gd name="T5" fmla="*/ 106 h 109"/>
                  <a:gd name="T6" fmla="*/ 57 w 173"/>
                  <a:gd name="T7" fmla="*/ 101 h 109"/>
                  <a:gd name="T8" fmla="*/ 68 w 173"/>
                  <a:gd name="T9" fmla="*/ 103 h 109"/>
                  <a:gd name="T10" fmla="*/ 78 w 173"/>
                  <a:gd name="T11" fmla="*/ 97 h 109"/>
                  <a:gd name="T12" fmla="*/ 81 w 173"/>
                  <a:gd name="T13" fmla="*/ 85 h 109"/>
                  <a:gd name="T14" fmla="*/ 88 w 173"/>
                  <a:gd name="T15" fmla="*/ 77 h 109"/>
                  <a:gd name="T16" fmla="*/ 94 w 173"/>
                  <a:gd name="T17" fmla="*/ 85 h 109"/>
                  <a:gd name="T18" fmla="*/ 103 w 173"/>
                  <a:gd name="T19" fmla="*/ 92 h 109"/>
                  <a:gd name="T20" fmla="*/ 110 w 173"/>
                  <a:gd name="T21" fmla="*/ 96 h 109"/>
                  <a:gd name="T22" fmla="*/ 113 w 173"/>
                  <a:gd name="T23" fmla="*/ 108 h 109"/>
                  <a:gd name="T24" fmla="*/ 117 w 173"/>
                  <a:gd name="T25" fmla="*/ 101 h 109"/>
                  <a:gd name="T26" fmla="*/ 121 w 173"/>
                  <a:gd name="T27" fmla="*/ 89 h 109"/>
                  <a:gd name="T28" fmla="*/ 126 w 173"/>
                  <a:gd name="T29" fmla="*/ 80 h 109"/>
                  <a:gd name="T30" fmla="*/ 130 w 173"/>
                  <a:gd name="T31" fmla="*/ 72 h 109"/>
                  <a:gd name="T32" fmla="*/ 136 w 173"/>
                  <a:gd name="T33" fmla="*/ 81 h 109"/>
                  <a:gd name="T34" fmla="*/ 147 w 173"/>
                  <a:gd name="T35" fmla="*/ 78 h 109"/>
                  <a:gd name="T36" fmla="*/ 156 w 173"/>
                  <a:gd name="T37" fmla="*/ 84 h 109"/>
                  <a:gd name="T38" fmla="*/ 158 w 173"/>
                  <a:gd name="T39" fmla="*/ 79 h 109"/>
                  <a:gd name="T40" fmla="*/ 156 w 173"/>
                  <a:gd name="T41" fmla="*/ 71 h 109"/>
                  <a:gd name="T42" fmla="*/ 161 w 173"/>
                  <a:gd name="T43" fmla="*/ 64 h 109"/>
                  <a:gd name="T44" fmla="*/ 170 w 173"/>
                  <a:gd name="T45" fmla="*/ 67 h 109"/>
                  <a:gd name="T46" fmla="*/ 170 w 173"/>
                  <a:gd name="T47" fmla="*/ 58 h 109"/>
                  <a:gd name="T48" fmla="*/ 170 w 173"/>
                  <a:gd name="T49" fmla="*/ 45 h 109"/>
                  <a:gd name="T50" fmla="*/ 163 w 173"/>
                  <a:gd name="T51" fmla="*/ 46 h 109"/>
                  <a:gd name="T52" fmla="*/ 152 w 173"/>
                  <a:gd name="T53" fmla="*/ 48 h 109"/>
                  <a:gd name="T54" fmla="*/ 138 w 173"/>
                  <a:gd name="T55" fmla="*/ 40 h 109"/>
                  <a:gd name="T56" fmla="*/ 133 w 173"/>
                  <a:gd name="T57" fmla="*/ 40 h 109"/>
                  <a:gd name="T58" fmla="*/ 133 w 173"/>
                  <a:gd name="T59" fmla="*/ 35 h 109"/>
                  <a:gd name="T60" fmla="*/ 137 w 173"/>
                  <a:gd name="T61" fmla="*/ 24 h 109"/>
                  <a:gd name="T62" fmla="*/ 136 w 173"/>
                  <a:gd name="T63" fmla="*/ 15 h 109"/>
                  <a:gd name="T64" fmla="*/ 125 w 173"/>
                  <a:gd name="T65" fmla="*/ 8 h 109"/>
                  <a:gd name="T66" fmla="*/ 110 w 173"/>
                  <a:gd name="T67" fmla="*/ 7 h 109"/>
                  <a:gd name="T68" fmla="*/ 102 w 173"/>
                  <a:gd name="T69" fmla="*/ 6 h 109"/>
                  <a:gd name="T70" fmla="*/ 103 w 173"/>
                  <a:gd name="T71" fmla="*/ 1 h 109"/>
                  <a:gd name="T72" fmla="*/ 95 w 173"/>
                  <a:gd name="T73" fmla="*/ 2 h 109"/>
                  <a:gd name="T74" fmla="*/ 100 w 173"/>
                  <a:gd name="T75" fmla="*/ 8 h 109"/>
                  <a:gd name="T76" fmla="*/ 92 w 173"/>
                  <a:gd name="T77" fmla="*/ 12 h 109"/>
                  <a:gd name="T78" fmla="*/ 76 w 173"/>
                  <a:gd name="T79" fmla="*/ 13 h 109"/>
                  <a:gd name="T80" fmla="*/ 65 w 173"/>
                  <a:gd name="T81" fmla="*/ 13 h 109"/>
                  <a:gd name="T82" fmla="*/ 59 w 173"/>
                  <a:gd name="T83" fmla="*/ 14 h 109"/>
                  <a:gd name="T84" fmla="*/ 56 w 173"/>
                  <a:gd name="T85" fmla="*/ 20 h 109"/>
                  <a:gd name="T86" fmla="*/ 46 w 173"/>
                  <a:gd name="T87" fmla="*/ 16 h 109"/>
                  <a:gd name="T88" fmla="*/ 39 w 173"/>
                  <a:gd name="T89" fmla="*/ 20 h 109"/>
                  <a:gd name="T90" fmla="*/ 42 w 173"/>
                  <a:gd name="T91" fmla="*/ 23 h 109"/>
                  <a:gd name="T92" fmla="*/ 37 w 173"/>
                  <a:gd name="T93" fmla="*/ 33 h 109"/>
                  <a:gd name="T94" fmla="*/ 29 w 173"/>
                  <a:gd name="T95" fmla="*/ 41 h 109"/>
                  <a:gd name="T96" fmla="*/ 19 w 173"/>
                  <a:gd name="T97" fmla="*/ 47 h 109"/>
                  <a:gd name="T98" fmla="*/ 19 w 173"/>
                  <a:gd name="T99" fmla="*/ 56 h 109"/>
                  <a:gd name="T100" fmla="*/ 7 w 173"/>
                  <a:gd name="T101" fmla="*/ 67 h 109"/>
                  <a:gd name="T102" fmla="*/ 7 w 173"/>
                  <a:gd name="T103" fmla="*/ 77 h 109"/>
                  <a:gd name="T104" fmla="*/ 0 w 173"/>
                  <a:gd name="T105" fmla="*/ 87 h 109"/>
                  <a:gd name="T106" fmla="*/ 10 w 173"/>
                  <a:gd name="T107" fmla="*/ 87 h 109"/>
                  <a:gd name="T108" fmla="*/ 12 w 173"/>
                  <a:gd name="T109" fmla="*/ 77 h 109"/>
                  <a:gd name="T110" fmla="*/ 31 w 173"/>
                  <a:gd name="T111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109">
                    <a:moveTo>
                      <a:pt x="31" y="75"/>
                    </a:move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2" y="79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3" y="81"/>
                      <a:pt x="33" y="81"/>
                    </a:cubicBezTo>
                    <a:cubicBezTo>
                      <a:pt x="33" y="81"/>
                      <a:pt x="34" y="81"/>
                      <a:pt x="33" y="82"/>
                    </a:cubicBezTo>
                    <a:cubicBezTo>
                      <a:pt x="33" y="84"/>
                      <a:pt x="33" y="85"/>
                      <a:pt x="33" y="85"/>
                    </a:cubicBezTo>
                    <a:cubicBezTo>
                      <a:pt x="33" y="85"/>
                      <a:pt x="33" y="86"/>
                      <a:pt x="33" y="87"/>
                    </a:cubicBezTo>
                    <a:cubicBezTo>
                      <a:pt x="32" y="87"/>
                      <a:pt x="31" y="90"/>
                      <a:pt x="31" y="90"/>
                    </a:cubicBezTo>
                    <a:cubicBezTo>
                      <a:pt x="31" y="90"/>
                      <a:pt x="31" y="90"/>
                      <a:pt x="31" y="91"/>
                    </a:cubicBezTo>
                    <a:cubicBezTo>
                      <a:pt x="32" y="91"/>
                      <a:pt x="35" y="91"/>
                      <a:pt x="35" y="91"/>
                    </a:cubicBezTo>
                    <a:cubicBezTo>
                      <a:pt x="35" y="91"/>
                      <a:pt x="35" y="93"/>
                      <a:pt x="35" y="94"/>
                    </a:cubicBezTo>
                    <a:cubicBezTo>
                      <a:pt x="34" y="94"/>
                      <a:pt x="33" y="96"/>
                      <a:pt x="34" y="96"/>
                    </a:cubicBezTo>
                    <a:cubicBezTo>
                      <a:pt x="35" y="96"/>
                      <a:pt x="36" y="97"/>
                      <a:pt x="36" y="97"/>
                    </a:cubicBezTo>
                    <a:cubicBezTo>
                      <a:pt x="36" y="97"/>
                      <a:pt x="37" y="98"/>
                      <a:pt x="37" y="98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41" y="101"/>
                      <a:pt x="41" y="101"/>
                    </a:cubicBezTo>
                    <a:cubicBezTo>
                      <a:pt x="41" y="102"/>
                      <a:pt x="40" y="103"/>
                      <a:pt x="40" y="103"/>
                    </a:cubicBezTo>
                    <a:cubicBezTo>
                      <a:pt x="40" y="103"/>
                      <a:pt x="42" y="105"/>
                      <a:pt x="42" y="105"/>
                    </a:cubicBezTo>
                    <a:cubicBezTo>
                      <a:pt x="42" y="105"/>
                      <a:pt x="42" y="106"/>
                      <a:pt x="43" y="106"/>
                    </a:cubicBezTo>
                    <a:cubicBezTo>
                      <a:pt x="44" y="106"/>
                      <a:pt x="45" y="105"/>
                      <a:pt x="45" y="105"/>
                    </a:cubicBezTo>
                    <a:cubicBezTo>
                      <a:pt x="45" y="105"/>
                      <a:pt x="47" y="104"/>
                      <a:pt x="47" y="104"/>
                    </a:cubicBezTo>
                    <a:cubicBezTo>
                      <a:pt x="47" y="104"/>
                      <a:pt x="48" y="103"/>
                      <a:pt x="49" y="103"/>
                    </a:cubicBezTo>
                    <a:cubicBezTo>
                      <a:pt x="50" y="103"/>
                      <a:pt x="51" y="104"/>
                      <a:pt x="52" y="104"/>
                    </a:cubicBezTo>
                    <a:cubicBezTo>
                      <a:pt x="53" y="104"/>
                      <a:pt x="56" y="104"/>
                      <a:pt x="56" y="104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6" y="101"/>
                      <a:pt x="57" y="101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101"/>
                      <a:pt x="58" y="100"/>
                      <a:pt x="59" y="100"/>
                    </a:cubicBezTo>
                    <a:cubicBezTo>
                      <a:pt x="59" y="100"/>
                      <a:pt x="61" y="100"/>
                      <a:pt x="62" y="101"/>
                    </a:cubicBezTo>
                    <a:cubicBezTo>
                      <a:pt x="62" y="101"/>
                      <a:pt x="64" y="100"/>
                      <a:pt x="64" y="101"/>
                    </a:cubicBezTo>
                    <a:cubicBezTo>
                      <a:pt x="64" y="101"/>
                      <a:pt x="65" y="102"/>
                      <a:pt x="65" y="102"/>
                    </a:cubicBezTo>
                    <a:cubicBezTo>
                      <a:pt x="65" y="102"/>
                      <a:pt x="66" y="104"/>
                      <a:pt x="66" y="103"/>
                    </a:cubicBezTo>
                    <a:cubicBezTo>
                      <a:pt x="67" y="103"/>
                      <a:pt x="67" y="103"/>
                      <a:pt x="68" y="103"/>
                    </a:cubicBezTo>
                    <a:cubicBezTo>
                      <a:pt x="68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2"/>
                      <a:pt x="70" y="101"/>
                      <a:pt x="72" y="101"/>
                    </a:cubicBezTo>
                    <a:cubicBezTo>
                      <a:pt x="73" y="101"/>
                      <a:pt x="73" y="100"/>
                      <a:pt x="74" y="100"/>
                    </a:cubicBezTo>
                    <a:cubicBezTo>
                      <a:pt x="75" y="100"/>
                      <a:pt x="76" y="100"/>
                      <a:pt x="76" y="100"/>
                    </a:cubicBezTo>
                    <a:cubicBezTo>
                      <a:pt x="76" y="100"/>
                      <a:pt x="76" y="100"/>
                      <a:pt x="77" y="99"/>
                    </a:cubicBezTo>
                    <a:cubicBezTo>
                      <a:pt x="78" y="98"/>
                      <a:pt x="78" y="97"/>
                      <a:pt x="78" y="97"/>
                    </a:cubicBezTo>
                    <a:cubicBezTo>
                      <a:pt x="78" y="96"/>
                      <a:pt x="78" y="95"/>
                      <a:pt x="78" y="9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0" y="93"/>
                      <a:pt x="80" y="93"/>
                      <a:pt x="81" y="91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2"/>
                      <a:pt x="83" y="82"/>
                    </a:cubicBezTo>
                    <a:cubicBezTo>
                      <a:pt x="84" y="82"/>
                      <a:pt x="84" y="82"/>
                      <a:pt x="84" y="81"/>
                    </a:cubicBezTo>
                    <a:cubicBezTo>
                      <a:pt x="85" y="81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8" y="79"/>
                    </a:cubicBezTo>
                    <a:cubicBezTo>
                      <a:pt x="88" y="78"/>
                      <a:pt x="88" y="77"/>
                      <a:pt x="88" y="77"/>
                    </a:cubicBezTo>
                    <a:cubicBezTo>
                      <a:pt x="88" y="77"/>
                      <a:pt x="88" y="76"/>
                      <a:pt x="89" y="76"/>
                    </a:cubicBezTo>
                    <a:cubicBezTo>
                      <a:pt x="90" y="75"/>
                      <a:pt x="94" y="74"/>
                      <a:pt x="94" y="74"/>
                    </a:cubicBezTo>
                    <a:cubicBezTo>
                      <a:pt x="94" y="74"/>
                      <a:pt x="93" y="76"/>
                      <a:pt x="93" y="77"/>
                    </a:cubicBezTo>
                    <a:cubicBezTo>
                      <a:pt x="93" y="78"/>
                      <a:pt x="94" y="80"/>
                      <a:pt x="94" y="80"/>
                    </a:cubicBezTo>
                    <a:cubicBezTo>
                      <a:pt x="94" y="80"/>
                      <a:pt x="93" y="82"/>
                      <a:pt x="93" y="82"/>
                    </a:cubicBezTo>
                    <a:cubicBezTo>
                      <a:pt x="93" y="83"/>
                      <a:pt x="93" y="84"/>
                      <a:pt x="93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6"/>
                      <a:pt x="94" y="86"/>
                    </a:cubicBezTo>
                    <a:cubicBezTo>
                      <a:pt x="95" y="86"/>
                      <a:pt x="96" y="88"/>
                      <a:pt x="96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8"/>
                      <a:pt x="98" y="89"/>
                      <a:pt x="98" y="90"/>
                    </a:cubicBezTo>
                    <a:cubicBezTo>
                      <a:pt x="98" y="90"/>
                      <a:pt x="99" y="91"/>
                      <a:pt x="100" y="92"/>
                    </a:cubicBezTo>
                    <a:cubicBezTo>
                      <a:pt x="100" y="92"/>
                      <a:pt x="101" y="92"/>
                      <a:pt x="101" y="92"/>
                    </a:cubicBezTo>
                    <a:cubicBezTo>
                      <a:pt x="102" y="92"/>
                      <a:pt x="103" y="92"/>
                      <a:pt x="103" y="92"/>
                    </a:cubicBezTo>
                    <a:cubicBezTo>
                      <a:pt x="103" y="93"/>
                      <a:pt x="105" y="93"/>
                      <a:pt x="106" y="93"/>
                    </a:cubicBezTo>
                    <a:cubicBezTo>
                      <a:pt x="106" y="94"/>
                      <a:pt x="108" y="93"/>
                      <a:pt x="108" y="93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0" y="94"/>
                      <a:pt x="111" y="94"/>
                      <a:pt x="111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7"/>
                      <a:pt x="108" y="99"/>
                      <a:pt x="108" y="99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1" y="101"/>
                      <a:pt x="112" y="101"/>
                      <a:pt x="112" y="102"/>
                    </a:cubicBezTo>
                    <a:cubicBezTo>
                      <a:pt x="113" y="103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5"/>
                      <a:pt x="113" y="107"/>
                      <a:pt x="113" y="107"/>
                    </a:cubicBezTo>
                    <a:cubicBezTo>
                      <a:pt x="113" y="107"/>
                      <a:pt x="111" y="108"/>
                      <a:pt x="113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7" y="109"/>
                      <a:pt x="117" y="109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9" y="105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0" y="104"/>
                      <a:pt x="117" y="103"/>
                      <a:pt x="117" y="102"/>
                    </a:cubicBezTo>
                    <a:cubicBezTo>
                      <a:pt x="117" y="102"/>
                      <a:pt x="116" y="102"/>
                      <a:pt x="117" y="101"/>
                    </a:cubicBezTo>
                    <a:cubicBezTo>
                      <a:pt x="117" y="100"/>
                      <a:pt x="116" y="100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7" y="96"/>
                      <a:pt x="117" y="96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119" y="94"/>
                      <a:pt x="119" y="94"/>
                    </a:cubicBezTo>
                    <a:cubicBezTo>
                      <a:pt x="119" y="93"/>
                      <a:pt x="119" y="91"/>
                      <a:pt x="119" y="91"/>
                    </a:cubicBezTo>
                    <a:cubicBezTo>
                      <a:pt x="120" y="91"/>
                      <a:pt x="121" y="89"/>
                      <a:pt x="121" y="89"/>
                    </a:cubicBezTo>
                    <a:cubicBezTo>
                      <a:pt x="121" y="89"/>
                      <a:pt x="123" y="89"/>
                      <a:pt x="123" y="89"/>
                    </a:cubicBezTo>
                    <a:cubicBezTo>
                      <a:pt x="123" y="88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5" y="86"/>
                    </a:cubicBezTo>
                    <a:cubicBezTo>
                      <a:pt x="125" y="85"/>
                      <a:pt x="125" y="84"/>
                      <a:pt x="125" y="84"/>
                    </a:cubicBezTo>
                    <a:cubicBezTo>
                      <a:pt x="125" y="83"/>
                      <a:pt x="126" y="82"/>
                      <a:pt x="126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1"/>
                      <a:pt x="126" y="80"/>
                      <a:pt x="126" y="80"/>
                    </a:cubicBezTo>
                    <a:cubicBezTo>
                      <a:pt x="126" y="79"/>
                      <a:pt x="126" y="78"/>
                      <a:pt x="126" y="78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71"/>
                      <a:pt x="128" y="70"/>
                      <a:pt x="128" y="71"/>
                    </a:cubicBezTo>
                    <a:cubicBezTo>
                      <a:pt x="129" y="71"/>
                      <a:pt x="130" y="72"/>
                      <a:pt x="130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1"/>
                      <a:pt x="134" y="71"/>
                      <a:pt x="134" y="72"/>
                    </a:cubicBezTo>
                    <a:cubicBezTo>
                      <a:pt x="133" y="72"/>
                      <a:pt x="132" y="73"/>
                      <a:pt x="133" y="74"/>
                    </a:cubicBezTo>
                    <a:cubicBezTo>
                      <a:pt x="133" y="74"/>
                      <a:pt x="134" y="75"/>
                      <a:pt x="134" y="76"/>
                    </a:cubicBezTo>
                    <a:cubicBezTo>
                      <a:pt x="134" y="77"/>
                      <a:pt x="134" y="77"/>
                      <a:pt x="134" y="79"/>
                    </a:cubicBezTo>
                    <a:cubicBezTo>
                      <a:pt x="134" y="80"/>
                      <a:pt x="136" y="80"/>
                      <a:pt x="136" y="81"/>
                    </a:cubicBezTo>
                    <a:cubicBezTo>
                      <a:pt x="137" y="81"/>
                      <a:pt x="135" y="82"/>
                      <a:pt x="138" y="82"/>
                    </a:cubicBezTo>
                    <a:cubicBezTo>
                      <a:pt x="140" y="82"/>
                      <a:pt x="142" y="83"/>
                      <a:pt x="142" y="82"/>
                    </a:cubicBezTo>
                    <a:cubicBezTo>
                      <a:pt x="143" y="82"/>
                      <a:pt x="143" y="82"/>
                      <a:pt x="143" y="81"/>
                    </a:cubicBezTo>
                    <a:cubicBezTo>
                      <a:pt x="142" y="80"/>
                      <a:pt x="143" y="79"/>
                      <a:pt x="143" y="79"/>
                    </a:cubicBezTo>
                    <a:cubicBezTo>
                      <a:pt x="143" y="79"/>
                      <a:pt x="144" y="79"/>
                      <a:pt x="144" y="79"/>
                    </a:cubicBezTo>
                    <a:cubicBezTo>
                      <a:pt x="145" y="79"/>
                      <a:pt x="145" y="80"/>
                      <a:pt x="146" y="79"/>
                    </a:cubicBezTo>
                    <a:cubicBezTo>
                      <a:pt x="146" y="79"/>
                      <a:pt x="147" y="78"/>
                      <a:pt x="147" y="78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49" y="78"/>
                      <a:pt x="148" y="77"/>
                      <a:pt x="150" y="77"/>
                    </a:cubicBezTo>
                    <a:cubicBezTo>
                      <a:pt x="151" y="77"/>
                      <a:pt x="153" y="77"/>
                      <a:pt x="153" y="77"/>
                    </a:cubicBezTo>
                    <a:cubicBezTo>
                      <a:pt x="153" y="77"/>
                      <a:pt x="153" y="78"/>
                      <a:pt x="153" y="79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3" y="80"/>
                      <a:pt x="154" y="82"/>
                    </a:cubicBezTo>
                    <a:cubicBezTo>
                      <a:pt x="155" y="83"/>
                      <a:pt x="156" y="83"/>
                      <a:pt x="156" y="84"/>
                    </a:cubicBezTo>
                    <a:cubicBezTo>
                      <a:pt x="157" y="84"/>
                      <a:pt x="156" y="86"/>
                      <a:pt x="156" y="86"/>
                    </a:cubicBezTo>
                    <a:cubicBezTo>
                      <a:pt x="156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9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9" y="85"/>
                      <a:pt x="160" y="84"/>
                      <a:pt x="160" y="83"/>
                    </a:cubicBezTo>
                    <a:cubicBezTo>
                      <a:pt x="160" y="83"/>
                      <a:pt x="160" y="80"/>
                      <a:pt x="159" y="80"/>
                    </a:cubicBezTo>
                    <a:cubicBezTo>
                      <a:pt x="159" y="80"/>
                      <a:pt x="158" y="80"/>
                      <a:pt x="158" y="79"/>
                    </a:cubicBezTo>
                    <a:cubicBezTo>
                      <a:pt x="157" y="78"/>
                      <a:pt x="157" y="78"/>
                      <a:pt x="158" y="78"/>
                    </a:cubicBezTo>
                    <a:cubicBezTo>
                      <a:pt x="158" y="78"/>
                      <a:pt x="159" y="77"/>
                      <a:pt x="159" y="77"/>
                    </a:cubicBezTo>
                    <a:cubicBezTo>
                      <a:pt x="159" y="77"/>
                      <a:pt x="160" y="76"/>
                      <a:pt x="159" y="76"/>
                    </a:cubicBezTo>
                    <a:cubicBezTo>
                      <a:pt x="159" y="75"/>
                      <a:pt x="158" y="74"/>
                      <a:pt x="158" y="74"/>
                    </a:cubicBezTo>
                    <a:cubicBezTo>
                      <a:pt x="158" y="74"/>
                      <a:pt x="157" y="75"/>
                      <a:pt x="156" y="74"/>
                    </a:cubicBezTo>
                    <a:cubicBezTo>
                      <a:pt x="156" y="74"/>
                      <a:pt x="156" y="74"/>
                      <a:pt x="156" y="73"/>
                    </a:cubicBezTo>
                    <a:cubicBezTo>
                      <a:pt x="156" y="73"/>
                      <a:pt x="156" y="71"/>
                      <a:pt x="156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7"/>
                      <a:pt x="157" y="67"/>
                    </a:cubicBezTo>
                    <a:cubicBezTo>
                      <a:pt x="157" y="66"/>
                      <a:pt x="157" y="66"/>
                      <a:pt x="157" y="65"/>
                    </a:cubicBezTo>
                    <a:cubicBezTo>
                      <a:pt x="158" y="65"/>
                      <a:pt x="158" y="64"/>
                      <a:pt x="158" y="64"/>
                    </a:cubicBezTo>
                    <a:cubicBezTo>
                      <a:pt x="159" y="64"/>
                      <a:pt x="160" y="64"/>
                      <a:pt x="161" y="64"/>
                    </a:cubicBezTo>
                    <a:cubicBezTo>
                      <a:pt x="161" y="64"/>
                      <a:pt x="161" y="63"/>
                      <a:pt x="162" y="63"/>
                    </a:cubicBezTo>
                    <a:cubicBezTo>
                      <a:pt x="162" y="63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5"/>
                    </a:cubicBezTo>
                    <a:cubicBezTo>
                      <a:pt x="163" y="65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7" y="67"/>
                    </a:cubicBezTo>
                    <a:cubicBezTo>
                      <a:pt x="167" y="67"/>
                      <a:pt x="166" y="67"/>
                      <a:pt x="167" y="67"/>
                    </a:cubicBezTo>
                    <a:cubicBezTo>
                      <a:pt x="167" y="68"/>
                      <a:pt x="170" y="67"/>
                      <a:pt x="170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6"/>
                    </a:cubicBezTo>
                    <a:cubicBezTo>
                      <a:pt x="172" y="66"/>
                      <a:pt x="172" y="65"/>
                      <a:pt x="172" y="64"/>
                    </a:cubicBezTo>
                    <a:cubicBezTo>
                      <a:pt x="172" y="64"/>
                      <a:pt x="173" y="64"/>
                      <a:pt x="172" y="63"/>
                    </a:cubicBezTo>
                    <a:cubicBezTo>
                      <a:pt x="170" y="62"/>
                      <a:pt x="169" y="62"/>
                      <a:pt x="169" y="62"/>
                    </a:cubicBezTo>
                    <a:cubicBezTo>
                      <a:pt x="169" y="62"/>
                      <a:pt x="167" y="60"/>
                      <a:pt x="168" y="60"/>
                    </a:cubicBezTo>
                    <a:cubicBezTo>
                      <a:pt x="169" y="59"/>
                      <a:pt x="170" y="58"/>
                      <a:pt x="170" y="58"/>
                    </a:cubicBezTo>
                    <a:cubicBezTo>
                      <a:pt x="169" y="56"/>
                      <a:pt x="169" y="56"/>
                      <a:pt x="169" y="56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2"/>
                      <a:pt x="170" y="52"/>
                    </a:cubicBezTo>
                    <a:cubicBezTo>
                      <a:pt x="170" y="51"/>
                      <a:pt x="171" y="48"/>
                      <a:pt x="171" y="48"/>
                    </a:cubicBezTo>
                    <a:cubicBezTo>
                      <a:pt x="171" y="48"/>
                      <a:pt x="171" y="47"/>
                      <a:pt x="171" y="46"/>
                    </a:cubicBezTo>
                    <a:cubicBezTo>
                      <a:pt x="171" y="46"/>
                      <a:pt x="170" y="45"/>
                      <a:pt x="170" y="45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69" y="44"/>
                      <a:pt x="168" y="42"/>
                      <a:pt x="168" y="42"/>
                    </a:cubicBezTo>
                    <a:cubicBezTo>
                      <a:pt x="167" y="43"/>
                      <a:pt x="166" y="43"/>
                      <a:pt x="166" y="43"/>
                    </a:cubicBezTo>
                    <a:cubicBezTo>
                      <a:pt x="166" y="43"/>
                      <a:pt x="166" y="45"/>
                      <a:pt x="166" y="45"/>
                    </a:cubicBezTo>
                    <a:cubicBezTo>
                      <a:pt x="165" y="46"/>
                      <a:pt x="164" y="46"/>
                      <a:pt x="164" y="46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9"/>
                      <a:pt x="159" y="50"/>
                      <a:pt x="158" y="50"/>
                    </a:cubicBezTo>
                    <a:cubicBezTo>
                      <a:pt x="158" y="50"/>
                      <a:pt x="156" y="50"/>
                      <a:pt x="156" y="5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4" y="40"/>
                      <a:pt x="134" y="40"/>
                    </a:cubicBezTo>
                    <a:cubicBezTo>
                      <a:pt x="134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4"/>
                      <a:pt x="133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6"/>
                      <a:pt x="137" y="26"/>
                    </a:cubicBezTo>
                    <a:cubicBezTo>
                      <a:pt x="137" y="25"/>
                      <a:pt x="137" y="24"/>
                      <a:pt x="137" y="2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40" y="22"/>
                      <a:pt x="140" y="22"/>
                    </a:cubicBezTo>
                    <a:cubicBezTo>
                      <a:pt x="140" y="21"/>
                      <a:pt x="139" y="20"/>
                      <a:pt x="139" y="20"/>
                    </a:cubicBezTo>
                    <a:cubicBezTo>
                      <a:pt x="139" y="19"/>
                      <a:pt x="140" y="18"/>
                      <a:pt x="140" y="18"/>
                    </a:cubicBezTo>
                    <a:cubicBezTo>
                      <a:pt x="139" y="18"/>
                      <a:pt x="139" y="17"/>
                      <a:pt x="138" y="17"/>
                    </a:cubicBezTo>
                    <a:cubicBezTo>
                      <a:pt x="138" y="17"/>
                      <a:pt x="137" y="17"/>
                      <a:pt x="137" y="16"/>
                    </a:cubicBezTo>
                    <a:cubicBezTo>
                      <a:pt x="137" y="16"/>
                      <a:pt x="136" y="15"/>
                      <a:pt x="136" y="15"/>
                    </a:cubicBezTo>
                    <a:cubicBezTo>
                      <a:pt x="136" y="15"/>
                      <a:pt x="136" y="13"/>
                      <a:pt x="135" y="13"/>
                    </a:cubicBezTo>
                    <a:cubicBezTo>
                      <a:pt x="135" y="13"/>
                      <a:pt x="134" y="13"/>
                      <a:pt x="133" y="12"/>
                    </a:cubicBezTo>
                    <a:cubicBezTo>
                      <a:pt x="132" y="12"/>
                      <a:pt x="131" y="11"/>
                      <a:pt x="131" y="11"/>
                    </a:cubicBezTo>
                    <a:cubicBezTo>
                      <a:pt x="130" y="11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7" y="9"/>
                    </a:cubicBezTo>
                    <a:cubicBezTo>
                      <a:pt x="127" y="9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3" y="7"/>
                    </a:cubicBezTo>
                    <a:cubicBezTo>
                      <a:pt x="121" y="7"/>
                      <a:pt x="122" y="7"/>
                      <a:pt x="120" y="7"/>
                    </a:cubicBezTo>
                    <a:cubicBezTo>
                      <a:pt x="119" y="7"/>
                      <a:pt x="118" y="7"/>
                      <a:pt x="118" y="7"/>
                    </a:cubicBezTo>
                    <a:cubicBezTo>
                      <a:pt x="118" y="7"/>
                      <a:pt x="117" y="6"/>
                      <a:pt x="115" y="6"/>
                    </a:cubicBezTo>
                    <a:cubicBezTo>
                      <a:pt x="114" y="7"/>
                      <a:pt x="112" y="8"/>
                      <a:pt x="111" y="8"/>
                    </a:cubicBezTo>
                    <a:cubicBezTo>
                      <a:pt x="111" y="8"/>
                      <a:pt x="110" y="7"/>
                      <a:pt x="110" y="7"/>
                    </a:cubicBezTo>
                    <a:cubicBezTo>
                      <a:pt x="110" y="7"/>
                      <a:pt x="110" y="6"/>
                      <a:pt x="110" y="6"/>
                    </a:cubicBezTo>
                    <a:cubicBezTo>
                      <a:pt x="110" y="6"/>
                      <a:pt x="109" y="5"/>
                      <a:pt x="108" y="4"/>
                    </a:cubicBezTo>
                    <a:cubicBezTo>
                      <a:pt x="108" y="4"/>
                      <a:pt x="107" y="4"/>
                      <a:pt x="107" y="4"/>
                    </a:cubicBezTo>
                    <a:cubicBezTo>
                      <a:pt x="107" y="4"/>
                      <a:pt x="107" y="4"/>
                      <a:pt x="107" y="5"/>
                    </a:cubicBezTo>
                    <a:cubicBezTo>
                      <a:pt x="107" y="6"/>
                      <a:pt x="109" y="6"/>
                      <a:pt x="107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5"/>
                      <a:pt x="104" y="5"/>
                      <a:pt x="104" y="5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3"/>
                      <a:pt x="104" y="3"/>
                    </a:cubicBezTo>
                    <a:cubicBezTo>
                      <a:pt x="105" y="3"/>
                      <a:pt x="106" y="2"/>
                      <a:pt x="105" y="2"/>
                    </a:cubicBezTo>
                    <a:cubicBezTo>
                      <a:pt x="104" y="2"/>
                      <a:pt x="103" y="2"/>
                      <a:pt x="103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1"/>
                      <a:pt x="102" y="2"/>
                      <a:pt x="102" y="2"/>
                    </a:cubicBezTo>
                    <a:cubicBezTo>
                      <a:pt x="101" y="2"/>
                      <a:pt x="101" y="2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9" y="0"/>
                    </a:cubicBezTo>
                    <a:cubicBezTo>
                      <a:pt x="99" y="0"/>
                      <a:pt x="100" y="1"/>
                      <a:pt x="98" y="1"/>
                    </a:cubicBezTo>
                    <a:cubicBezTo>
                      <a:pt x="97" y="1"/>
                      <a:pt x="96" y="2"/>
                      <a:pt x="95" y="2"/>
                    </a:cubicBezTo>
                    <a:cubicBezTo>
                      <a:pt x="94" y="3"/>
                      <a:pt x="94" y="4"/>
                      <a:pt x="94" y="4"/>
                    </a:cubicBezTo>
                    <a:cubicBezTo>
                      <a:pt x="94" y="5"/>
                      <a:pt x="92" y="5"/>
                      <a:pt x="92" y="6"/>
                    </a:cubicBezTo>
                    <a:cubicBezTo>
                      <a:pt x="93" y="6"/>
                      <a:pt x="92" y="6"/>
                      <a:pt x="94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7" y="8"/>
                      <a:pt x="98" y="7"/>
                      <a:pt x="98" y="7"/>
                    </a:cubicBezTo>
                    <a:cubicBezTo>
                      <a:pt x="98" y="7"/>
                      <a:pt x="98" y="7"/>
                      <a:pt x="99" y="8"/>
                    </a:cubicBezTo>
                    <a:cubicBezTo>
                      <a:pt x="99" y="8"/>
                      <a:pt x="100" y="7"/>
                      <a:pt x="100" y="8"/>
                    </a:cubicBezTo>
                    <a:cubicBezTo>
                      <a:pt x="100" y="9"/>
                      <a:pt x="101" y="10"/>
                      <a:pt x="100" y="10"/>
                    </a:cubicBezTo>
                    <a:cubicBezTo>
                      <a:pt x="99" y="10"/>
                      <a:pt x="98" y="11"/>
                      <a:pt x="98" y="10"/>
                    </a:cubicBezTo>
                    <a:cubicBezTo>
                      <a:pt x="98" y="10"/>
                      <a:pt x="98" y="9"/>
                      <a:pt x="97" y="9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11"/>
                      <a:pt x="95" y="12"/>
                      <a:pt x="94" y="12"/>
                    </a:cubicBezTo>
                    <a:cubicBezTo>
                      <a:pt x="93" y="12"/>
                      <a:pt x="94" y="12"/>
                      <a:pt x="92" y="12"/>
                    </a:cubicBezTo>
                    <a:cubicBezTo>
                      <a:pt x="90" y="12"/>
                      <a:pt x="90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6" y="9"/>
                      <a:pt x="85" y="11"/>
                    </a:cubicBezTo>
                    <a:cubicBezTo>
                      <a:pt x="84" y="12"/>
                      <a:pt x="83" y="13"/>
                      <a:pt x="83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79" y="13"/>
                      <a:pt x="78" y="13"/>
                    </a:cubicBezTo>
                    <a:cubicBezTo>
                      <a:pt x="77" y="13"/>
                      <a:pt x="76" y="13"/>
                      <a:pt x="76" y="13"/>
                    </a:cubicBezTo>
                    <a:cubicBezTo>
                      <a:pt x="75" y="14"/>
                      <a:pt x="74" y="11"/>
                      <a:pt x="74" y="11"/>
                    </a:cubicBezTo>
                    <a:cubicBezTo>
                      <a:pt x="74" y="11"/>
                      <a:pt x="75" y="9"/>
                      <a:pt x="72" y="11"/>
                    </a:cubicBezTo>
                    <a:cubicBezTo>
                      <a:pt x="69" y="13"/>
                      <a:pt x="68" y="13"/>
                      <a:pt x="68" y="13"/>
                    </a:cubicBezTo>
                    <a:cubicBezTo>
                      <a:pt x="67" y="13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2"/>
                      <a:pt x="66" y="12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3" y="12"/>
                      <a:pt x="62" y="12"/>
                    </a:cubicBezTo>
                    <a:cubicBezTo>
                      <a:pt x="62" y="12"/>
                      <a:pt x="60" y="12"/>
                      <a:pt x="60" y="12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6"/>
                      <a:pt x="57" y="16"/>
                      <a:pt x="57" y="16"/>
                    </a:cubicBezTo>
                    <a:cubicBezTo>
                      <a:pt x="57" y="16"/>
                      <a:pt x="56" y="18"/>
                      <a:pt x="56" y="18"/>
                    </a:cubicBezTo>
                    <a:cubicBezTo>
                      <a:pt x="56" y="18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20"/>
                    </a:cubicBezTo>
                    <a:cubicBezTo>
                      <a:pt x="55" y="20"/>
                      <a:pt x="54" y="20"/>
                      <a:pt x="54" y="20"/>
                    </a:cubicBezTo>
                    <a:cubicBezTo>
                      <a:pt x="54" y="20"/>
                      <a:pt x="53" y="20"/>
                      <a:pt x="52" y="20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48" y="20"/>
                      <a:pt x="48" y="20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8"/>
                      <a:pt x="46" y="16"/>
                      <a:pt x="46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1" y="19"/>
                      <a:pt x="41" y="19"/>
                    </a:cubicBezTo>
                    <a:cubicBezTo>
                      <a:pt x="41" y="19"/>
                      <a:pt x="40" y="19"/>
                      <a:pt x="40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7" y="22"/>
                      <a:pt x="37" y="22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6" y="24"/>
                    </a:cubicBezTo>
                    <a:cubicBezTo>
                      <a:pt x="37" y="24"/>
                      <a:pt x="38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0" y="24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7"/>
                      <a:pt x="41" y="27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9"/>
                      <a:pt x="38" y="29"/>
                      <a:pt x="38" y="30"/>
                    </a:cubicBezTo>
                    <a:cubicBezTo>
                      <a:pt x="38" y="31"/>
                      <a:pt x="37" y="33"/>
                      <a:pt x="37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5" y="45"/>
                      <a:pt x="25" y="45"/>
                    </a:cubicBezTo>
                    <a:cubicBezTo>
                      <a:pt x="24" y="45"/>
                      <a:pt x="23" y="46"/>
                      <a:pt x="23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0" y="50"/>
                      <a:pt x="20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19" y="54"/>
                      <a:pt x="19" y="55"/>
                      <a:pt x="19" y="55"/>
                    </a:cubicBezTo>
                    <a:cubicBezTo>
                      <a:pt x="19" y="55"/>
                      <a:pt x="19" y="56"/>
                      <a:pt x="19" y="56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7" y="59"/>
                      <a:pt x="15" y="59"/>
                      <a:pt x="15" y="59"/>
                    </a:cubicBezTo>
                    <a:cubicBezTo>
                      <a:pt x="15" y="60"/>
                      <a:pt x="13" y="60"/>
                      <a:pt x="13" y="60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7"/>
                      <a:pt x="7" y="67"/>
                    </a:cubicBezTo>
                    <a:cubicBezTo>
                      <a:pt x="7" y="67"/>
                      <a:pt x="7" y="69"/>
                      <a:pt x="7" y="69"/>
                    </a:cubicBezTo>
                    <a:cubicBezTo>
                      <a:pt x="7" y="70"/>
                      <a:pt x="6" y="71"/>
                      <a:pt x="6" y="71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4"/>
                      <a:pt x="3" y="85"/>
                      <a:pt x="2" y="85"/>
                    </a:cubicBezTo>
                    <a:cubicBezTo>
                      <a:pt x="2" y="85"/>
                      <a:pt x="1" y="86"/>
                      <a:pt x="1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9" y="88"/>
                      <a:pt x="10" y="87"/>
                    </a:cubicBezTo>
                    <a:cubicBezTo>
                      <a:pt x="11" y="86"/>
                      <a:pt x="12" y="86"/>
                      <a:pt x="12" y="86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1" y="79"/>
                      <a:pt x="12" y="77"/>
                      <a:pt x="12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1" y="73"/>
                      <a:pt x="24" y="73"/>
                      <a:pt x="24" y="73"/>
                    </a:cubicBezTo>
                    <a:cubicBezTo>
                      <a:pt x="24" y="73"/>
                      <a:pt x="28" y="73"/>
                      <a:pt x="28" y="73"/>
                    </a:cubicBezTo>
                    <a:lnTo>
                      <a:pt x="31" y="7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6" name="Freeform 51">
                <a:extLst>
                  <a:ext uri="{FF2B5EF4-FFF2-40B4-BE49-F238E27FC236}">
                    <a16:creationId xmlns:a16="http://schemas.microsoft.com/office/drawing/2014/main" id="{3CE4F97F-296C-89A9-D107-90416EC82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810" y="1832519"/>
                <a:ext cx="494744" cy="296186"/>
              </a:xfrm>
              <a:custGeom>
                <a:avLst/>
                <a:gdLst>
                  <a:gd name="T0" fmla="*/ 31 w 217"/>
                  <a:gd name="T1" fmla="*/ 35 h 134"/>
                  <a:gd name="T2" fmla="*/ 42 w 217"/>
                  <a:gd name="T3" fmla="*/ 43 h 134"/>
                  <a:gd name="T4" fmla="*/ 55 w 217"/>
                  <a:gd name="T5" fmla="*/ 53 h 134"/>
                  <a:gd name="T6" fmla="*/ 66 w 217"/>
                  <a:gd name="T7" fmla="*/ 68 h 134"/>
                  <a:gd name="T8" fmla="*/ 83 w 217"/>
                  <a:gd name="T9" fmla="*/ 64 h 134"/>
                  <a:gd name="T10" fmla="*/ 87 w 217"/>
                  <a:gd name="T11" fmla="*/ 37 h 134"/>
                  <a:gd name="T12" fmla="*/ 83 w 217"/>
                  <a:gd name="T13" fmla="*/ 16 h 134"/>
                  <a:gd name="T14" fmla="*/ 99 w 217"/>
                  <a:gd name="T15" fmla="*/ 3 h 134"/>
                  <a:gd name="T16" fmla="*/ 112 w 217"/>
                  <a:gd name="T17" fmla="*/ 2 h 134"/>
                  <a:gd name="T18" fmla="*/ 125 w 217"/>
                  <a:gd name="T19" fmla="*/ 5 h 134"/>
                  <a:gd name="T20" fmla="*/ 142 w 217"/>
                  <a:gd name="T21" fmla="*/ 17 h 134"/>
                  <a:gd name="T22" fmla="*/ 152 w 217"/>
                  <a:gd name="T23" fmla="*/ 17 h 134"/>
                  <a:gd name="T24" fmla="*/ 159 w 217"/>
                  <a:gd name="T25" fmla="*/ 11 h 134"/>
                  <a:gd name="T26" fmla="*/ 177 w 217"/>
                  <a:gd name="T27" fmla="*/ 11 h 134"/>
                  <a:gd name="T28" fmla="*/ 184 w 217"/>
                  <a:gd name="T29" fmla="*/ 18 h 134"/>
                  <a:gd name="T30" fmla="*/ 192 w 217"/>
                  <a:gd name="T31" fmla="*/ 31 h 134"/>
                  <a:gd name="T32" fmla="*/ 192 w 217"/>
                  <a:gd name="T33" fmla="*/ 46 h 134"/>
                  <a:gd name="T34" fmla="*/ 198 w 217"/>
                  <a:gd name="T35" fmla="*/ 49 h 134"/>
                  <a:gd name="T36" fmla="*/ 206 w 217"/>
                  <a:gd name="T37" fmla="*/ 58 h 134"/>
                  <a:gd name="T38" fmla="*/ 212 w 217"/>
                  <a:gd name="T39" fmla="*/ 66 h 134"/>
                  <a:gd name="T40" fmla="*/ 216 w 217"/>
                  <a:gd name="T41" fmla="*/ 78 h 134"/>
                  <a:gd name="T42" fmla="*/ 211 w 217"/>
                  <a:gd name="T43" fmla="*/ 83 h 134"/>
                  <a:gd name="T44" fmla="*/ 207 w 217"/>
                  <a:gd name="T45" fmla="*/ 100 h 134"/>
                  <a:gd name="T46" fmla="*/ 192 w 217"/>
                  <a:gd name="T47" fmla="*/ 103 h 134"/>
                  <a:gd name="T48" fmla="*/ 185 w 217"/>
                  <a:gd name="T49" fmla="*/ 112 h 134"/>
                  <a:gd name="T50" fmla="*/ 177 w 217"/>
                  <a:gd name="T51" fmla="*/ 115 h 134"/>
                  <a:gd name="T52" fmla="*/ 165 w 217"/>
                  <a:gd name="T53" fmla="*/ 114 h 134"/>
                  <a:gd name="T54" fmla="*/ 157 w 217"/>
                  <a:gd name="T55" fmla="*/ 105 h 134"/>
                  <a:gd name="T56" fmla="*/ 146 w 217"/>
                  <a:gd name="T57" fmla="*/ 101 h 134"/>
                  <a:gd name="T58" fmla="*/ 139 w 217"/>
                  <a:gd name="T59" fmla="*/ 97 h 134"/>
                  <a:gd name="T60" fmla="*/ 124 w 217"/>
                  <a:gd name="T61" fmla="*/ 97 h 134"/>
                  <a:gd name="T62" fmla="*/ 117 w 217"/>
                  <a:gd name="T63" fmla="*/ 87 h 134"/>
                  <a:gd name="T64" fmla="*/ 108 w 217"/>
                  <a:gd name="T65" fmla="*/ 99 h 134"/>
                  <a:gd name="T66" fmla="*/ 94 w 217"/>
                  <a:gd name="T67" fmla="*/ 100 h 134"/>
                  <a:gd name="T68" fmla="*/ 80 w 217"/>
                  <a:gd name="T69" fmla="*/ 100 h 134"/>
                  <a:gd name="T70" fmla="*/ 67 w 217"/>
                  <a:gd name="T71" fmla="*/ 107 h 134"/>
                  <a:gd name="T72" fmla="*/ 55 w 217"/>
                  <a:gd name="T73" fmla="*/ 104 h 134"/>
                  <a:gd name="T74" fmla="*/ 34 w 217"/>
                  <a:gd name="T75" fmla="*/ 106 h 134"/>
                  <a:gd name="T76" fmla="*/ 21 w 217"/>
                  <a:gd name="T77" fmla="*/ 113 h 134"/>
                  <a:gd name="T78" fmla="*/ 14 w 217"/>
                  <a:gd name="T79" fmla="*/ 122 h 134"/>
                  <a:gd name="T80" fmla="*/ 9 w 217"/>
                  <a:gd name="T81" fmla="*/ 131 h 134"/>
                  <a:gd name="T82" fmla="*/ 5 w 217"/>
                  <a:gd name="T83" fmla="*/ 128 h 134"/>
                  <a:gd name="T84" fmla="*/ 3 w 217"/>
                  <a:gd name="T85" fmla="*/ 108 h 134"/>
                  <a:gd name="T86" fmla="*/ 7 w 217"/>
                  <a:gd name="T87" fmla="*/ 83 h 134"/>
                  <a:gd name="T88" fmla="*/ 8 w 217"/>
                  <a:gd name="T89" fmla="*/ 60 h 134"/>
                  <a:gd name="T90" fmla="*/ 19 w 217"/>
                  <a:gd name="T91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7" h="134">
                    <a:moveTo>
                      <a:pt x="19" y="45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30" y="35"/>
                      <a:pt x="31" y="35"/>
                    </a:cubicBezTo>
                    <a:cubicBezTo>
                      <a:pt x="33" y="34"/>
                      <a:pt x="36" y="32"/>
                      <a:pt x="36" y="33"/>
                    </a:cubicBezTo>
                    <a:cubicBezTo>
                      <a:pt x="36" y="34"/>
                      <a:pt x="37" y="41"/>
                      <a:pt x="37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5"/>
                      <a:pt x="56" y="58"/>
                    </a:cubicBezTo>
                    <a:cubicBezTo>
                      <a:pt x="59" y="61"/>
                      <a:pt x="60" y="61"/>
                      <a:pt x="61" y="64"/>
                    </a:cubicBezTo>
                    <a:cubicBezTo>
                      <a:pt x="62" y="66"/>
                      <a:pt x="66" y="68"/>
                      <a:pt x="66" y="6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6" y="71"/>
                      <a:pt x="77" y="70"/>
                    </a:cubicBezTo>
                    <a:cubicBezTo>
                      <a:pt x="78" y="69"/>
                      <a:pt x="83" y="65"/>
                      <a:pt x="83" y="64"/>
                    </a:cubicBezTo>
                    <a:cubicBezTo>
                      <a:pt x="84" y="63"/>
                      <a:pt x="87" y="59"/>
                      <a:pt x="88" y="58"/>
                    </a:cubicBezTo>
                    <a:cubicBezTo>
                      <a:pt x="89" y="57"/>
                      <a:pt x="92" y="50"/>
                      <a:pt x="92" y="49"/>
                    </a:cubicBezTo>
                    <a:cubicBezTo>
                      <a:pt x="92" y="47"/>
                      <a:pt x="88" y="39"/>
                      <a:pt x="87" y="37"/>
                    </a:cubicBezTo>
                    <a:cubicBezTo>
                      <a:pt x="87" y="35"/>
                      <a:pt x="86" y="29"/>
                      <a:pt x="86" y="2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16"/>
                      <a:pt x="83" y="16"/>
                    </a:cubicBezTo>
                    <a:cubicBezTo>
                      <a:pt x="84" y="15"/>
                      <a:pt x="89" y="11"/>
                      <a:pt x="89" y="1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5" y="5"/>
                      <a:pt x="125" y="5"/>
                      <a:pt x="125" y="5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7" y="20"/>
                      <a:pt x="149" y="19"/>
                    </a:cubicBezTo>
                    <a:cubicBezTo>
                      <a:pt x="150" y="19"/>
                      <a:pt x="151" y="18"/>
                      <a:pt x="152" y="17"/>
                    </a:cubicBezTo>
                    <a:cubicBezTo>
                      <a:pt x="154" y="16"/>
                      <a:pt x="155" y="14"/>
                      <a:pt x="155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18"/>
                      <a:pt x="187" y="20"/>
                      <a:pt x="188" y="20"/>
                    </a:cubicBezTo>
                    <a:cubicBezTo>
                      <a:pt x="189" y="20"/>
                      <a:pt x="191" y="21"/>
                      <a:pt x="191" y="2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46"/>
                      <a:pt x="192" y="46"/>
                      <a:pt x="192" y="46"/>
                    </a:cubicBezTo>
                    <a:cubicBezTo>
                      <a:pt x="196" y="43"/>
                      <a:pt x="196" y="43"/>
                      <a:pt x="196" y="43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7" y="55"/>
                      <a:pt x="207" y="55"/>
                      <a:pt x="207" y="55"/>
                    </a:cubicBezTo>
                    <a:cubicBezTo>
                      <a:pt x="206" y="58"/>
                      <a:pt x="206" y="58"/>
                      <a:pt x="206" y="58"/>
                    </a:cubicBezTo>
                    <a:cubicBezTo>
                      <a:pt x="206" y="58"/>
                      <a:pt x="207" y="59"/>
                      <a:pt x="208" y="59"/>
                    </a:cubicBezTo>
                    <a:cubicBezTo>
                      <a:pt x="209" y="60"/>
                      <a:pt x="211" y="61"/>
                      <a:pt x="211" y="61"/>
                    </a:cubicBezTo>
                    <a:cubicBezTo>
                      <a:pt x="211" y="61"/>
                      <a:pt x="212" y="64"/>
                      <a:pt x="212" y="66"/>
                    </a:cubicBezTo>
                    <a:cubicBezTo>
                      <a:pt x="213" y="67"/>
                      <a:pt x="217" y="70"/>
                      <a:pt x="217" y="70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5"/>
                      <a:pt x="216" y="77"/>
                      <a:pt x="216" y="78"/>
                    </a:cubicBezTo>
                    <a:cubicBezTo>
                      <a:pt x="216" y="79"/>
                      <a:pt x="216" y="80"/>
                      <a:pt x="216" y="81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11" y="83"/>
                      <a:pt x="211" y="83"/>
                      <a:pt x="211" y="83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3"/>
                      <a:pt x="196" y="103"/>
                      <a:pt x="192" y="103"/>
                    </a:cubicBezTo>
                    <a:cubicBezTo>
                      <a:pt x="188" y="103"/>
                      <a:pt x="189" y="103"/>
                      <a:pt x="189" y="103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5" y="112"/>
                      <a:pt x="183" y="112"/>
                      <a:pt x="179" y="113"/>
                    </a:cubicBezTo>
                    <a:cubicBezTo>
                      <a:pt x="177" y="114"/>
                      <a:pt x="177" y="115"/>
                      <a:pt x="177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69" y="114"/>
                      <a:pt x="169" y="114"/>
                      <a:pt x="169" y="114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5" y="98"/>
                      <a:pt x="135" y="98"/>
                      <a:pt x="135" y="98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7" y="87"/>
                      <a:pt x="113" y="90"/>
                      <a:pt x="112" y="90"/>
                    </a:cubicBezTo>
                    <a:cubicBezTo>
                      <a:pt x="112" y="90"/>
                      <a:pt x="109" y="95"/>
                      <a:pt x="109" y="95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99" y="101"/>
                      <a:pt x="99" y="102"/>
                    </a:cubicBezTo>
                    <a:cubicBezTo>
                      <a:pt x="98" y="102"/>
                      <a:pt x="94" y="100"/>
                      <a:pt x="94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2" y="100"/>
                      <a:pt x="81" y="99"/>
                    </a:cubicBezTo>
                    <a:cubicBezTo>
                      <a:pt x="80" y="99"/>
                      <a:pt x="80" y="100"/>
                      <a:pt x="80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8" y="106"/>
                      <a:pt x="67" y="107"/>
                    </a:cubicBezTo>
                    <a:cubicBezTo>
                      <a:pt x="66" y="107"/>
                      <a:pt x="63" y="104"/>
                      <a:pt x="62" y="103"/>
                    </a:cubicBezTo>
                    <a:cubicBezTo>
                      <a:pt x="62" y="102"/>
                      <a:pt x="59" y="101"/>
                      <a:pt x="59" y="101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48" y="105"/>
                      <a:pt x="47" y="105"/>
                    </a:cubicBezTo>
                    <a:cubicBezTo>
                      <a:pt x="46" y="105"/>
                      <a:pt x="41" y="107"/>
                      <a:pt x="41" y="107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28"/>
                      <a:pt x="10" y="129"/>
                      <a:pt x="8" y="129"/>
                    </a:cubicBezTo>
                    <a:cubicBezTo>
                      <a:pt x="7" y="130"/>
                      <a:pt x="9" y="131"/>
                      <a:pt x="9" y="131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4"/>
                      <a:pt x="7" y="133"/>
                      <a:pt x="7" y="133"/>
                    </a:cubicBezTo>
                    <a:cubicBezTo>
                      <a:pt x="7" y="133"/>
                      <a:pt x="6" y="130"/>
                      <a:pt x="5" y="128"/>
                    </a:cubicBezTo>
                    <a:cubicBezTo>
                      <a:pt x="3" y="126"/>
                      <a:pt x="1" y="117"/>
                      <a:pt x="1" y="117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09"/>
                      <a:pt x="3" y="108"/>
                    </a:cubicBezTo>
                    <a:cubicBezTo>
                      <a:pt x="2" y="106"/>
                      <a:pt x="1" y="97"/>
                      <a:pt x="1" y="97"/>
                    </a:cubicBezTo>
                    <a:cubicBezTo>
                      <a:pt x="1" y="97"/>
                      <a:pt x="0" y="93"/>
                      <a:pt x="0" y="92"/>
                    </a:cubicBezTo>
                    <a:cubicBezTo>
                      <a:pt x="0" y="91"/>
                      <a:pt x="7" y="83"/>
                      <a:pt x="7" y="83"/>
                    </a:cubicBezTo>
                    <a:cubicBezTo>
                      <a:pt x="7" y="82"/>
                      <a:pt x="8" y="74"/>
                      <a:pt x="8" y="7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1" y="47"/>
                      <a:pt x="12" y="47"/>
                    </a:cubicBezTo>
                    <a:cubicBezTo>
                      <a:pt x="13" y="46"/>
                      <a:pt x="19" y="45"/>
                      <a:pt x="19" y="4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7" name="Freeform 61">
                <a:extLst>
                  <a:ext uri="{FF2B5EF4-FFF2-40B4-BE49-F238E27FC236}">
                    <a16:creationId xmlns:a16="http://schemas.microsoft.com/office/drawing/2014/main" id="{5A14C55F-AD31-72A4-310D-28F7757707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36023" y="3432778"/>
                <a:ext cx="359514" cy="307906"/>
              </a:xfrm>
              <a:custGeom>
                <a:avLst/>
                <a:gdLst>
                  <a:gd name="T0" fmla="*/ 132 w 158"/>
                  <a:gd name="T1" fmla="*/ 9 h 139"/>
                  <a:gd name="T2" fmla="*/ 138 w 158"/>
                  <a:gd name="T3" fmla="*/ 25 h 139"/>
                  <a:gd name="T4" fmla="*/ 135 w 158"/>
                  <a:gd name="T5" fmla="*/ 42 h 139"/>
                  <a:gd name="T6" fmla="*/ 151 w 158"/>
                  <a:gd name="T7" fmla="*/ 49 h 139"/>
                  <a:gd name="T8" fmla="*/ 152 w 158"/>
                  <a:gd name="T9" fmla="*/ 59 h 139"/>
                  <a:gd name="T10" fmla="*/ 149 w 158"/>
                  <a:gd name="T11" fmla="*/ 65 h 139"/>
                  <a:gd name="T12" fmla="*/ 151 w 158"/>
                  <a:gd name="T13" fmla="*/ 79 h 139"/>
                  <a:gd name="T14" fmla="*/ 141 w 158"/>
                  <a:gd name="T15" fmla="*/ 85 h 139"/>
                  <a:gd name="T16" fmla="*/ 135 w 158"/>
                  <a:gd name="T17" fmla="*/ 87 h 139"/>
                  <a:gd name="T18" fmla="*/ 140 w 158"/>
                  <a:gd name="T19" fmla="*/ 93 h 139"/>
                  <a:gd name="T20" fmla="*/ 138 w 158"/>
                  <a:gd name="T21" fmla="*/ 97 h 139"/>
                  <a:gd name="T22" fmla="*/ 129 w 158"/>
                  <a:gd name="T23" fmla="*/ 103 h 139"/>
                  <a:gd name="T24" fmla="*/ 121 w 158"/>
                  <a:gd name="T25" fmla="*/ 115 h 139"/>
                  <a:gd name="T26" fmla="*/ 125 w 158"/>
                  <a:gd name="T27" fmla="*/ 129 h 139"/>
                  <a:gd name="T28" fmla="*/ 126 w 158"/>
                  <a:gd name="T29" fmla="*/ 137 h 139"/>
                  <a:gd name="T30" fmla="*/ 118 w 158"/>
                  <a:gd name="T31" fmla="*/ 139 h 139"/>
                  <a:gd name="T32" fmla="*/ 114 w 158"/>
                  <a:gd name="T33" fmla="*/ 138 h 139"/>
                  <a:gd name="T34" fmla="*/ 113 w 158"/>
                  <a:gd name="T35" fmla="*/ 137 h 139"/>
                  <a:gd name="T36" fmla="*/ 113 w 158"/>
                  <a:gd name="T37" fmla="*/ 137 h 139"/>
                  <a:gd name="T38" fmla="*/ 113 w 158"/>
                  <a:gd name="T39" fmla="*/ 137 h 139"/>
                  <a:gd name="T40" fmla="*/ 112 w 158"/>
                  <a:gd name="T41" fmla="*/ 137 h 139"/>
                  <a:gd name="T42" fmla="*/ 99 w 158"/>
                  <a:gd name="T43" fmla="*/ 129 h 139"/>
                  <a:gd name="T44" fmla="*/ 87 w 158"/>
                  <a:gd name="T45" fmla="*/ 116 h 139"/>
                  <a:gd name="T46" fmla="*/ 68 w 158"/>
                  <a:gd name="T47" fmla="*/ 100 h 139"/>
                  <a:gd name="T48" fmla="*/ 56 w 158"/>
                  <a:gd name="T49" fmla="*/ 89 h 139"/>
                  <a:gd name="T50" fmla="*/ 43 w 158"/>
                  <a:gd name="T51" fmla="*/ 79 h 139"/>
                  <a:gd name="T52" fmla="*/ 31 w 158"/>
                  <a:gd name="T53" fmla="*/ 68 h 139"/>
                  <a:gd name="T54" fmla="*/ 23 w 158"/>
                  <a:gd name="T55" fmla="*/ 54 h 139"/>
                  <a:gd name="T56" fmla="*/ 14 w 158"/>
                  <a:gd name="T57" fmla="*/ 43 h 139"/>
                  <a:gd name="T58" fmla="*/ 5 w 158"/>
                  <a:gd name="T59" fmla="*/ 36 h 139"/>
                  <a:gd name="T60" fmla="*/ 1 w 158"/>
                  <a:gd name="T61" fmla="*/ 20 h 139"/>
                  <a:gd name="T62" fmla="*/ 2 w 158"/>
                  <a:gd name="T63" fmla="*/ 10 h 139"/>
                  <a:gd name="T64" fmla="*/ 8 w 158"/>
                  <a:gd name="T65" fmla="*/ 7 h 139"/>
                  <a:gd name="T66" fmla="*/ 23 w 158"/>
                  <a:gd name="T67" fmla="*/ 13 h 139"/>
                  <a:gd name="T68" fmla="*/ 35 w 158"/>
                  <a:gd name="T69" fmla="*/ 4 h 139"/>
                  <a:gd name="T70" fmla="*/ 48 w 158"/>
                  <a:gd name="T71" fmla="*/ 2 h 139"/>
                  <a:gd name="T72" fmla="*/ 61 w 158"/>
                  <a:gd name="T73" fmla="*/ 4 h 139"/>
                  <a:gd name="T74" fmla="*/ 80 w 158"/>
                  <a:gd name="T75" fmla="*/ 6 h 139"/>
                  <a:gd name="T76" fmla="*/ 90 w 158"/>
                  <a:gd name="T77" fmla="*/ 3 h 139"/>
                  <a:gd name="T78" fmla="*/ 97 w 158"/>
                  <a:gd name="T79" fmla="*/ 2 h 139"/>
                  <a:gd name="T80" fmla="*/ 98 w 158"/>
                  <a:gd name="T81" fmla="*/ 2 h 139"/>
                  <a:gd name="T82" fmla="*/ 98 w 158"/>
                  <a:gd name="T83" fmla="*/ 2 h 139"/>
                  <a:gd name="T84" fmla="*/ 99 w 158"/>
                  <a:gd name="T85" fmla="*/ 2 h 139"/>
                  <a:gd name="T86" fmla="*/ 99 w 158"/>
                  <a:gd name="T87" fmla="*/ 2 h 139"/>
                  <a:gd name="T88" fmla="*/ 99 w 158"/>
                  <a:gd name="T89" fmla="*/ 2 h 139"/>
                  <a:gd name="T90" fmla="*/ 100 w 158"/>
                  <a:gd name="T91" fmla="*/ 1 h 139"/>
                  <a:gd name="T92" fmla="*/ 100 w 158"/>
                  <a:gd name="T93" fmla="*/ 1 h 139"/>
                  <a:gd name="T94" fmla="*/ 100 w 158"/>
                  <a:gd name="T95" fmla="*/ 1 h 139"/>
                  <a:gd name="T96" fmla="*/ 100 w 158"/>
                  <a:gd name="T97" fmla="*/ 1 h 139"/>
                  <a:gd name="T98" fmla="*/ 100 w 158"/>
                  <a:gd name="T99" fmla="*/ 1 h 139"/>
                  <a:gd name="T100" fmla="*/ 103 w 158"/>
                  <a:gd name="T101" fmla="*/ 4 h 139"/>
                  <a:gd name="T102" fmla="*/ 117 w 158"/>
                  <a:gd name="T103" fmla="*/ 8 h 139"/>
                  <a:gd name="T104" fmla="*/ 130 w 158"/>
                  <a:gd name="T10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139">
                    <a:moveTo>
                      <a:pt x="145" y="83"/>
                    </a:move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5" y="83"/>
                      <a:pt x="145" y="83"/>
                      <a:pt x="145" y="83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7" y="28"/>
                      <a:pt x="137" y="28"/>
                    </a:cubicBezTo>
                    <a:cubicBezTo>
                      <a:pt x="137" y="29"/>
                      <a:pt x="136" y="31"/>
                      <a:pt x="136" y="31"/>
                    </a:cubicBezTo>
                    <a:cubicBezTo>
                      <a:pt x="136" y="31"/>
                      <a:pt x="134" y="30"/>
                      <a:pt x="135" y="33"/>
                    </a:cubicBezTo>
                    <a:cubicBezTo>
                      <a:pt x="135" y="36"/>
                      <a:pt x="136" y="35"/>
                      <a:pt x="136" y="36"/>
                    </a:cubicBezTo>
                    <a:cubicBezTo>
                      <a:pt x="136" y="37"/>
                      <a:pt x="136" y="39"/>
                      <a:pt x="136" y="40"/>
                    </a:cubicBezTo>
                    <a:cubicBezTo>
                      <a:pt x="135" y="41"/>
                      <a:pt x="136" y="41"/>
                      <a:pt x="135" y="42"/>
                    </a:cubicBezTo>
                    <a:cubicBezTo>
                      <a:pt x="135" y="43"/>
                      <a:pt x="137" y="44"/>
                      <a:pt x="139" y="44"/>
                    </a:cubicBezTo>
                    <a:cubicBezTo>
                      <a:pt x="141" y="45"/>
                      <a:pt x="141" y="44"/>
                      <a:pt x="142" y="44"/>
                    </a:cubicBezTo>
                    <a:cubicBezTo>
                      <a:pt x="143" y="44"/>
                      <a:pt x="144" y="45"/>
                      <a:pt x="145" y="45"/>
                    </a:cubicBezTo>
                    <a:cubicBezTo>
                      <a:pt x="146" y="46"/>
                      <a:pt x="146" y="46"/>
                      <a:pt x="146" y="47"/>
                    </a:cubicBezTo>
                    <a:cubicBezTo>
                      <a:pt x="147" y="48"/>
                      <a:pt x="148" y="49"/>
                      <a:pt x="149" y="50"/>
                    </a:cubicBezTo>
                    <a:cubicBezTo>
                      <a:pt x="150" y="50"/>
                      <a:pt x="150" y="49"/>
                      <a:pt x="151" y="49"/>
                    </a:cubicBezTo>
                    <a:cubicBezTo>
                      <a:pt x="151" y="50"/>
                      <a:pt x="152" y="51"/>
                      <a:pt x="153" y="51"/>
                    </a:cubicBezTo>
                    <a:cubicBezTo>
                      <a:pt x="153" y="52"/>
                      <a:pt x="154" y="53"/>
                      <a:pt x="155" y="53"/>
                    </a:cubicBezTo>
                    <a:cubicBezTo>
                      <a:pt x="155" y="53"/>
                      <a:pt x="157" y="54"/>
                      <a:pt x="157" y="54"/>
                    </a:cubicBezTo>
                    <a:cubicBezTo>
                      <a:pt x="158" y="55"/>
                      <a:pt x="157" y="56"/>
                      <a:pt x="157" y="56"/>
                    </a:cubicBezTo>
                    <a:cubicBezTo>
                      <a:pt x="156" y="56"/>
                      <a:pt x="156" y="58"/>
                      <a:pt x="155" y="58"/>
                    </a:cubicBezTo>
                    <a:cubicBezTo>
                      <a:pt x="155" y="58"/>
                      <a:pt x="152" y="59"/>
                      <a:pt x="152" y="59"/>
                    </a:cubicBezTo>
                    <a:cubicBezTo>
                      <a:pt x="151" y="59"/>
                      <a:pt x="150" y="59"/>
                      <a:pt x="149" y="59"/>
                    </a:cubicBezTo>
                    <a:cubicBezTo>
                      <a:pt x="148" y="59"/>
                      <a:pt x="147" y="59"/>
                      <a:pt x="146" y="58"/>
                    </a:cubicBezTo>
                    <a:cubicBezTo>
                      <a:pt x="145" y="58"/>
                      <a:pt x="145" y="58"/>
                      <a:pt x="144" y="58"/>
                    </a:cubicBezTo>
                    <a:cubicBezTo>
                      <a:pt x="144" y="59"/>
                      <a:pt x="144" y="61"/>
                      <a:pt x="144" y="61"/>
                    </a:cubicBezTo>
                    <a:cubicBezTo>
                      <a:pt x="144" y="61"/>
                      <a:pt x="145" y="62"/>
                      <a:pt x="146" y="63"/>
                    </a:cubicBezTo>
                    <a:cubicBezTo>
                      <a:pt x="146" y="63"/>
                      <a:pt x="148" y="65"/>
                      <a:pt x="149" y="65"/>
                    </a:cubicBezTo>
                    <a:cubicBezTo>
                      <a:pt x="149" y="65"/>
                      <a:pt x="150" y="66"/>
                      <a:pt x="151" y="67"/>
                    </a:cubicBezTo>
                    <a:cubicBezTo>
                      <a:pt x="152" y="69"/>
                      <a:pt x="152" y="70"/>
                      <a:pt x="152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4"/>
                      <a:pt x="157" y="75"/>
                      <a:pt x="157" y="78"/>
                    </a:cubicBezTo>
                    <a:cubicBezTo>
                      <a:pt x="157" y="82"/>
                      <a:pt x="156" y="80"/>
                      <a:pt x="155" y="80"/>
                    </a:cubicBezTo>
                    <a:cubicBezTo>
                      <a:pt x="154" y="80"/>
                      <a:pt x="153" y="80"/>
                      <a:pt x="151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6" y="82"/>
                      <a:pt x="145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4" y="83"/>
                      <a:pt x="142" y="84"/>
                      <a:pt x="142" y="84"/>
                    </a:cubicBezTo>
                    <a:cubicBezTo>
                      <a:pt x="142" y="84"/>
                      <a:pt x="141" y="85"/>
                      <a:pt x="141" y="85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6"/>
                      <a:pt x="135" y="87"/>
                      <a:pt x="135" y="87"/>
                    </a:cubicBezTo>
                    <a:cubicBezTo>
                      <a:pt x="135" y="87"/>
                      <a:pt x="137" y="87"/>
                      <a:pt x="137" y="87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7" y="89"/>
                      <a:pt x="137" y="89"/>
                      <a:pt x="138" y="89"/>
                    </a:cubicBezTo>
                    <a:cubicBezTo>
                      <a:pt x="138" y="89"/>
                      <a:pt x="139" y="90"/>
                      <a:pt x="139" y="90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8"/>
                      <a:pt x="140" y="98"/>
                      <a:pt x="140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5" y="129"/>
                      <a:pt x="125" y="129"/>
                      <a:pt x="125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8" y="135"/>
                      <a:pt x="128" y="135"/>
                      <a:pt x="128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1" y="138"/>
                      <a:pt x="121" y="138"/>
                      <a:pt x="121" y="138"/>
                    </a:cubicBezTo>
                    <a:cubicBezTo>
                      <a:pt x="121" y="138"/>
                      <a:pt x="119" y="139"/>
                      <a:pt x="118" y="139"/>
                    </a:cubicBezTo>
                    <a:cubicBezTo>
                      <a:pt x="118" y="139"/>
                      <a:pt x="117" y="139"/>
                      <a:pt x="117" y="139"/>
                    </a:cubicBezTo>
                    <a:cubicBezTo>
                      <a:pt x="117" y="139"/>
                      <a:pt x="115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121"/>
                      <a:pt x="87" y="126"/>
                      <a:pt x="89" y="120"/>
                    </a:cubicBezTo>
                    <a:cubicBezTo>
                      <a:pt x="89" y="120"/>
                      <a:pt x="89" y="119"/>
                      <a:pt x="89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18"/>
                      <a:pt x="87" y="116"/>
                      <a:pt x="87" y="116"/>
                    </a:cubicBezTo>
                    <a:cubicBezTo>
                      <a:pt x="81" y="113"/>
                      <a:pt x="80" y="110"/>
                      <a:pt x="77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3" y="95"/>
                      <a:pt x="61" y="94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3"/>
                      <a:pt x="21" y="53"/>
                      <a:pt x="21" y="52"/>
                    </a:cubicBezTo>
                    <a:cubicBezTo>
                      <a:pt x="20" y="52"/>
                      <a:pt x="18" y="51"/>
                      <a:pt x="19" y="50"/>
                    </a:cubicBezTo>
                    <a:cubicBezTo>
                      <a:pt x="19" y="49"/>
                      <a:pt x="18" y="48"/>
                      <a:pt x="18" y="46"/>
                    </a:cubicBezTo>
                    <a:cubicBezTo>
                      <a:pt x="18" y="45"/>
                      <a:pt x="18" y="44"/>
                      <a:pt x="17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4" y="43"/>
                      <a:pt x="14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4" y="41"/>
                      <a:pt x="1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5"/>
                      <a:pt x="8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2" y="29"/>
                    </a:cubicBezTo>
                    <a:cubicBezTo>
                      <a:pt x="4" y="27"/>
                      <a:pt x="2" y="26"/>
                      <a:pt x="2" y="26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2" y="16"/>
                      <a:pt x="23" y="16"/>
                    </a:cubicBezTo>
                    <a:cubicBezTo>
                      <a:pt x="23" y="15"/>
                      <a:pt x="23" y="13"/>
                      <a:pt x="23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8" y="5"/>
                      <a:pt x="39" y="5"/>
                    </a:cubicBezTo>
                    <a:cubicBezTo>
                      <a:pt x="39" y="5"/>
                      <a:pt x="40" y="5"/>
                      <a:pt x="40" y="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80" y="6"/>
                    </a:cubicBezTo>
                    <a:cubicBezTo>
                      <a:pt x="80" y="6"/>
                      <a:pt x="83" y="6"/>
                      <a:pt x="83" y="6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8" y="5"/>
                      <a:pt x="88" y="5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1" y="3"/>
                      <a:pt x="92" y="3"/>
                    </a:cubicBezTo>
                    <a:cubicBezTo>
                      <a:pt x="93" y="3"/>
                      <a:pt x="94" y="2"/>
                      <a:pt x="94" y="2"/>
                    </a:cubicBezTo>
                    <a:cubicBezTo>
                      <a:pt x="94" y="2"/>
                      <a:pt x="95" y="3"/>
                      <a:pt x="95" y="3"/>
                    </a:cubicBezTo>
                    <a:cubicBezTo>
                      <a:pt x="95" y="3"/>
                      <a:pt x="96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1" y="3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6" y="3"/>
                      <a:pt x="107" y="3"/>
                    </a:cubicBezTo>
                    <a:cubicBezTo>
                      <a:pt x="109" y="3"/>
                      <a:pt x="110" y="3"/>
                      <a:pt x="111" y="3"/>
                    </a:cubicBezTo>
                    <a:cubicBezTo>
                      <a:pt x="113" y="3"/>
                      <a:pt x="114" y="5"/>
                      <a:pt x="114" y="5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10"/>
                      <a:pt x="118" y="11"/>
                    </a:cubicBezTo>
                    <a:cubicBezTo>
                      <a:pt x="119" y="12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20" y="13"/>
                      <a:pt x="127" y="16"/>
                      <a:pt x="128" y="16"/>
                    </a:cubicBezTo>
                    <a:cubicBezTo>
                      <a:pt x="128" y="16"/>
                      <a:pt x="129" y="16"/>
                      <a:pt x="129" y="16"/>
                    </a:cubicBezTo>
                    <a:cubicBezTo>
                      <a:pt x="129" y="14"/>
                      <a:pt x="128" y="13"/>
                      <a:pt x="130" y="12"/>
                    </a:cubicBezTo>
                    <a:cubicBezTo>
                      <a:pt x="131" y="12"/>
                      <a:pt x="132" y="14"/>
                      <a:pt x="132" y="12"/>
                    </a:cubicBezTo>
                    <a:cubicBezTo>
                      <a:pt x="132" y="10"/>
                      <a:pt x="133" y="11"/>
                      <a:pt x="132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4DB899F2-6A4F-BD1A-9E24-59127F1485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8564" y="1980613"/>
                <a:ext cx="322133" cy="369700"/>
              </a:xfrm>
              <a:custGeom>
                <a:avLst/>
                <a:gdLst>
                  <a:gd name="T0" fmla="*/ 71 w 141"/>
                  <a:gd name="T1" fmla="*/ 5 h 167"/>
                  <a:gd name="T2" fmla="*/ 67 w 141"/>
                  <a:gd name="T3" fmla="*/ 47 h 167"/>
                  <a:gd name="T4" fmla="*/ 87 w 141"/>
                  <a:gd name="T5" fmla="*/ 73 h 167"/>
                  <a:gd name="T6" fmla="*/ 76 w 141"/>
                  <a:gd name="T7" fmla="*/ 89 h 167"/>
                  <a:gd name="T8" fmla="*/ 66 w 141"/>
                  <a:gd name="T9" fmla="*/ 95 h 167"/>
                  <a:gd name="T10" fmla="*/ 60 w 141"/>
                  <a:gd name="T11" fmla="*/ 106 h 167"/>
                  <a:gd name="T12" fmla="*/ 51 w 141"/>
                  <a:gd name="T13" fmla="*/ 115 h 167"/>
                  <a:gd name="T14" fmla="*/ 47 w 141"/>
                  <a:gd name="T15" fmla="*/ 129 h 167"/>
                  <a:gd name="T16" fmla="*/ 44 w 141"/>
                  <a:gd name="T17" fmla="*/ 146 h 167"/>
                  <a:gd name="T18" fmla="*/ 36 w 141"/>
                  <a:gd name="T19" fmla="*/ 157 h 167"/>
                  <a:gd name="T20" fmla="*/ 17 w 141"/>
                  <a:gd name="T21" fmla="*/ 140 h 167"/>
                  <a:gd name="T22" fmla="*/ 4 w 141"/>
                  <a:gd name="T23" fmla="*/ 120 h 167"/>
                  <a:gd name="T24" fmla="*/ 8 w 141"/>
                  <a:gd name="T25" fmla="*/ 95 h 167"/>
                  <a:gd name="T26" fmla="*/ 6 w 141"/>
                  <a:gd name="T27" fmla="*/ 60 h 167"/>
                  <a:gd name="T28" fmla="*/ 18 w 141"/>
                  <a:gd name="T29" fmla="*/ 62 h 167"/>
                  <a:gd name="T30" fmla="*/ 24 w 141"/>
                  <a:gd name="T31" fmla="*/ 44 h 167"/>
                  <a:gd name="T32" fmla="*/ 25 w 141"/>
                  <a:gd name="T33" fmla="*/ 54 h 167"/>
                  <a:gd name="T34" fmla="*/ 33 w 141"/>
                  <a:gd name="T35" fmla="*/ 60 h 167"/>
                  <a:gd name="T36" fmla="*/ 36 w 141"/>
                  <a:gd name="T37" fmla="*/ 56 h 167"/>
                  <a:gd name="T38" fmla="*/ 47 w 141"/>
                  <a:gd name="T39" fmla="*/ 40 h 167"/>
                  <a:gd name="T40" fmla="*/ 34 w 141"/>
                  <a:gd name="T41" fmla="*/ 40 h 167"/>
                  <a:gd name="T42" fmla="*/ 18 w 141"/>
                  <a:gd name="T43" fmla="*/ 46 h 167"/>
                  <a:gd name="T44" fmla="*/ 17 w 141"/>
                  <a:gd name="T45" fmla="*/ 59 h 167"/>
                  <a:gd name="T46" fmla="*/ 5 w 141"/>
                  <a:gd name="T47" fmla="*/ 51 h 167"/>
                  <a:gd name="T48" fmla="*/ 24 w 141"/>
                  <a:gd name="T49" fmla="*/ 33 h 167"/>
                  <a:gd name="T50" fmla="*/ 11 w 141"/>
                  <a:gd name="T51" fmla="*/ 144 h 167"/>
                  <a:gd name="T52" fmla="*/ 68 w 141"/>
                  <a:gd name="T53" fmla="*/ 112 h 167"/>
                  <a:gd name="T54" fmla="*/ 68 w 141"/>
                  <a:gd name="T55" fmla="*/ 112 h 167"/>
                  <a:gd name="T56" fmla="*/ 107 w 141"/>
                  <a:gd name="T57" fmla="*/ 153 h 167"/>
                  <a:gd name="T58" fmla="*/ 105 w 141"/>
                  <a:gd name="T59" fmla="*/ 151 h 167"/>
                  <a:gd name="T60" fmla="*/ 128 w 141"/>
                  <a:gd name="T61" fmla="*/ 143 h 167"/>
                  <a:gd name="T62" fmla="*/ 124 w 141"/>
                  <a:gd name="T63" fmla="*/ 138 h 167"/>
                  <a:gd name="T64" fmla="*/ 132 w 141"/>
                  <a:gd name="T65" fmla="*/ 124 h 167"/>
                  <a:gd name="T66" fmla="*/ 139 w 141"/>
                  <a:gd name="T67" fmla="*/ 110 h 167"/>
                  <a:gd name="T68" fmla="*/ 133 w 141"/>
                  <a:gd name="T69" fmla="*/ 87 h 167"/>
                  <a:gd name="T70" fmla="*/ 119 w 141"/>
                  <a:gd name="T71" fmla="*/ 97 h 167"/>
                  <a:gd name="T72" fmla="*/ 111 w 141"/>
                  <a:gd name="T73" fmla="*/ 108 h 167"/>
                  <a:gd name="T74" fmla="*/ 113 w 141"/>
                  <a:gd name="T75" fmla="*/ 95 h 167"/>
                  <a:gd name="T76" fmla="*/ 105 w 141"/>
                  <a:gd name="T77" fmla="*/ 99 h 167"/>
                  <a:gd name="T78" fmla="*/ 88 w 141"/>
                  <a:gd name="T79" fmla="*/ 108 h 167"/>
                  <a:gd name="T80" fmla="*/ 96 w 141"/>
                  <a:gd name="T81" fmla="*/ 127 h 167"/>
                  <a:gd name="T82" fmla="*/ 112 w 141"/>
                  <a:gd name="T83" fmla="*/ 136 h 167"/>
                  <a:gd name="T84" fmla="*/ 125 w 141"/>
                  <a:gd name="T85" fmla="*/ 147 h 167"/>
                  <a:gd name="T86" fmla="*/ 132 w 141"/>
                  <a:gd name="T87" fmla="*/ 149 h 167"/>
                  <a:gd name="T88" fmla="*/ 128 w 141"/>
                  <a:gd name="T89" fmla="*/ 147 h 167"/>
                  <a:gd name="T90" fmla="*/ 111 w 141"/>
                  <a:gd name="T91" fmla="*/ 154 h 167"/>
                  <a:gd name="T92" fmla="*/ 93 w 141"/>
                  <a:gd name="T93" fmla="*/ 154 h 167"/>
                  <a:gd name="T94" fmla="*/ 106 w 141"/>
                  <a:gd name="T95" fmla="*/ 167 h 167"/>
                  <a:gd name="T96" fmla="*/ 77 w 141"/>
                  <a:gd name="T97" fmla="*/ 121 h 167"/>
                  <a:gd name="T98" fmla="*/ 52 w 141"/>
                  <a:gd name="T99" fmla="*/ 119 h 167"/>
                  <a:gd name="T100" fmla="*/ 61 w 141"/>
                  <a:gd name="T101" fmla="*/ 139 h 167"/>
                  <a:gd name="T102" fmla="*/ 83 w 141"/>
                  <a:gd name="T103" fmla="*/ 143 h 167"/>
                  <a:gd name="T104" fmla="*/ 84 w 141"/>
                  <a:gd name="T105" fmla="*/ 120 h 167"/>
                  <a:gd name="T106" fmla="*/ 74 w 141"/>
                  <a:gd name="T107" fmla="*/ 115 h 167"/>
                  <a:gd name="T108" fmla="*/ 78 w 141"/>
                  <a:gd name="T109" fmla="*/ 99 h 167"/>
                  <a:gd name="T110" fmla="*/ 75 w 141"/>
                  <a:gd name="T111" fmla="*/ 107 h 167"/>
                  <a:gd name="T112" fmla="*/ 89 w 141"/>
                  <a:gd name="T113" fmla="*/ 142 h 167"/>
                  <a:gd name="T114" fmla="*/ 80 w 141"/>
                  <a:gd name="T115" fmla="*/ 157 h 167"/>
                  <a:gd name="T116" fmla="*/ 66 w 141"/>
                  <a:gd name="T117" fmla="*/ 150 h 167"/>
                  <a:gd name="T118" fmla="*/ 67 w 141"/>
                  <a:gd name="T119" fmla="*/ 150 h 167"/>
                  <a:gd name="T120" fmla="*/ 61 w 141"/>
                  <a:gd name="T121" fmla="*/ 155 h 167"/>
                  <a:gd name="T122" fmla="*/ 83 w 141"/>
                  <a:gd name="T123" fmla="*/ 25 h 167"/>
                  <a:gd name="T124" fmla="*/ 85 w 141"/>
                  <a:gd name="T125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" h="167">
                    <a:moveTo>
                      <a:pt x="38" y="33"/>
                    </a:moveTo>
                    <a:cubicBezTo>
                      <a:pt x="44" y="30"/>
                      <a:pt x="44" y="30"/>
                      <a:pt x="44" y="30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5" y="6"/>
                      <a:pt x="66" y="6"/>
                    </a:cubicBezTo>
                    <a:cubicBezTo>
                      <a:pt x="67" y="5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6" y="25"/>
                      <a:pt x="75" y="26"/>
                    </a:cubicBezTo>
                    <a:cubicBezTo>
                      <a:pt x="73" y="27"/>
                      <a:pt x="71" y="30"/>
                      <a:pt x="71" y="30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5" y="66"/>
                      <a:pt x="76" y="66"/>
                    </a:cubicBezTo>
                    <a:cubicBezTo>
                      <a:pt x="77" y="66"/>
                      <a:pt x="80" y="65"/>
                      <a:pt x="81" y="65"/>
                    </a:cubicBezTo>
                    <a:cubicBezTo>
                      <a:pt x="82" y="65"/>
                      <a:pt x="84" y="66"/>
                      <a:pt x="84" y="66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6" y="75"/>
                      <a:pt x="86" y="76"/>
                    </a:cubicBezTo>
                    <a:cubicBezTo>
                      <a:pt x="85" y="77"/>
                      <a:pt x="84" y="79"/>
                      <a:pt x="84" y="79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1"/>
                      <a:pt x="77" y="82"/>
                    </a:cubicBezTo>
                    <a:cubicBezTo>
                      <a:pt x="76" y="82"/>
                      <a:pt x="75" y="84"/>
                      <a:pt x="75" y="84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6"/>
                      <a:pt x="77" y="89"/>
                      <a:pt x="76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69" y="79"/>
                      <a:pt x="68" y="80"/>
                    </a:cubicBezTo>
                    <a:cubicBezTo>
                      <a:pt x="68" y="81"/>
                      <a:pt x="67" y="85"/>
                      <a:pt x="67" y="8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2"/>
                      <a:pt x="66" y="93"/>
                      <a:pt x="66" y="93"/>
                    </a:cubicBezTo>
                    <a:cubicBezTo>
                      <a:pt x="66" y="93"/>
                      <a:pt x="66" y="94"/>
                      <a:pt x="66" y="95"/>
                    </a:cubicBezTo>
                    <a:cubicBezTo>
                      <a:pt x="66" y="95"/>
                      <a:pt x="67" y="97"/>
                      <a:pt x="67" y="98"/>
                    </a:cubicBezTo>
                    <a:cubicBezTo>
                      <a:pt x="67" y="98"/>
                      <a:pt x="67" y="99"/>
                      <a:pt x="66" y="99"/>
                    </a:cubicBezTo>
                    <a:cubicBezTo>
                      <a:pt x="66" y="100"/>
                      <a:pt x="66" y="100"/>
                      <a:pt x="66" y="101"/>
                    </a:cubicBezTo>
                    <a:cubicBezTo>
                      <a:pt x="65" y="101"/>
                      <a:pt x="64" y="102"/>
                      <a:pt x="64" y="102"/>
                    </a:cubicBezTo>
                    <a:cubicBezTo>
                      <a:pt x="64" y="102"/>
                      <a:pt x="62" y="103"/>
                      <a:pt x="62" y="103"/>
                    </a:cubicBezTo>
                    <a:cubicBezTo>
                      <a:pt x="62" y="103"/>
                      <a:pt x="61" y="102"/>
                      <a:pt x="60" y="102"/>
                    </a:cubicBezTo>
                    <a:cubicBezTo>
                      <a:pt x="59" y="102"/>
                      <a:pt x="59" y="101"/>
                      <a:pt x="58" y="102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1" y="106"/>
                      <a:pt x="61" y="107"/>
                    </a:cubicBezTo>
                    <a:cubicBezTo>
                      <a:pt x="60" y="108"/>
                      <a:pt x="59" y="109"/>
                      <a:pt x="59" y="109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5" y="112"/>
                      <a:pt x="53" y="111"/>
                      <a:pt x="53" y="112"/>
                    </a:cubicBezTo>
                    <a:cubicBezTo>
                      <a:pt x="52" y="112"/>
                      <a:pt x="51" y="112"/>
                      <a:pt x="51" y="112"/>
                    </a:cubicBezTo>
                    <a:cubicBezTo>
                      <a:pt x="51" y="113"/>
                      <a:pt x="53" y="115"/>
                      <a:pt x="53" y="115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20"/>
                      <a:pt x="48" y="121"/>
                      <a:pt x="47" y="121"/>
                    </a:cubicBezTo>
                    <a:cubicBezTo>
                      <a:pt x="47" y="121"/>
                      <a:pt x="44" y="121"/>
                      <a:pt x="44" y="121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8" y="122"/>
                      <a:pt x="48" y="123"/>
                    </a:cubicBezTo>
                    <a:cubicBezTo>
                      <a:pt x="47" y="123"/>
                      <a:pt x="47" y="123"/>
                      <a:pt x="47" y="124"/>
                    </a:cubicBezTo>
                    <a:cubicBezTo>
                      <a:pt x="47" y="126"/>
                      <a:pt x="47" y="129"/>
                      <a:pt x="47" y="129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0" y="133"/>
                      <a:pt x="50" y="133"/>
                      <a:pt x="50" y="134"/>
                    </a:cubicBezTo>
                    <a:cubicBezTo>
                      <a:pt x="50" y="134"/>
                      <a:pt x="50" y="135"/>
                      <a:pt x="50" y="13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49" y="138"/>
                      <a:pt x="48" y="138"/>
                    </a:cubicBezTo>
                    <a:cubicBezTo>
                      <a:pt x="48" y="138"/>
                      <a:pt x="44" y="139"/>
                      <a:pt x="44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5" y="144"/>
                      <a:pt x="45" y="144"/>
                    </a:cubicBezTo>
                    <a:cubicBezTo>
                      <a:pt x="45" y="145"/>
                      <a:pt x="44" y="146"/>
                      <a:pt x="44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8" y="154"/>
                      <a:pt x="47" y="154"/>
                      <a:pt x="47" y="155"/>
                    </a:cubicBezTo>
                    <a:cubicBezTo>
                      <a:pt x="46" y="155"/>
                      <a:pt x="43" y="157"/>
                      <a:pt x="43" y="157"/>
                    </a:cubicBezTo>
                    <a:cubicBezTo>
                      <a:pt x="43" y="157"/>
                      <a:pt x="41" y="158"/>
                      <a:pt x="40" y="158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0" y="154"/>
                      <a:pt x="29" y="154"/>
                    </a:cubicBezTo>
                    <a:cubicBezTo>
                      <a:pt x="28" y="154"/>
                      <a:pt x="23" y="152"/>
                      <a:pt x="23" y="152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9"/>
                      <a:pt x="13" y="147"/>
                      <a:pt x="13" y="147"/>
                    </a:cubicBezTo>
                    <a:cubicBezTo>
                      <a:pt x="13" y="147"/>
                      <a:pt x="16" y="145"/>
                      <a:pt x="16" y="145"/>
                    </a:cubicBezTo>
                    <a:cubicBezTo>
                      <a:pt x="17" y="145"/>
                      <a:pt x="17" y="144"/>
                      <a:pt x="17" y="144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7" y="138"/>
                      <a:pt x="17" y="138"/>
                    </a:cubicBezTo>
                    <a:cubicBezTo>
                      <a:pt x="17" y="137"/>
                      <a:pt x="18" y="136"/>
                      <a:pt x="18" y="136"/>
                    </a:cubicBezTo>
                    <a:cubicBezTo>
                      <a:pt x="18" y="136"/>
                      <a:pt x="18" y="133"/>
                      <a:pt x="17" y="132"/>
                    </a:cubicBezTo>
                    <a:cubicBezTo>
                      <a:pt x="17" y="130"/>
                      <a:pt x="17" y="128"/>
                      <a:pt x="17" y="128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5" y="125"/>
                      <a:pt x="14" y="125"/>
                      <a:pt x="12" y="124"/>
                    </a:cubicBezTo>
                    <a:cubicBezTo>
                      <a:pt x="10" y="123"/>
                      <a:pt x="7" y="122"/>
                      <a:pt x="7" y="122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18"/>
                      <a:pt x="4" y="118"/>
                      <a:pt x="4" y="119"/>
                    </a:cubicBezTo>
                    <a:cubicBezTo>
                      <a:pt x="4" y="119"/>
                      <a:pt x="4" y="120"/>
                      <a:pt x="4" y="12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0" y="116"/>
                      <a:pt x="0" y="115"/>
                    </a:cubicBezTo>
                    <a:cubicBezTo>
                      <a:pt x="1" y="115"/>
                      <a:pt x="2" y="114"/>
                      <a:pt x="2" y="113"/>
                    </a:cubicBezTo>
                    <a:cubicBezTo>
                      <a:pt x="3" y="112"/>
                      <a:pt x="4" y="110"/>
                      <a:pt x="4" y="109"/>
                    </a:cubicBezTo>
                    <a:cubicBezTo>
                      <a:pt x="4" y="109"/>
                      <a:pt x="4" y="105"/>
                      <a:pt x="4" y="105"/>
                    </a:cubicBezTo>
                    <a:cubicBezTo>
                      <a:pt x="4" y="105"/>
                      <a:pt x="3" y="104"/>
                      <a:pt x="4" y="104"/>
                    </a:cubicBezTo>
                    <a:cubicBezTo>
                      <a:pt x="5" y="104"/>
                      <a:pt x="4" y="104"/>
                      <a:pt x="5" y="104"/>
                    </a:cubicBezTo>
                    <a:cubicBezTo>
                      <a:pt x="6" y="103"/>
                      <a:pt x="9" y="101"/>
                      <a:pt x="9" y="10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8" y="97"/>
                      <a:pt x="8" y="96"/>
                    </a:cubicBezTo>
                    <a:cubicBezTo>
                      <a:pt x="8" y="96"/>
                      <a:pt x="8" y="96"/>
                      <a:pt x="8" y="95"/>
                    </a:cubicBezTo>
                    <a:cubicBezTo>
                      <a:pt x="8" y="93"/>
                      <a:pt x="4" y="89"/>
                      <a:pt x="4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8"/>
                      <a:pt x="2" y="87"/>
                    </a:cubicBezTo>
                    <a:cubicBezTo>
                      <a:pt x="2" y="87"/>
                      <a:pt x="2" y="84"/>
                      <a:pt x="2" y="84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4"/>
                      <a:pt x="2" y="63"/>
                    </a:cubicBezTo>
                    <a:cubicBezTo>
                      <a:pt x="2" y="63"/>
                      <a:pt x="4" y="59"/>
                      <a:pt x="4" y="5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1"/>
                      <a:pt x="6" y="62"/>
                    </a:cubicBezTo>
                    <a:cubicBezTo>
                      <a:pt x="7" y="62"/>
                      <a:pt x="8" y="62"/>
                      <a:pt x="9" y="62"/>
                    </a:cubicBezTo>
                    <a:cubicBezTo>
                      <a:pt x="9" y="62"/>
                      <a:pt x="10" y="63"/>
                      <a:pt x="10" y="6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6"/>
                      <a:pt x="20" y="66"/>
                    </a:cubicBezTo>
                    <a:cubicBezTo>
                      <a:pt x="20" y="66"/>
                      <a:pt x="19" y="64"/>
                      <a:pt x="19" y="64"/>
                    </a:cubicBezTo>
                    <a:cubicBezTo>
                      <a:pt x="19" y="63"/>
                      <a:pt x="18" y="62"/>
                      <a:pt x="18" y="62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18" y="57"/>
                      <a:pt x="18" y="57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7" y="56"/>
                      <a:pt x="16" y="54"/>
                      <a:pt x="16" y="54"/>
                    </a:cubicBezTo>
                    <a:cubicBezTo>
                      <a:pt x="16" y="54"/>
                      <a:pt x="16" y="52"/>
                      <a:pt x="17" y="52"/>
                    </a:cubicBezTo>
                    <a:cubicBezTo>
                      <a:pt x="17" y="51"/>
                      <a:pt x="18" y="48"/>
                      <a:pt x="18" y="48"/>
                    </a:cubicBezTo>
                    <a:cubicBezTo>
                      <a:pt x="18" y="48"/>
                      <a:pt x="17" y="46"/>
                      <a:pt x="19" y="46"/>
                    </a:cubicBezTo>
                    <a:cubicBezTo>
                      <a:pt x="21" y="46"/>
                      <a:pt x="22" y="46"/>
                      <a:pt x="22" y="46"/>
                    </a:cubicBezTo>
                    <a:cubicBezTo>
                      <a:pt x="22" y="46"/>
                      <a:pt x="23" y="44"/>
                      <a:pt x="24" y="44"/>
                    </a:cubicBezTo>
                    <a:cubicBezTo>
                      <a:pt x="24" y="44"/>
                      <a:pt x="25" y="43"/>
                      <a:pt x="25" y="44"/>
                    </a:cubicBezTo>
                    <a:cubicBezTo>
                      <a:pt x="26" y="44"/>
                      <a:pt x="25" y="47"/>
                      <a:pt x="25" y="4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4" y="51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3" y="58"/>
                      <a:pt x="23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5" y="56"/>
                      <a:pt x="25" y="56"/>
                    </a:cubicBezTo>
                    <a:cubicBezTo>
                      <a:pt x="25" y="56"/>
                      <a:pt x="24" y="55"/>
                      <a:pt x="25" y="54"/>
                    </a:cubicBezTo>
                    <a:cubicBezTo>
                      <a:pt x="26" y="53"/>
                      <a:pt x="26" y="52"/>
                      <a:pt x="27" y="52"/>
                    </a:cubicBezTo>
                    <a:cubicBezTo>
                      <a:pt x="27" y="51"/>
                      <a:pt x="27" y="51"/>
                      <a:pt x="29" y="51"/>
                    </a:cubicBezTo>
                    <a:cubicBezTo>
                      <a:pt x="30" y="51"/>
                      <a:pt x="32" y="53"/>
                      <a:pt x="32" y="53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5"/>
                      <a:pt x="31" y="56"/>
                      <a:pt x="31" y="5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2" y="59"/>
                      <a:pt x="31" y="60"/>
                    </a:cubicBezTo>
                    <a:cubicBezTo>
                      <a:pt x="31" y="60"/>
                      <a:pt x="31" y="61"/>
                      <a:pt x="31" y="61"/>
                    </a:cubicBezTo>
                    <a:cubicBezTo>
                      <a:pt x="31" y="62"/>
                      <a:pt x="28" y="63"/>
                      <a:pt x="31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3" y="62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2"/>
                      <a:pt x="37" y="63"/>
                    </a:cubicBezTo>
                    <a:cubicBezTo>
                      <a:pt x="37" y="63"/>
                      <a:pt x="37" y="64"/>
                      <a:pt x="37" y="64"/>
                    </a:cubicBezTo>
                    <a:cubicBezTo>
                      <a:pt x="37" y="64"/>
                      <a:pt x="39" y="66"/>
                      <a:pt x="39" y="65"/>
                    </a:cubicBezTo>
                    <a:cubicBezTo>
                      <a:pt x="39" y="64"/>
                      <a:pt x="40" y="65"/>
                      <a:pt x="39" y="63"/>
                    </a:cubicBezTo>
                    <a:cubicBezTo>
                      <a:pt x="38" y="62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59"/>
                    </a:cubicBezTo>
                    <a:cubicBezTo>
                      <a:pt x="38" y="59"/>
                      <a:pt x="38" y="58"/>
                      <a:pt x="38" y="58"/>
                    </a:cubicBezTo>
                    <a:cubicBezTo>
                      <a:pt x="37" y="57"/>
                      <a:pt x="36" y="57"/>
                      <a:pt x="36" y="56"/>
                    </a:cubicBezTo>
                    <a:cubicBezTo>
                      <a:pt x="36" y="56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3" y="51"/>
                    </a:cubicBezTo>
                    <a:cubicBezTo>
                      <a:pt x="33" y="49"/>
                      <a:pt x="33" y="48"/>
                      <a:pt x="33" y="47"/>
                    </a:cubicBezTo>
                    <a:cubicBezTo>
                      <a:pt x="33" y="47"/>
                      <a:pt x="34" y="45"/>
                      <a:pt x="34" y="45"/>
                    </a:cubicBezTo>
                    <a:cubicBezTo>
                      <a:pt x="34" y="45"/>
                      <a:pt x="34" y="43"/>
                      <a:pt x="35" y="42"/>
                    </a:cubicBezTo>
                    <a:cubicBezTo>
                      <a:pt x="36" y="42"/>
                      <a:pt x="35" y="41"/>
                      <a:pt x="36" y="41"/>
                    </a:cubicBezTo>
                    <a:cubicBezTo>
                      <a:pt x="38" y="40"/>
                      <a:pt x="37" y="40"/>
                      <a:pt x="39" y="40"/>
                    </a:cubicBezTo>
                    <a:cubicBezTo>
                      <a:pt x="40" y="40"/>
                      <a:pt x="42" y="41"/>
                      <a:pt x="43" y="41"/>
                    </a:cubicBezTo>
                    <a:cubicBezTo>
                      <a:pt x="43" y="41"/>
                      <a:pt x="46" y="42"/>
                      <a:pt x="46" y="42"/>
                    </a:cubicBezTo>
                    <a:cubicBezTo>
                      <a:pt x="46" y="42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7" y="40"/>
                    </a:cubicBezTo>
                    <a:cubicBezTo>
                      <a:pt x="48" y="40"/>
                      <a:pt x="48" y="41"/>
                      <a:pt x="49" y="40"/>
                    </a:cubicBezTo>
                    <a:cubicBezTo>
                      <a:pt x="50" y="39"/>
                      <a:pt x="50" y="38"/>
                      <a:pt x="50" y="38"/>
                    </a:cubicBezTo>
                    <a:cubicBezTo>
                      <a:pt x="50" y="38"/>
                      <a:pt x="51" y="38"/>
                      <a:pt x="52" y="37"/>
                    </a:cubicBezTo>
                    <a:cubicBezTo>
                      <a:pt x="52" y="37"/>
                      <a:pt x="51" y="36"/>
                      <a:pt x="50" y="36"/>
                    </a:cubicBezTo>
                    <a:cubicBezTo>
                      <a:pt x="50" y="36"/>
                      <a:pt x="48" y="36"/>
                      <a:pt x="47" y="37"/>
                    </a:cubicBezTo>
                    <a:cubicBezTo>
                      <a:pt x="46" y="37"/>
                      <a:pt x="47" y="37"/>
                      <a:pt x="45" y="37"/>
                    </a:cubicBezTo>
                    <a:cubicBezTo>
                      <a:pt x="44" y="38"/>
                      <a:pt x="44" y="38"/>
                      <a:pt x="42" y="38"/>
                    </a:cubicBezTo>
                    <a:cubicBezTo>
                      <a:pt x="40" y="38"/>
                      <a:pt x="40" y="38"/>
                      <a:pt x="39" y="39"/>
                    </a:cubicBezTo>
                    <a:cubicBezTo>
                      <a:pt x="38" y="40"/>
                      <a:pt x="37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5" y="40"/>
                      <a:pt x="34" y="40"/>
                    </a:cubicBezTo>
                    <a:cubicBezTo>
                      <a:pt x="34" y="40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2" y="39"/>
                    </a:cubicBezTo>
                    <a:cubicBezTo>
                      <a:pt x="31" y="39"/>
                      <a:pt x="30" y="40"/>
                      <a:pt x="30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6" y="40"/>
                    </a:cubicBezTo>
                    <a:cubicBezTo>
                      <a:pt x="26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2"/>
                      <a:pt x="24" y="42"/>
                      <a:pt x="23" y="43"/>
                    </a:cubicBezTo>
                    <a:cubicBezTo>
                      <a:pt x="22" y="43"/>
                      <a:pt x="20" y="43"/>
                      <a:pt x="20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5" y="62"/>
                      <a:pt x="14" y="62"/>
                    </a:cubicBezTo>
                    <a:cubicBezTo>
                      <a:pt x="14" y="62"/>
                      <a:pt x="13" y="61"/>
                      <a:pt x="13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6"/>
                      <a:pt x="8" y="56"/>
                    </a:cubicBezTo>
                    <a:cubicBezTo>
                      <a:pt x="8" y="55"/>
                      <a:pt x="7" y="54"/>
                      <a:pt x="7" y="5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6" y="51"/>
                    </a:cubicBezTo>
                    <a:cubicBezTo>
                      <a:pt x="6" y="50"/>
                      <a:pt x="6" y="50"/>
                      <a:pt x="7" y="49"/>
                    </a:cubicBezTo>
                    <a:cubicBezTo>
                      <a:pt x="7" y="48"/>
                      <a:pt x="9" y="46"/>
                      <a:pt x="9" y="46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2" y="35"/>
                      <a:pt x="22" y="35"/>
                    </a:cubicBezTo>
                    <a:cubicBezTo>
                      <a:pt x="23" y="34"/>
                      <a:pt x="24" y="33"/>
                      <a:pt x="24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8" y="33"/>
                      <a:pt x="38" y="33"/>
                      <a:pt x="38" y="33"/>
                    </a:cubicBezTo>
                    <a:close/>
                    <a:moveTo>
                      <a:pt x="16" y="139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4" y="138"/>
                      <a:pt x="14" y="138"/>
                    </a:cubicBezTo>
                    <a:cubicBezTo>
                      <a:pt x="14" y="139"/>
                      <a:pt x="13" y="140"/>
                      <a:pt x="13" y="140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9" y="148"/>
                    </a:cubicBezTo>
                    <a:cubicBezTo>
                      <a:pt x="10" y="148"/>
                      <a:pt x="11" y="148"/>
                      <a:pt x="11" y="148"/>
                    </a:cubicBezTo>
                    <a:cubicBezTo>
                      <a:pt x="11" y="147"/>
                      <a:pt x="12" y="146"/>
                      <a:pt x="12" y="146"/>
                    </a:cubicBezTo>
                    <a:cubicBezTo>
                      <a:pt x="12" y="146"/>
                      <a:pt x="13" y="145"/>
                      <a:pt x="13" y="145"/>
                    </a:cubicBezTo>
                    <a:cubicBezTo>
                      <a:pt x="14" y="145"/>
                      <a:pt x="16" y="145"/>
                      <a:pt x="16" y="144"/>
                    </a:cubicBezTo>
                    <a:cubicBezTo>
                      <a:pt x="16" y="143"/>
                      <a:pt x="16" y="142"/>
                      <a:pt x="16" y="142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39"/>
                      <a:pt x="16" y="139"/>
                      <a:pt x="16" y="139"/>
                    </a:cubicBezTo>
                    <a:close/>
                    <a:moveTo>
                      <a:pt x="68" y="11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1"/>
                      <a:pt x="69" y="111"/>
                    </a:cubicBezTo>
                    <a:cubicBezTo>
                      <a:pt x="69" y="110"/>
                      <a:pt x="68" y="109"/>
                      <a:pt x="68" y="109"/>
                    </a:cubicBezTo>
                    <a:cubicBezTo>
                      <a:pt x="68" y="108"/>
                      <a:pt x="69" y="108"/>
                      <a:pt x="69" y="108"/>
                    </a:cubicBezTo>
                    <a:cubicBezTo>
                      <a:pt x="69" y="108"/>
                      <a:pt x="69" y="107"/>
                      <a:pt x="69" y="107"/>
                    </a:cubicBezTo>
                    <a:cubicBezTo>
                      <a:pt x="69" y="107"/>
                      <a:pt x="68" y="107"/>
                      <a:pt x="68" y="107"/>
                    </a:cubicBezTo>
                    <a:cubicBezTo>
                      <a:pt x="67" y="107"/>
                      <a:pt x="67" y="108"/>
                      <a:pt x="67" y="108"/>
                    </a:cubicBezTo>
                    <a:cubicBezTo>
                      <a:pt x="67" y="108"/>
                      <a:pt x="67" y="109"/>
                      <a:pt x="67" y="109"/>
                    </a:cubicBezTo>
                    <a:cubicBezTo>
                      <a:pt x="67" y="109"/>
                      <a:pt x="67" y="110"/>
                      <a:pt x="67" y="110"/>
                    </a:cubicBezTo>
                    <a:cubicBezTo>
                      <a:pt x="67" y="110"/>
                      <a:pt x="68" y="112"/>
                      <a:pt x="68" y="112"/>
                    </a:cubicBezTo>
                    <a:close/>
                    <a:moveTo>
                      <a:pt x="95" y="139"/>
                    </a:moveTo>
                    <a:cubicBezTo>
                      <a:pt x="95" y="139"/>
                      <a:pt x="95" y="139"/>
                      <a:pt x="95" y="139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39"/>
                      <a:pt x="96" y="140"/>
                      <a:pt x="96" y="140"/>
                    </a:cubicBezTo>
                    <a:cubicBezTo>
                      <a:pt x="96" y="140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lose/>
                    <a:moveTo>
                      <a:pt x="106" y="152"/>
                    </a:moveTo>
                    <a:cubicBezTo>
                      <a:pt x="106" y="152"/>
                      <a:pt x="106" y="152"/>
                      <a:pt x="106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6" y="152"/>
                      <a:pt x="106" y="152"/>
                      <a:pt x="106" y="152"/>
                    </a:cubicBezTo>
                    <a:close/>
                    <a:moveTo>
                      <a:pt x="103" y="150"/>
                    </a:move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5" y="149"/>
                    </a:cubicBezTo>
                    <a:cubicBezTo>
                      <a:pt x="105" y="149"/>
                      <a:pt x="106" y="150"/>
                      <a:pt x="106" y="150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5" y="150"/>
                      <a:pt x="105" y="151"/>
                      <a:pt x="105" y="151"/>
                    </a:cubicBezTo>
                    <a:cubicBezTo>
                      <a:pt x="104" y="151"/>
                      <a:pt x="103" y="150"/>
                      <a:pt x="103" y="150"/>
                    </a:cubicBezTo>
                    <a:close/>
                    <a:moveTo>
                      <a:pt x="108" y="150"/>
                    </a:move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7" y="148"/>
                      <a:pt x="107" y="148"/>
                      <a:pt x="107" y="148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7"/>
                      <a:pt x="109" y="148"/>
                      <a:pt x="109" y="148"/>
                    </a:cubicBezTo>
                    <a:cubicBezTo>
                      <a:pt x="109" y="148"/>
                      <a:pt x="108" y="149"/>
                      <a:pt x="108" y="149"/>
                    </a:cubicBezTo>
                    <a:cubicBezTo>
                      <a:pt x="108" y="150"/>
                      <a:pt x="108" y="150"/>
                      <a:pt x="108" y="150"/>
                    </a:cubicBezTo>
                    <a:close/>
                    <a:moveTo>
                      <a:pt x="129" y="144"/>
                    </a:move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8" y="143"/>
                      <a:pt x="129" y="142"/>
                      <a:pt x="129" y="142"/>
                    </a:cubicBezTo>
                    <a:cubicBezTo>
                      <a:pt x="130" y="142"/>
                      <a:pt x="131" y="142"/>
                      <a:pt x="131" y="142"/>
                    </a:cubicBezTo>
                    <a:cubicBezTo>
                      <a:pt x="129" y="144"/>
                      <a:pt x="129" y="144"/>
                      <a:pt x="129" y="144"/>
                    </a:cubicBezTo>
                    <a:close/>
                    <a:moveTo>
                      <a:pt x="127" y="145"/>
                    </a:move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6" y="140"/>
                      <a:pt x="125" y="138"/>
                      <a:pt x="125" y="138"/>
                    </a:cubicBezTo>
                    <a:cubicBezTo>
                      <a:pt x="125" y="138"/>
                      <a:pt x="124" y="138"/>
                      <a:pt x="124" y="138"/>
                    </a:cubicBezTo>
                    <a:cubicBezTo>
                      <a:pt x="124" y="138"/>
                      <a:pt x="123" y="138"/>
                      <a:pt x="123" y="138"/>
                    </a:cubicBezTo>
                    <a:cubicBezTo>
                      <a:pt x="123" y="138"/>
                      <a:pt x="124" y="137"/>
                      <a:pt x="124" y="137"/>
                    </a:cubicBezTo>
                    <a:cubicBezTo>
                      <a:pt x="124" y="137"/>
                      <a:pt x="124" y="137"/>
                      <a:pt x="125" y="137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6" y="136"/>
                      <a:pt x="128" y="133"/>
                      <a:pt x="130" y="133"/>
                    </a:cubicBezTo>
                    <a:cubicBezTo>
                      <a:pt x="131" y="133"/>
                      <a:pt x="133" y="133"/>
                      <a:pt x="133" y="133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35" y="131"/>
                      <a:pt x="135" y="130"/>
                      <a:pt x="135" y="130"/>
                    </a:cubicBezTo>
                    <a:cubicBezTo>
                      <a:pt x="136" y="130"/>
                      <a:pt x="135" y="128"/>
                      <a:pt x="135" y="128"/>
                    </a:cubicBezTo>
                    <a:cubicBezTo>
                      <a:pt x="135" y="126"/>
                      <a:pt x="135" y="126"/>
                      <a:pt x="135" y="126"/>
                    </a:cubicBezTo>
                    <a:cubicBezTo>
                      <a:pt x="135" y="126"/>
                      <a:pt x="132" y="124"/>
                      <a:pt x="132" y="124"/>
                    </a:cubicBezTo>
                    <a:cubicBezTo>
                      <a:pt x="132" y="124"/>
                      <a:pt x="128" y="122"/>
                      <a:pt x="128" y="122"/>
                    </a:cubicBezTo>
                    <a:cubicBezTo>
                      <a:pt x="128" y="122"/>
                      <a:pt x="128" y="120"/>
                      <a:pt x="127" y="120"/>
                    </a:cubicBezTo>
                    <a:cubicBezTo>
                      <a:pt x="127" y="120"/>
                      <a:pt x="128" y="118"/>
                      <a:pt x="128" y="118"/>
                    </a:cubicBezTo>
                    <a:cubicBezTo>
                      <a:pt x="128" y="118"/>
                      <a:pt x="130" y="115"/>
                      <a:pt x="132" y="114"/>
                    </a:cubicBezTo>
                    <a:cubicBezTo>
                      <a:pt x="133" y="113"/>
                      <a:pt x="134" y="113"/>
                      <a:pt x="134" y="113"/>
                    </a:cubicBezTo>
                    <a:cubicBezTo>
                      <a:pt x="135" y="113"/>
                      <a:pt x="136" y="114"/>
                      <a:pt x="137" y="115"/>
                    </a:cubicBezTo>
                    <a:cubicBezTo>
                      <a:pt x="137" y="115"/>
                      <a:pt x="138" y="115"/>
                      <a:pt x="139" y="115"/>
                    </a:cubicBezTo>
                    <a:cubicBezTo>
                      <a:pt x="140" y="115"/>
                      <a:pt x="141" y="115"/>
                      <a:pt x="141" y="115"/>
                    </a:cubicBezTo>
                    <a:cubicBezTo>
                      <a:pt x="141" y="115"/>
                      <a:pt x="141" y="113"/>
                      <a:pt x="141" y="112"/>
                    </a:cubicBezTo>
                    <a:cubicBezTo>
                      <a:pt x="141" y="111"/>
                      <a:pt x="141" y="112"/>
                      <a:pt x="140" y="111"/>
                    </a:cubicBezTo>
                    <a:cubicBezTo>
                      <a:pt x="140" y="111"/>
                      <a:pt x="139" y="110"/>
                      <a:pt x="139" y="110"/>
                    </a:cubicBezTo>
                    <a:cubicBezTo>
                      <a:pt x="139" y="110"/>
                      <a:pt x="139" y="109"/>
                      <a:pt x="139" y="109"/>
                    </a:cubicBezTo>
                    <a:cubicBezTo>
                      <a:pt x="139" y="109"/>
                      <a:pt x="139" y="108"/>
                      <a:pt x="139" y="107"/>
                    </a:cubicBezTo>
                    <a:cubicBezTo>
                      <a:pt x="139" y="107"/>
                      <a:pt x="139" y="104"/>
                      <a:pt x="139" y="104"/>
                    </a:cubicBezTo>
                    <a:cubicBezTo>
                      <a:pt x="139" y="103"/>
                      <a:pt x="138" y="101"/>
                      <a:pt x="138" y="101"/>
                    </a:cubicBezTo>
                    <a:cubicBezTo>
                      <a:pt x="138" y="100"/>
                      <a:pt x="137" y="99"/>
                      <a:pt x="137" y="99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6"/>
                    </a:cubicBezTo>
                    <a:cubicBezTo>
                      <a:pt x="136" y="94"/>
                      <a:pt x="137" y="92"/>
                      <a:pt x="137" y="92"/>
                    </a:cubicBezTo>
                    <a:cubicBezTo>
                      <a:pt x="138" y="91"/>
                      <a:pt x="138" y="89"/>
                      <a:pt x="138" y="89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7" y="88"/>
                      <a:pt x="133" y="87"/>
                      <a:pt x="133" y="87"/>
                    </a:cubicBezTo>
                    <a:cubicBezTo>
                      <a:pt x="133" y="87"/>
                      <a:pt x="132" y="86"/>
                      <a:pt x="132" y="86"/>
                    </a:cubicBezTo>
                    <a:cubicBezTo>
                      <a:pt x="132" y="85"/>
                      <a:pt x="131" y="85"/>
                      <a:pt x="131" y="85"/>
                    </a:cubicBezTo>
                    <a:cubicBezTo>
                      <a:pt x="131" y="85"/>
                      <a:pt x="127" y="86"/>
                      <a:pt x="127" y="86"/>
                    </a:cubicBezTo>
                    <a:cubicBezTo>
                      <a:pt x="127" y="86"/>
                      <a:pt x="125" y="87"/>
                      <a:pt x="124" y="88"/>
                    </a:cubicBezTo>
                    <a:cubicBezTo>
                      <a:pt x="122" y="88"/>
                      <a:pt x="122" y="88"/>
                      <a:pt x="121" y="89"/>
                    </a:cubicBezTo>
                    <a:cubicBezTo>
                      <a:pt x="119" y="90"/>
                      <a:pt x="119" y="91"/>
                      <a:pt x="118" y="92"/>
                    </a:cubicBezTo>
                    <a:cubicBezTo>
                      <a:pt x="117" y="92"/>
                      <a:pt x="116" y="94"/>
                      <a:pt x="116" y="94"/>
                    </a:cubicBezTo>
                    <a:cubicBezTo>
                      <a:pt x="115" y="95"/>
                      <a:pt x="115" y="95"/>
                      <a:pt x="116" y="96"/>
                    </a:cubicBezTo>
                    <a:cubicBezTo>
                      <a:pt x="116" y="97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9" y="96"/>
                    </a:cubicBezTo>
                    <a:cubicBezTo>
                      <a:pt x="120" y="96"/>
                      <a:pt x="120" y="97"/>
                      <a:pt x="119" y="97"/>
                    </a:cubicBezTo>
                    <a:cubicBezTo>
                      <a:pt x="119" y="97"/>
                      <a:pt x="119" y="98"/>
                      <a:pt x="119" y="98"/>
                    </a:cubicBezTo>
                    <a:cubicBezTo>
                      <a:pt x="119" y="98"/>
                      <a:pt x="119" y="98"/>
                      <a:pt x="118" y="99"/>
                    </a:cubicBezTo>
                    <a:cubicBezTo>
                      <a:pt x="118" y="99"/>
                      <a:pt x="118" y="100"/>
                      <a:pt x="118" y="101"/>
                    </a:cubicBezTo>
                    <a:cubicBezTo>
                      <a:pt x="118" y="102"/>
                      <a:pt x="117" y="102"/>
                      <a:pt x="117" y="102"/>
                    </a:cubicBezTo>
                    <a:cubicBezTo>
                      <a:pt x="116" y="103"/>
                      <a:pt x="116" y="103"/>
                      <a:pt x="115" y="104"/>
                    </a:cubicBezTo>
                    <a:cubicBezTo>
                      <a:pt x="114" y="104"/>
                      <a:pt x="114" y="105"/>
                      <a:pt x="114" y="105"/>
                    </a:cubicBezTo>
                    <a:cubicBezTo>
                      <a:pt x="114" y="106"/>
                      <a:pt x="114" y="106"/>
                      <a:pt x="115" y="107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9"/>
                      <a:pt x="114" y="110"/>
                      <a:pt x="114" y="109"/>
                    </a:cubicBezTo>
                    <a:cubicBezTo>
                      <a:pt x="114" y="109"/>
                      <a:pt x="114" y="108"/>
                      <a:pt x="11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0" y="108"/>
                    </a:cubicBezTo>
                    <a:cubicBezTo>
                      <a:pt x="110" y="108"/>
                      <a:pt x="112" y="106"/>
                      <a:pt x="112" y="106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1" y="97"/>
                      <a:pt x="112" y="97"/>
                    </a:cubicBezTo>
                    <a:cubicBezTo>
                      <a:pt x="112" y="97"/>
                      <a:pt x="113" y="96"/>
                      <a:pt x="113" y="95"/>
                    </a:cubicBezTo>
                    <a:cubicBezTo>
                      <a:pt x="114" y="95"/>
                      <a:pt x="113" y="94"/>
                      <a:pt x="113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6" y="96"/>
                      <a:pt x="105" y="96"/>
                    </a:cubicBezTo>
                    <a:cubicBezTo>
                      <a:pt x="104" y="96"/>
                      <a:pt x="105" y="96"/>
                      <a:pt x="104" y="96"/>
                    </a:cubicBezTo>
                    <a:cubicBezTo>
                      <a:pt x="104" y="95"/>
                      <a:pt x="103" y="95"/>
                      <a:pt x="103" y="95"/>
                    </a:cubicBezTo>
                    <a:cubicBezTo>
                      <a:pt x="103" y="95"/>
                      <a:pt x="101" y="95"/>
                      <a:pt x="101" y="95"/>
                    </a:cubicBezTo>
                    <a:cubicBezTo>
                      <a:pt x="100" y="95"/>
                      <a:pt x="100" y="96"/>
                      <a:pt x="100" y="96"/>
                    </a:cubicBezTo>
                    <a:cubicBezTo>
                      <a:pt x="100" y="96"/>
                      <a:pt x="103" y="97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9"/>
                      <a:pt x="104" y="101"/>
                      <a:pt x="103" y="101"/>
                    </a:cubicBezTo>
                    <a:cubicBezTo>
                      <a:pt x="103" y="102"/>
                      <a:pt x="102" y="102"/>
                      <a:pt x="102" y="102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1" y="105"/>
                      <a:pt x="101" y="105"/>
                    </a:cubicBezTo>
                    <a:cubicBezTo>
                      <a:pt x="101" y="105"/>
                      <a:pt x="101" y="107"/>
                      <a:pt x="101" y="107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08"/>
                      <a:pt x="95" y="108"/>
                      <a:pt x="95" y="108"/>
                    </a:cubicBezTo>
                    <a:cubicBezTo>
                      <a:pt x="94" y="108"/>
                      <a:pt x="94" y="107"/>
                      <a:pt x="94" y="107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89" y="108"/>
                      <a:pt x="88" y="108"/>
                    </a:cubicBezTo>
                    <a:cubicBezTo>
                      <a:pt x="88" y="108"/>
                      <a:pt x="88" y="110"/>
                      <a:pt x="88" y="110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5" y="121"/>
                      <a:pt x="95" y="122"/>
                      <a:pt x="96" y="123"/>
                    </a:cubicBezTo>
                    <a:cubicBezTo>
                      <a:pt x="96" y="123"/>
                      <a:pt x="96" y="125"/>
                      <a:pt x="96" y="125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6" y="128"/>
                      <a:pt x="94" y="129"/>
                      <a:pt x="94" y="130"/>
                    </a:cubicBezTo>
                    <a:cubicBezTo>
                      <a:pt x="94" y="130"/>
                      <a:pt x="95" y="130"/>
                      <a:pt x="95" y="130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8" y="134"/>
                      <a:pt x="97" y="135"/>
                      <a:pt x="97" y="136"/>
                    </a:cubicBezTo>
                    <a:cubicBezTo>
                      <a:pt x="97" y="136"/>
                      <a:pt x="99" y="137"/>
                      <a:pt x="99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8" y="137"/>
                      <a:pt x="109" y="137"/>
                    </a:cubicBezTo>
                    <a:cubicBezTo>
                      <a:pt x="109" y="137"/>
                      <a:pt x="112" y="136"/>
                      <a:pt x="112" y="136"/>
                    </a:cubicBezTo>
                    <a:cubicBezTo>
                      <a:pt x="112" y="136"/>
                      <a:pt x="114" y="138"/>
                      <a:pt x="115" y="138"/>
                    </a:cubicBezTo>
                    <a:cubicBezTo>
                      <a:pt x="116" y="139"/>
                      <a:pt x="115" y="140"/>
                      <a:pt x="115" y="140"/>
                    </a:cubicBezTo>
                    <a:cubicBezTo>
                      <a:pt x="115" y="141"/>
                      <a:pt x="114" y="141"/>
                      <a:pt x="114" y="141"/>
                    </a:cubicBezTo>
                    <a:cubicBezTo>
                      <a:pt x="114" y="141"/>
                      <a:pt x="115" y="144"/>
                      <a:pt x="115" y="144"/>
                    </a:cubicBezTo>
                    <a:cubicBezTo>
                      <a:pt x="116" y="145"/>
                      <a:pt x="116" y="144"/>
                      <a:pt x="116" y="144"/>
                    </a:cubicBezTo>
                    <a:cubicBezTo>
                      <a:pt x="116" y="144"/>
                      <a:pt x="117" y="145"/>
                      <a:pt x="118" y="146"/>
                    </a:cubicBezTo>
                    <a:cubicBezTo>
                      <a:pt x="118" y="147"/>
                      <a:pt x="119" y="147"/>
                      <a:pt x="119" y="147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20" y="147"/>
                      <a:pt x="121" y="147"/>
                      <a:pt x="121" y="148"/>
                    </a:cubicBezTo>
                    <a:cubicBezTo>
                      <a:pt x="122" y="148"/>
                      <a:pt x="123" y="148"/>
                      <a:pt x="124" y="148"/>
                    </a:cubicBezTo>
                    <a:cubicBezTo>
                      <a:pt x="124" y="148"/>
                      <a:pt x="125" y="148"/>
                      <a:pt x="125" y="147"/>
                    </a:cubicBezTo>
                    <a:cubicBezTo>
                      <a:pt x="125" y="147"/>
                      <a:pt x="126" y="147"/>
                      <a:pt x="127" y="147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lose/>
                    <a:moveTo>
                      <a:pt x="127" y="150"/>
                    </a:moveTo>
                    <a:cubicBezTo>
                      <a:pt x="127" y="150"/>
                      <a:pt x="127" y="150"/>
                      <a:pt x="127" y="150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9" y="152"/>
                      <a:pt x="129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2" y="149"/>
                      <a:pt x="132" y="149"/>
                      <a:pt x="132" y="149"/>
                    </a:cubicBezTo>
                    <a:cubicBezTo>
                      <a:pt x="135" y="148"/>
                      <a:pt x="135" y="148"/>
                      <a:pt x="135" y="148"/>
                    </a:cubicBezTo>
                    <a:cubicBezTo>
                      <a:pt x="135" y="148"/>
                      <a:pt x="138" y="148"/>
                      <a:pt x="138" y="148"/>
                    </a:cubicBezTo>
                    <a:cubicBezTo>
                      <a:pt x="138" y="148"/>
                      <a:pt x="139" y="147"/>
                      <a:pt x="139" y="147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5" y="144"/>
                      <a:pt x="133" y="144"/>
                      <a:pt x="132" y="144"/>
                    </a:cubicBezTo>
                    <a:cubicBezTo>
                      <a:pt x="132" y="144"/>
                      <a:pt x="131" y="144"/>
                      <a:pt x="131" y="144"/>
                    </a:cubicBezTo>
                    <a:cubicBezTo>
                      <a:pt x="131" y="144"/>
                      <a:pt x="131" y="145"/>
                      <a:pt x="131" y="146"/>
                    </a:cubicBezTo>
                    <a:cubicBezTo>
                      <a:pt x="130" y="147"/>
                      <a:pt x="130" y="147"/>
                      <a:pt x="129" y="147"/>
                    </a:cubicBezTo>
                    <a:cubicBezTo>
                      <a:pt x="129" y="147"/>
                      <a:pt x="128" y="147"/>
                      <a:pt x="128" y="147"/>
                    </a:cubicBezTo>
                    <a:cubicBezTo>
                      <a:pt x="127" y="150"/>
                      <a:pt x="127" y="150"/>
                      <a:pt x="127" y="150"/>
                    </a:cubicBezTo>
                    <a:close/>
                    <a:moveTo>
                      <a:pt x="116" y="162"/>
                    </a:move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6" y="155"/>
                      <a:pt x="105" y="154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3" y="153"/>
                      <a:pt x="102" y="153"/>
                      <a:pt x="101" y="152"/>
                    </a:cubicBezTo>
                    <a:cubicBezTo>
                      <a:pt x="101" y="152"/>
                      <a:pt x="100" y="151"/>
                      <a:pt x="100" y="151"/>
                    </a:cubicBezTo>
                    <a:cubicBezTo>
                      <a:pt x="100" y="151"/>
                      <a:pt x="100" y="150"/>
                      <a:pt x="99" y="150"/>
                    </a:cubicBezTo>
                    <a:cubicBezTo>
                      <a:pt x="99" y="149"/>
                      <a:pt x="98" y="150"/>
                      <a:pt x="97" y="150"/>
                    </a:cubicBezTo>
                    <a:cubicBezTo>
                      <a:pt x="95" y="150"/>
                      <a:pt x="95" y="150"/>
                      <a:pt x="94" y="150"/>
                    </a:cubicBezTo>
                    <a:cubicBezTo>
                      <a:pt x="94" y="151"/>
                      <a:pt x="93" y="151"/>
                      <a:pt x="93" y="151"/>
                    </a:cubicBezTo>
                    <a:cubicBezTo>
                      <a:pt x="92" y="152"/>
                      <a:pt x="93" y="154"/>
                      <a:pt x="93" y="154"/>
                    </a:cubicBezTo>
                    <a:cubicBezTo>
                      <a:pt x="93" y="155"/>
                      <a:pt x="93" y="155"/>
                      <a:pt x="93" y="155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1" y="157"/>
                      <a:pt x="91" y="157"/>
                      <a:pt x="91" y="15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59"/>
                      <a:pt x="92" y="160"/>
                      <a:pt x="93" y="161"/>
                    </a:cubicBezTo>
                    <a:cubicBezTo>
                      <a:pt x="93" y="161"/>
                      <a:pt x="94" y="162"/>
                      <a:pt x="94" y="162"/>
                    </a:cubicBezTo>
                    <a:cubicBezTo>
                      <a:pt x="94" y="162"/>
                      <a:pt x="99" y="163"/>
                      <a:pt x="99" y="163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0" y="163"/>
                      <a:pt x="102" y="164"/>
                      <a:pt x="104" y="165"/>
                    </a:cubicBezTo>
                    <a:cubicBezTo>
                      <a:pt x="105" y="166"/>
                      <a:pt x="106" y="167"/>
                      <a:pt x="106" y="167"/>
                    </a:cubicBezTo>
                    <a:cubicBezTo>
                      <a:pt x="106" y="167"/>
                      <a:pt x="108" y="167"/>
                      <a:pt x="108" y="167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8" y="166"/>
                      <a:pt x="118" y="166"/>
                      <a:pt x="118" y="166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6" y="162"/>
                      <a:pt x="116" y="162"/>
                      <a:pt x="116" y="16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6"/>
                      <a:pt x="69" y="113"/>
                      <a:pt x="69" y="113"/>
                    </a:cubicBezTo>
                    <a:cubicBezTo>
                      <a:pt x="68" y="112"/>
                      <a:pt x="68" y="113"/>
                      <a:pt x="68" y="113"/>
                    </a:cubicBezTo>
                    <a:cubicBezTo>
                      <a:pt x="68" y="113"/>
                      <a:pt x="68" y="115"/>
                      <a:pt x="67" y="116"/>
                    </a:cubicBezTo>
                    <a:cubicBezTo>
                      <a:pt x="66" y="116"/>
                      <a:pt x="65" y="116"/>
                      <a:pt x="65" y="116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18"/>
                      <a:pt x="60" y="119"/>
                      <a:pt x="59" y="119"/>
                    </a:cubicBezTo>
                    <a:cubicBezTo>
                      <a:pt x="59" y="119"/>
                      <a:pt x="58" y="120"/>
                      <a:pt x="58" y="120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29"/>
                      <a:pt x="55" y="130"/>
                      <a:pt x="56" y="132"/>
                    </a:cubicBezTo>
                    <a:cubicBezTo>
                      <a:pt x="57" y="134"/>
                      <a:pt x="56" y="135"/>
                      <a:pt x="56" y="135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1" y="139"/>
                      <a:pt x="62" y="140"/>
                      <a:pt x="63" y="140"/>
                    </a:cubicBezTo>
                    <a:cubicBezTo>
                      <a:pt x="63" y="140"/>
                      <a:pt x="63" y="141"/>
                      <a:pt x="63" y="141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1" y="145"/>
                      <a:pt x="75" y="147"/>
                      <a:pt x="76" y="147"/>
                    </a:cubicBezTo>
                    <a:cubicBezTo>
                      <a:pt x="76" y="147"/>
                      <a:pt x="78" y="145"/>
                      <a:pt x="78" y="145"/>
                    </a:cubicBezTo>
                    <a:cubicBezTo>
                      <a:pt x="79" y="144"/>
                      <a:pt x="82" y="144"/>
                      <a:pt x="82" y="144"/>
                    </a:cubicBezTo>
                    <a:cubicBezTo>
                      <a:pt x="83" y="144"/>
                      <a:pt x="83" y="143"/>
                      <a:pt x="83" y="143"/>
                    </a:cubicBezTo>
                    <a:cubicBezTo>
                      <a:pt x="83" y="142"/>
                      <a:pt x="84" y="141"/>
                      <a:pt x="84" y="140"/>
                    </a:cubicBezTo>
                    <a:cubicBezTo>
                      <a:pt x="84" y="139"/>
                      <a:pt x="85" y="138"/>
                      <a:pt x="85" y="138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85" y="129"/>
                      <a:pt x="85" y="129"/>
                      <a:pt x="85" y="129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4" y="114"/>
                      <a:pt x="83" y="114"/>
                    </a:cubicBezTo>
                    <a:cubicBezTo>
                      <a:pt x="81" y="114"/>
                      <a:pt x="82" y="114"/>
                      <a:pt x="82" y="113"/>
                    </a:cubicBezTo>
                    <a:cubicBezTo>
                      <a:pt x="82" y="113"/>
                      <a:pt x="81" y="112"/>
                      <a:pt x="81" y="112"/>
                    </a:cubicBezTo>
                    <a:cubicBezTo>
                      <a:pt x="81" y="112"/>
                      <a:pt x="79" y="113"/>
                      <a:pt x="79" y="113"/>
                    </a:cubicBezTo>
                    <a:cubicBezTo>
                      <a:pt x="78" y="113"/>
                      <a:pt x="78" y="111"/>
                      <a:pt x="78" y="111"/>
                    </a:cubicBezTo>
                    <a:cubicBezTo>
                      <a:pt x="78" y="111"/>
                      <a:pt x="76" y="112"/>
                      <a:pt x="76" y="112"/>
                    </a:cubicBezTo>
                    <a:cubicBezTo>
                      <a:pt x="75" y="112"/>
                      <a:pt x="73" y="112"/>
                      <a:pt x="73" y="112"/>
                    </a:cubicBezTo>
                    <a:cubicBezTo>
                      <a:pt x="73" y="112"/>
                      <a:pt x="73" y="113"/>
                      <a:pt x="73" y="113"/>
                    </a:cubicBezTo>
                    <a:cubicBezTo>
                      <a:pt x="72" y="114"/>
                      <a:pt x="73" y="115"/>
                      <a:pt x="74" y="115"/>
                    </a:cubicBezTo>
                    <a:cubicBezTo>
                      <a:pt x="74" y="116"/>
                      <a:pt x="75" y="118"/>
                      <a:pt x="75" y="118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75" y="107"/>
                    </a:moveTo>
                    <a:cubicBezTo>
                      <a:pt x="75" y="107"/>
                      <a:pt x="75" y="107"/>
                      <a:pt x="75" y="107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5"/>
                      <a:pt x="79" y="104"/>
                      <a:pt x="79" y="103"/>
                    </a:cubicBezTo>
                    <a:cubicBezTo>
                      <a:pt x="79" y="103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6"/>
                      <a:pt x="74" y="96"/>
                    </a:cubicBezTo>
                    <a:cubicBezTo>
                      <a:pt x="74" y="97"/>
                      <a:pt x="75" y="98"/>
                      <a:pt x="75" y="98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7"/>
                      <a:pt x="75" y="107"/>
                      <a:pt x="75" y="107"/>
                    </a:cubicBezTo>
                    <a:close/>
                    <a:moveTo>
                      <a:pt x="80" y="157"/>
                    </a:moveTo>
                    <a:cubicBezTo>
                      <a:pt x="80" y="157"/>
                      <a:pt x="80" y="157"/>
                      <a:pt x="80" y="157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2"/>
                      <a:pt x="84" y="163"/>
                      <a:pt x="84" y="162"/>
                    </a:cubicBezTo>
                    <a:cubicBezTo>
                      <a:pt x="84" y="161"/>
                      <a:pt x="83" y="160"/>
                      <a:pt x="84" y="159"/>
                    </a:cubicBezTo>
                    <a:cubicBezTo>
                      <a:pt x="84" y="158"/>
                      <a:pt x="85" y="156"/>
                      <a:pt x="85" y="155"/>
                    </a:cubicBezTo>
                    <a:cubicBezTo>
                      <a:pt x="85" y="154"/>
                      <a:pt x="86" y="153"/>
                      <a:pt x="86" y="152"/>
                    </a:cubicBezTo>
                    <a:cubicBezTo>
                      <a:pt x="87" y="151"/>
                      <a:pt x="88" y="149"/>
                      <a:pt x="88" y="148"/>
                    </a:cubicBezTo>
                    <a:cubicBezTo>
                      <a:pt x="88" y="148"/>
                      <a:pt x="89" y="146"/>
                      <a:pt x="89" y="145"/>
                    </a:cubicBezTo>
                    <a:cubicBezTo>
                      <a:pt x="89" y="145"/>
                      <a:pt x="89" y="142"/>
                      <a:pt x="89" y="142"/>
                    </a:cubicBezTo>
                    <a:cubicBezTo>
                      <a:pt x="89" y="142"/>
                      <a:pt x="88" y="139"/>
                      <a:pt x="88" y="139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7"/>
                      <a:pt x="80" y="157"/>
                      <a:pt x="80" y="157"/>
                    </a:cubicBezTo>
                    <a:close/>
                    <a:moveTo>
                      <a:pt x="75" y="148"/>
                    </a:moveTo>
                    <a:cubicBezTo>
                      <a:pt x="75" y="148"/>
                      <a:pt x="75" y="148"/>
                      <a:pt x="75" y="148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49"/>
                      <a:pt x="77" y="152"/>
                      <a:pt x="78" y="152"/>
                    </a:cubicBezTo>
                    <a:cubicBezTo>
                      <a:pt x="78" y="152"/>
                      <a:pt x="81" y="149"/>
                      <a:pt x="81" y="149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79" y="146"/>
                      <a:pt x="79" y="146"/>
                      <a:pt x="79" y="146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5" y="148"/>
                      <a:pt x="75" y="148"/>
                      <a:pt x="75" y="148"/>
                    </a:cubicBezTo>
                    <a:close/>
                    <a:moveTo>
                      <a:pt x="66" y="150"/>
                    </a:move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7" y="153"/>
                      <a:pt x="67" y="153"/>
                    </a:cubicBezTo>
                    <a:cubicBezTo>
                      <a:pt x="68" y="153"/>
                      <a:pt x="69" y="154"/>
                      <a:pt x="69" y="154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1" y="156"/>
                      <a:pt x="71" y="157"/>
                      <a:pt x="72" y="157"/>
                    </a:cubicBezTo>
                    <a:cubicBezTo>
                      <a:pt x="72" y="157"/>
                      <a:pt x="74" y="156"/>
                      <a:pt x="74" y="15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4"/>
                      <a:pt x="73" y="154"/>
                      <a:pt x="73" y="154"/>
                    </a:cubicBezTo>
                    <a:cubicBezTo>
                      <a:pt x="72" y="154"/>
                      <a:pt x="71" y="152"/>
                      <a:pt x="71" y="152"/>
                    </a:cubicBezTo>
                    <a:cubicBezTo>
                      <a:pt x="71" y="152"/>
                      <a:pt x="70" y="152"/>
                      <a:pt x="70" y="152"/>
                    </a:cubicBezTo>
                    <a:cubicBezTo>
                      <a:pt x="69" y="152"/>
                      <a:pt x="67" y="150"/>
                      <a:pt x="67" y="150"/>
                    </a:cubicBezTo>
                    <a:cubicBezTo>
                      <a:pt x="66" y="150"/>
                      <a:pt x="66" y="150"/>
                      <a:pt x="66" y="150"/>
                    </a:cubicBezTo>
                    <a:close/>
                    <a:moveTo>
                      <a:pt x="50" y="147"/>
                    </a:moveTo>
                    <a:cubicBezTo>
                      <a:pt x="50" y="147"/>
                      <a:pt x="50" y="147"/>
                      <a:pt x="50" y="147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3" y="152"/>
                      <a:pt x="54" y="154"/>
                      <a:pt x="55" y="153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56" y="153"/>
                      <a:pt x="58" y="154"/>
                      <a:pt x="58" y="154"/>
                    </a:cubicBezTo>
                    <a:cubicBezTo>
                      <a:pt x="59" y="155"/>
                      <a:pt x="60" y="155"/>
                      <a:pt x="61" y="155"/>
                    </a:cubicBezTo>
                    <a:cubicBezTo>
                      <a:pt x="62" y="155"/>
                      <a:pt x="62" y="154"/>
                      <a:pt x="62" y="154"/>
                    </a:cubicBezTo>
                    <a:cubicBezTo>
                      <a:pt x="62" y="153"/>
                      <a:pt x="62" y="152"/>
                      <a:pt x="62" y="15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47"/>
                      <a:pt x="50" y="147"/>
                      <a:pt x="50" y="147"/>
                    </a:cubicBezTo>
                    <a:close/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4" y="26"/>
                      <a:pt x="84" y="26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6"/>
                      <a:pt x="87" y="27"/>
                      <a:pt x="87" y="27"/>
                    </a:cubicBezTo>
                    <a:cubicBezTo>
                      <a:pt x="87" y="28"/>
                      <a:pt x="88" y="27"/>
                      <a:pt x="88" y="27"/>
                    </a:cubicBezTo>
                    <a:cubicBezTo>
                      <a:pt x="89" y="27"/>
                      <a:pt x="89" y="26"/>
                      <a:pt x="89" y="25"/>
                    </a:cubicBezTo>
                    <a:cubicBezTo>
                      <a:pt x="89" y="25"/>
                      <a:pt x="90" y="24"/>
                      <a:pt x="90" y="24"/>
                    </a:cubicBezTo>
                    <a:cubicBezTo>
                      <a:pt x="90" y="24"/>
                      <a:pt x="93" y="22"/>
                      <a:pt x="93" y="22"/>
                    </a:cubicBezTo>
                    <a:cubicBezTo>
                      <a:pt x="93" y="21"/>
                      <a:pt x="91" y="21"/>
                      <a:pt x="91" y="21"/>
                    </a:cubicBezTo>
                    <a:cubicBezTo>
                      <a:pt x="91" y="21"/>
                      <a:pt x="88" y="22"/>
                      <a:pt x="88" y="22"/>
                    </a:cubicBezTo>
                    <a:cubicBezTo>
                      <a:pt x="88" y="22"/>
                      <a:pt x="85" y="23"/>
                      <a:pt x="85" y="23"/>
                    </a:cubicBezTo>
                    <a:lnTo>
                      <a:pt x="83" y="2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49" name="Freeform 144">
                <a:extLst>
                  <a:ext uri="{FF2B5EF4-FFF2-40B4-BE49-F238E27FC236}">
                    <a16:creationId xmlns:a16="http://schemas.microsoft.com/office/drawing/2014/main" id="{D47BA5FC-6494-4797-098C-1B8DD8110E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19050" y="2455789"/>
                <a:ext cx="310039" cy="351588"/>
              </a:xfrm>
              <a:custGeom>
                <a:avLst/>
                <a:gdLst>
                  <a:gd name="T0" fmla="*/ 75 w 136"/>
                  <a:gd name="T1" fmla="*/ 25 h 159"/>
                  <a:gd name="T2" fmla="*/ 117 w 136"/>
                  <a:gd name="T3" fmla="*/ 17 h 159"/>
                  <a:gd name="T4" fmla="*/ 125 w 136"/>
                  <a:gd name="T5" fmla="*/ 49 h 159"/>
                  <a:gd name="T6" fmla="*/ 112 w 136"/>
                  <a:gd name="T7" fmla="*/ 67 h 159"/>
                  <a:gd name="T8" fmla="*/ 121 w 136"/>
                  <a:gd name="T9" fmla="*/ 84 h 159"/>
                  <a:gd name="T10" fmla="*/ 114 w 136"/>
                  <a:gd name="T11" fmla="*/ 97 h 159"/>
                  <a:gd name="T12" fmla="*/ 96 w 136"/>
                  <a:gd name="T13" fmla="*/ 100 h 159"/>
                  <a:gd name="T14" fmla="*/ 90 w 136"/>
                  <a:gd name="T15" fmla="*/ 108 h 159"/>
                  <a:gd name="T16" fmla="*/ 92 w 136"/>
                  <a:gd name="T17" fmla="*/ 130 h 159"/>
                  <a:gd name="T18" fmla="*/ 85 w 136"/>
                  <a:gd name="T19" fmla="*/ 141 h 159"/>
                  <a:gd name="T20" fmla="*/ 88 w 136"/>
                  <a:gd name="T21" fmla="*/ 149 h 159"/>
                  <a:gd name="T22" fmla="*/ 85 w 136"/>
                  <a:gd name="T23" fmla="*/ 159 h 159"/>
                  <a:gd name="T24" fmla="*/ 76 w 136"/>
                  <a:gd name="T25" fmla="*/ 148 h 159"/>
                  <a:gd name="T26" fmla="*/ 69 w 136"/>
                  <a:gd name="T27" fmla="*/ 128 h 159"/>
                  <a:gd name="T28" fmla="*/ 56 w 136"/>
                  <a:gd name="T29" fmla="*/ 121 h 159"/>
                  <a:gd name="T30" fmla="*/ 42 w 136"/>
                  <a:gd name="T31" fmla="*/ 119 h 159"/>
                  <a:gd name="T32" fmla="*/ 27 w 136"/>
                  <a:gd name="T33" fmla="*/ 121 h 159"/>
                  <a:gd name="T34" fmla="*/ 13 w 136"/>
                  <a:gd name="T35" fmla="*/ 121 h 159"/>
                  <a:gd name="T36" fmla="*/ 6 w 136"/>
                  <a:gd name="T37" fmla="*/ 112 h 159"/>
                  <a:gd name="T38" fmla="*/ 22 w 136"/>
                  <a:gd name="T39" fmla="*/ 114 h 159"/>
                  <a:gd name="T40" fmla="*/ 27 w 136"/>
                  <a:gd name="T41" fmla="*/ 116 h 159"/>
                  <a:gd name="T42" fmla="*/ 9 w 136"/>
                  <a:gd name="T43" fmla="*/ 111 h 159"/>
                  <a:gd name="T44" fmla="*/ 15 w 136"/>
                  <a:gd name="T45" fmla="*/ 103 h 159"/>
                  <a:gd name="T46" fmla="*/ 25 w 136"/>
                  <a:gd name="T47" fmla="*/ 111 h 159"/>
                  <a:gd name="T48" fmla="*/ 22 w 136"/>
                  <a:gd name="T49" fmla="*/ 105 h 159"/>
                  <a:gd name="T50" fmla="*/ 20 w 136"/>
                  <a:gd name="T51" fmla="*/ 102 h 159"/>
                  <a:gd name="T52" fmla="*/ 20 w 136"/>
                  <a:gd name="T53" fmla="*/ 96 h 159"/>
                  <a:gd name="T54" fmla="*/ 32 w 136"/>
                  <a:gd name="T55" fmla="*/ 104 h 159"/>
                  <a:gd name="T56" fmla="*/ 48 w 136"/>
                  <a:gd name="T57" fmla="*/ 100 h 159"/>
                  <a:gd name="T58" fmla="*/ 30 w 136"/>
                  <a:gd name="T59" fmla="*/ 95 h 159"/>
                  <a:gd name="T60" fmla="*/ 37 w 136"/>
                  <a:gd name="T61" fmla="*/ 73 h 159"/>
                  <a:gd name="T62" fmla="*/ 58 w 136"/>
                  <a:gd name="T63" fmla="*/ 37 h 159"/>
                  <a:gd name="T64" fmla="*/ 67 w 136"/>
                  <a:gd name="T65" fmla="*/ 52 h 159"/>
                  <a:gd name="T66" fmla="*/ 61 w 136"/>
                  <a:gd name="T67" fmla="*/ 64 h 159"/>
                  <a:gd name="T68" fmla="*/ 67 w 136"/>
                  <a:gd name="T69" fmla="*/ 74 h 159"/>
                  <a:gd name="T70" fmla="*/ 66 w 136"/>
                  <a:gd name="T71" fmla="*/ 66 h 159"/>
                  <a:gd name="T72" fmla="*/ 85 w 136"/>
                  <a:gd name="T73" fmla="*/ 65 h 159"/>
                  <a:gd name="T74" fmla="*/ 77 w 136"/>
                  <a:gd name="T75" fmla="*/ 51 h 159"/>
                  <a:gd name="T76" fmla="*/ 71 w 136"/>
                  <a:gd name="T77" fmla="*/ 41 h 159"/>
                  <a:gd name="T78" fmla="*/ 134 w 136"/>
                  <a:gd name="T79" fmla="*/ 0 h 159"/>
                  <a:gd name="T80" fmla="*/ 118 w 136"/>
                  <a:gd name="T81" fmla="*/ 6 h 159"/>
                  <a:gd name="T82" fmla="*/ 111 w 136"/>
                  <a:gd name="T83" fmla="*/ 8 h 159"/>
                  <a:gd name="T84" fmla="*/ 112 w 136"/>
                  <a:gd name="T85" fmla="*/ 9 h 159"/>
                  <a:gd name="T86" fmla="*/ 96 w 136"/>
                  <a:gd name="T87" fmla="*/ 12 h 159"/>
                  <a:gd name="T88" fmla="*/ 98 w 136"/>
                  <a:gd name="T89" fmla="*/ 13 h 159"/>
                  <a:gd name="T90" fmla="*/ 93 w 136"/>
                  <a:gd name="T91" fmla="*/ 13 h 159"/>
                  <a:gd name="T92" fmla="*/ 91 w 136"/>
                  <a:gd name="T93" fmla="*/ 13 h 159"/>
                  <a:gd name="T94" fmla="*/ 81 w 136"/>
                  <a:gd name="T95" fmla="*/ 14 h 159"/>
                  <a:gd name="T96" fmla="*/ 78 w 136"/>
                  <a:gd name="T97" fmla="*/ 14 h 159"/>
                  <a:gd name="T98" fmla="*/ 56 w 136"/>
                  <a:gd name="T99" fmla="*/ 22 h 159"/>
                  <a:gd name="T100" fmla="*/ 60 w 136"/>
                  <a:gd name="T101" fmla="*/ 18 h 159"/>
                  <a:gd name="T102" fmla="*/ 54 w 136"/>
                  <a:gd name="T103" fmla="*/ 25 h 159"/>
                  <a:gd name="T104" fmla="*/ 22 w 136"/>
                  <a:gd name="T105" fmla="*/ 94 h 159"/>
                  <a:gd name="T106" fmla="*/ 29 w 136"/>
                  <a:gd name="T107" fmla="*/ 101 h 159"/>
                  <a:gd name="T108" fmla="*/ 30 w 136"/>
                  <a:gd name="T109" fmla="*/ 97 h 159"/>
                  <a:gd name="T110" fmla="*/ 20 w 136"/>
                  <a:gd name="T111" fmla="*/ 94 h 159"/>
                  <a:gd name="T112" fmla="*/ 76 w 136"/>
                  <a:gd name="T113" fmla="*/ 74 h 159"/>
                  <a:gd name="T114" fmla="*/ 74 w 136"/>
                  <a:gd name="T115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159">
                    <a:moveTo>
                      <a:pt x="72" y="35"/>
                    </a:move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5"/>
                      <a:pt x="77" y="23"/>
                      <a:pt x="78" y="22"/>
                    </a:cubicBezTo>
                    <a:cubicBezTo>
                      <a:pt x="79" y="22"/>
                      <a:pt x="83" y="20"/>
                      <a:pt x="83" y="20"/>
                    </a:cubicBezTo>
                    <a:cubicBezTo>
                      <a:pt x="83" y="20"/>
                      <a:pt x="87" y="18"/>
                      <a:pt x="88" y="18"/>
                    </a:cubicBezTo>
                    <a:cubicBezTo>
                      <a:pt x="89" y="18"/>
                      <a:pt x="96" y="17"/>
                      <a:pt x="96" y="17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3" y="19"/>
                      <a:pt x="105" y="17"/>
                      <a:pt x="107" y="17"/>
                    </a:cubicBezTo>
                    <a:cubicBezTo>
                      <a:pt x="107" y="17"/>
                      <a:pt x="109" y="18"/>
                      <a:pt x="110" y="18"/>
                    </a:cubicBezTo>
                    <a:cubicBezTo>
                      <a:pt x="111" y="18"/>
                      <a:pt x="113" y="17"/>
                      <a:pt x="113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26"/>
                      <a:pt x="125" y="28"/>
                      <a:pt x="125" y="29"/>
                    </a:cubicBezTo>
                    <a:cubicBezTo>
                      <a:pt x="126" y="29"/>
                      <a:pt x="129" y="30"/>
                      <a:pt x="129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5"/>
                      <a:pt x="129" y="36"/>
                    </a:cubicBezTo>
                    <a:cubicBezTo>
                      <a:pt x="129" y="37"/>
                      <a:pt x="129" y="43"/>
                      <a:pt x="129" y="43"/>
                    </a:cubicBezTo>
                    <a:cubicBezTo>
                      <a:pt x="129" y="43"/>
                      <a:pt x="126" y="49"/>
                      <a:pt x="125" y="49"/>
                    </a:cubicBezTo>
                    <a:cubicBezTo>
                      <a:pt x="124" y="50"/>
                      <a:pt x="125" y="54"/>
                      <a:pt x="125" y="54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63"/>
                      <a:pt x="123" y="62"/>
                    </a:cubicBezTo>
                    <a:cubicBezTo>
                      <a:pt x="122" y="62"/>
                      <a:pt x="117" y="60"/>
                      <a:pt x="117" y="60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7"/>
                      <a:pt x="113" y="69"/>
                      <a:pt x="114" y="70"/>
                    </a:cubicBezTo>
                    <a:cubicBezTo>
                      <a:pt x="114" y="71"/>
                      <a:pt x="117" y="71"/>
                      <a:pt x="117" y="71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23" y="80"/>
                      <a:pt x="123" y="81"/>
                    </a:cubicBezTo>
                    <a:cubicBezTo>
                      <a:pt x="123" y="82"/>
                      <a:pt x="124" y="83"/>
                      <a:pt x="123" y="83"/>
                    </a:cubicBezTo>
                    <a:cubicBezTo>
                      <a:pt x="123" y="83"/>
                      <a:pt x="121" y="84"/>
                      <a:pt x="121" y="84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18" y="87"/>
                      <a:pt x="117" y="87"/>
                    </a:cubicBezTo>
                    <a:cubicBezTo>
                      <a:pt x="116" y="88"/>
                      <a:pt x="116" y="88"/>
                      <a:pt x="116" y="89"/>
                    </a:cubicBezTo>
                    <a:cubicBezTo>
                      <a:pt x="116" y="89"/>
                      <a:pt x="112" y="88"/>
                      <a:pt x="112" y="88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4" y="101"/>
                      <a:pt x="94" y="101"/>
                      <a:pt x="94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6" y="106"/>
                      <a:pt x="87" y="106"/>
                    </a:cubicBezTo>
                    <a:cubicBezTo>
                      <a:pt x="88" y="106"/>
                      <a:pt x="90" y="108"/>
                      <a:pt x="90" y="108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5" y="127"/>
                      <a:pt x="94" y="128"/>
                    </a:cubicBezTo>
                    <a:cubicBezTo>
                      <a:pt x="94" y="128"/>
                      <a:pt x="92" y="130"/>
                      <a:pt x="92" y="130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5"/>
                      <a:pt x="89" y="138"/>
                      <a:pt x="90" y="138"/>
                    </a:cubicBezTo>
                    <a:cubicBezTo>
                      <a:pt x="90" y="138"/>
                      <a:pt x="92" y="136"/>
                      <a:pt x="92" y="136"/>
                    </a:cubicBezTo>
                    <a:cubicBezTo>
                      <a:pt x="92" y="136"/>
                      <a:pt x="94" y="138"/>
                      <a:pt x="93" y="139"/>
                    </a:cubicBezTo>
                    <a:cubicBezTo>
                      <a:pt x="93" y="139"/>
                      <a:pt x="89" y="139"/>
                      <a:pt x="89" y="139"/>
                    </a:cubicBezTo>
                    <a:cubicBezTo>
                      <a:pt x="87" y="139"/>
                      <a:pt x="87" y="139"/>
                      <a:pt x="87" y="139"/>
                    </a:cubicBezTo>
                    <a:cubicBezTo>
                      <a:pt x="87" y="139"/>
                      <a:pt x="86" y="141"/>
                      <a:pt x="85" y="141"/>
                    </a:cubicBezTo>
                    <a:cubicBezTo>
                      <a:pt x="85" y="142"/>
                      <a:pt x="85" y="143"/>
                      <a:pt x="85" y="143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5" y="146"/>
                      <a:pt x="85" y="146"/>
                    </a:cubicBezTo>
                    <a:cubicBezTo>
                      <a:pt x="85" y="146"/>
                      <a:pt x="87" y="147"/>
                      <a:pt x="87" y="147"/>
                    </a:cubicBezTo>
                    <a:cubicBezTo>
                      <a:pt x="87" y="147"/>
                      <a:pt x="86" y="148"/>
                      <a:pt x="87" y="148"/>
                    </a:cubicBezTo>
                    <a:cubicBezTo>
                      <a:pt x="87" y="149"/>
                      <a:pt x="87" y="149"/>
                      <a:pt x="88" y="149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9" y="150"/>
                      <a:pt x="89" y="152"/>
                      <a:pt x="89" y="153"/>
                    </a:cubicBezTo>
                    <a:cubicBezTo>
                      <a:pt x="88" y="153"/>
                      <a:pt x="88" y="154"/>
                      <a:pt x="88" y="154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6" y="155"/>
                      <a:pt x="86" y="156"/>
                      <a:pt x="86" y="156"/>
                    </a:cubicBezTo>
                    <a:cubicBezTo>
                      <a:pt x="86" y="156"/>
                      <a:pt x="85" y="156"/>
                      <a:pt x="85" y="156"/>
                    </a:cubicBezTo>
                    <a:cubicBezTo>
                      <a:pt x="85" y="157"/>
                      <a:pt x="86" y="158"/>
                      <a:pt x="86" y="159"/>
                    </a:cubicBezTo>
                    <a:cubicBezTo>
                      <a:pt x="86" y="159"/>
                      <a:pt x="86" y="159"/>
                      <a:pt x="85" y="159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159"/>
                      <a:pt x="83" y="157"/>
                      <a:pt x="83" y="157"/>
                    </a:cubicBezTo>
                    <a:cubicBezTo>
                      <a:pt x="82" y="157"/>
                      <a:pt x="81" y="158"/>
                      <a:pt x="79" y="158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154"/>
                      <a:pt x="73" y="152"/>
                      <a:pt x="73" y="151"/>
                    </a:cubicBezTo>
                    <a:cubicBezTo>
                      <a:pt x="73" y="151"/>
                      <a:pt x="74" y="150"/>
                      <a:pt x="74" y="150"/>
                    </a:cubicBezTo>
                    <a:cubicBezTo>
                      <a:pt x="75" y="150"/>
                      <a:pt x="76" y="148"/>
                      <a:pt x="76" y="148"/>
                    </a:cubicBezTo>
                    <a:cubicBezTo>
                      <a:pt x="76" y="148"/>
                      <a:pt x="77" y="146"/>
                      <a:pt x="78" y="145"/>
                    </a:cubicBezTo>
                    <a:cubicBezTo>
                      <a:pt x="78" y="145"/>
                      <a:pt x="79" y="142"/>
                      <a:pt x="79" y="142"/>
                    </a:cubicBezTo>
                    <a:cubicBezTo>
                      <a:pt x="79" y="141"/>
                      <a:pt x="80" y="140"/>
                      <a:pt x="80" y="140"/>
                    </a:cubicBezTo>
                    <a:cubicBezTo>
                      <a:pt x="80" y="140"/>
                      <a:pt x="82" y="138"/>
                      <a:pt x="82" y="137"/>
                    </a:cubicBezTo>
                    <a:cubicBezTo>
                      <a:pt x="82" y="136"/>
                      <a:pt x="81" y="136"/>
                      <a:pt x="80" y="136"/>
                    </a:cubicBezTo>
                    <a:cubicBezTo>
                      <a:pt x="80" y="136"/>
                      <a:pt x="77" y="135"/>
                      <a:pt x="76" y="134"/>
                    </a:cubicBezTo>
                    <a:cubicBezTo>
                      <a:pt x="75" y="134"/>
                      <a:pt x="73" y="133"/>
                      <a:pt x="71" y="133"/>
                    </a:cubicBezTo>
                    <a:cubicBezTo>
                      <a:pt x="69" y="132"/>
                      <a:pt x="70" y="132"/>
                      <a:pt x="71" y="130"/>
                    </a:cubicBezTo>
                    <a:cubicBezTo>
                      <a:pt x="71" y="129"/>
                      <a:pt x="69" y="129"/>
                      <a:pt x="69" y="128"/>
                    </a:cubicBezTo>
                    <a:cubicBezTo>
                      <a:pt x="69" y="128"/>
                      <a:pt x="68" y="129"/>
                      <a:pt x="67" y="130"/>
                    </a:cubicBezTo>
                    <a:cubicBezTo>
                      <a:pt x="66" y="130"/>
                      <a:pt x="65" y="129"/>
                      <a:pt x="64" y="129"/>
                    </a:cubicBezTo>
                    <a:cubicBezTo>
                      <a:pt x="64" y="129"/>
                      <a:pt x="61" y="129"/>
                      <a:pt x="61" y="129"/>
                    </a:cubicBezTo>
                    <a:cubicBezTo>
                      <a:pt x="61" y="129"/>
                      <a:pt x="61" y="128"/>
                      <a:pt x="61" y="127"/>
                    </a:cubicBezTo>
                    <a:cubicBezTo>
                      <a:pt x="61" y="126"/>
                      <a:pt x="60" y="126"/>
                      <a:pt x="60" y="126"/>
                    </a:cubicBezTo>
                    <a:cubicBezTo>
                      <a:pt x="60" y="126"/>
                      <a:pt x="58" y="126"/>
                      <a:pt x="58" y="125"/>
                    </a:cubicBezTo>
                    <a:cubicBezTo>
                      <a:pt x="57" y="125"/>
                      <a:pt x="58" y="125"/>
                      <a:pt x="58" y="124"/>
                    </a:cubicBezTo>
                    <a:cubicBezTo>
                      <a:pt x="58" y="123"/>
                      <a:pt x="58" y="124"/>
                      <a:pt x="57" y="124"/>
                    </a:cubicBezTo>
                    <a:cubicBezTo>
                      <a:pt x="56" y="124"/>
                      <a:pt x="56" y="121"/>
                      <a:pt x="56" y="121"/>
                    </a:cubicBezTo>
                    <a:cubicBezTo>
                      <a:pt x="56" y="121"/>
                      <a:pt x="55" y="119"/>
                      <a:pt x="55" y="118"/>
                    </a:cubicBezTo>
                    <a:cubicBezTo>
                      <a:pt x="54" y="116"/>
                      <a:pt x="54" y="118"/>
                      <a:pt x="54" y="118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51" y="121"/>
                      <a:pt x="48" y="120"/>
                    </a:cubicBezTo>
                    <a:cubicBezTo>
                      <a:pt x="46" y="119"/>
                      <a:pt x="47" y="119"/>
                      <a:pt x="47" y="119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49" y="117"/>
                      <a:pt x="47" y="116"/>
                      <a:pt x="46" y="116"/>
                    </a:cubicBezTo>
                    <a:cubicBezTo>
                      <a:pt x="45" y="115"/>
                      <a:pt x="45" y="115"/>
                      <a:pt x="44" y="117"/>
                    </a:cubicBezTo>
                    <a:cubicBezTo>
                      <a:pt x="43" y="118"/>
                      <a:pt x="43" y="118"/>
                      <a:pt x="42" y="119"/>
                    </a:cubicBezTo>
                    <a:cubicBezTo>
                      <a:pt x="41" y="120"/>
                      <a:pt x="41" y="120"/>
                      <a:pt x="39" y="120"/>
                    </a:cubicBezTo>
                    <a:cubicBezTo>
                      <a:pt x="38" y="120"/>
                      <a:pt x="38" y="119"/>
                      <a:pt x="37" y="119"/>
                    </a:cubicBezTo>
                    <a:cubicBezTo>
                      <a:pt x="37" y="118"/>
                      <a:pt x="37" y="118"/>
                      <a:pt x="36" y="117"/>
                    </a:cubicBezTo>
                    <a:cubicBezTo>
                      <a:pt x="36" y="116"/>
                      <a:pt x="35" y="116"/>
                      <a:pt x="35" y="116"/>
                    </a:cubicBezTo>
                    <a:cubicBezTo>
                      <a:pt x="35" y="116"/>
                      <a:pt x="33" y="117"/>
                      <a:pt x="33" y="118"/>
                    </a:cubicBezTo>
                    <a:cubicBezTo>
                      <a:pt x="32" y="118"/>
                      <a:pt x="33" y="119"/>
                      <a:pt x="33" y="120"/>
                    </a:cubicBezTo>
                    <a:cubicBezTo>
                      <a:pt x="34" y="121"/>
                      <a:pt x="33" y="122"/>
                      <a:pt x="33" y="122"/>
                    </a:cubicBezTo>
                    <a:cubicBezTo>
                      <a:pt x="33" y="122"/>
                      <a:pt x="31" y="122"/>
                      <a:pt x="30" y="122"/>
                    </a:cubicBezTo>
                    <a:cubicBezTo>
                      <a:pt x="29" y="122"/>
                      <a:pt x="28" y="122"/>
                      <a:pt x="27" y="121"/>
                    </a:cubicBezTo>
                    <a:cubicBezTo>
                      <a:pt x="25" y="120"/>
                      <a:pt x="26" y="122"/>
                      <a:pt x="26" y="123"/>
                    </a:cubicBezTo>
                    <a:cubicBezTo>
                      <a:pt x="26" y="123"/>
                      <a:pt x="24" y="125"/>
                      <a:pt x="24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2" y="125"/>
                      <a:pt x="20" y="124"/>
                      <a:pt x="20" y="124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3" y="121"/>
                      <a:pt x="2" y="121"/>
                    </a:cubicBezTo>
                    <a:cubicBezTo>
                      <a:pt x="2" y="120"/>
                      <a:pt x="0" y="116"/>
                      <a:pt x="0" y="116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4" y="112"/>
                      <a:pt x="4" y="112"/>
                    </a:cubicBezTo>
                    <a:cubicBezTo>
                      <a:pt x="4" y="112"/>
                      <a:pt x="6" y="112"/>
                      <a:pt x="6" y="112"/>
                    </a:cubicBezTo>
                    <a:cubicBezTo>
                      <a:pt x="6" y="112"/>
                      <a:pt x="7" y="112"/>
                      <a:pt x="7" y="113"/>
                    </a:cubicBezTo>
                    <a:cubicBezTo>
                      <a:pt x="8" y="113"/>
                      <a:pt x="10" y="115"/>
                      <a:pt x="11" y="115"/>
                    </a:cubicBezTo>
                    <a:cubicBezTo>
                      <a:pt x="11" y="115"/>
                      <a:pt x="13" y="116"/>
                      <a:pt x="13" y="116"/>
                    </a:cubicBezTo>
                    <a:cubicBezTo>
                      <a:pt x="14" y="116"/>
                      <a:pt x="16" y="117"/>
                      <a:pt x="16" y="117"/>
                    </a:cubicBezTo>
                    <a:cubicBezTo>
                      <a:pt x="16" y="117"/>
                      <a:pt x="18" y="117"/>
                      <a:pt x="18" y="117"/>
                    </a:cubicBezTo>
                    <a:cubicBezTo>
                      <a:pt x="18" y="117"/>
                      <a:pt x="20" y="116"/>
                      <a:pt x="20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2" y="114"/>
                      <a:pt x="22" y="114"/>
                    </a:cubicBezTo>
                    <a:cubicBezTo>
                      <a:pt x="22" y="115"/>
                      <a:pt x="23" y="116"/>
                      <a:pt x="23" y="116"/>
                    </a:cubicBezTo>
                    <a:cubicBezTo>
                      <a:pt x="23" y="116"/>
                      <a:pt x="24" y="117"/>
                      <a:pt x="24" y="117"/>
                    </a:cubicBezTo>
                    <a:cubicBezTo>
                      <a:pt x="25" y="118"/>
                      <a:pt x="26" y="118"/>
                      <a:pt x="26" y="118"/>
                    </a:cubicBezTo>
                    <a:cubicBezTo>
                      <a:pt x="26" y="118"/>
                      <a:pt x="27" y="117"/>
                      <a:pt x="27" y="117"/>
                    </a:cubicBezTo>
                    <a:cubicBezTo>
                      <a:pt x="27" y="117"/>
                      <a:pt x="28" y="118"/>
                      <a:pt x="28" y="117"/>
                    </a:cubicBezTo>
                    <a:cubicBezTo>
                      <a:pt x="28" y="117"/>
                      <a:pt x="29" y="117"/>
                      <a:pt x="29" y="117"/>
                    </a:cubicBezTo>
                    <a:cubicBezTo>
                      <a:pt x="29" y="117"/>
                      <a:pt x="30" y="116"/>
                      <a:pt x="29" y="116"/>
                    </a:cubicBezTo>
                    <a:cubicBezTo>
                      <a:pt x="29" y="116"/>
                      <a:pt x="29" y="115"/>
                      <a:pt x="29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6" y="116"/>
                      <a:pt x="24" y="115"/>
                      <a:pt x="24" y="115"/>
                    </a:cubicBezTo>
                    <a:cubicBezTo>
                      <a:pt x="24" y="114"/>
                      <a:pt x="23" y="114"/>
                      <a:pt x="23" y="113"/>
                    </a:cubicBezTo>
                    <a:cubicBezTo>
                      <a:pt x="22" y="113"/>
                      <a:pt x="22" y="112"/>
                      <a:pt x="21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2"/>
                      <a:pt x="19" y="113"/>
                      <a:pt x="19" y="114"/>
                    </a:cubicBezTo>
                    <a:cubicBezTo>
                      <a:pt x="19" y="114"/>
                      <a:pt x="20" y="115"/>
                      <a:pt x="18" y="114"/>
                    </a:cubicBezTo>
                    <a:cubicBezTo>
                      <a:pt x="16" y="114"/>
                      <a:pt x="14" y="114"/>
                      <a:pt x="14" y="114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0" y="111"/>
                      <a:pt x="9" y="111"/>
                    </a:cubicBezTo>
                    <a:cubicBezTo>
                      <a:pt x="9" y="111"/>
                      <a:pt x="7" y="110"/>
                      <a:pt x="7" y="109"/>
                    </a:cubicBezTo>
                    <a:cubicBezTo>
                      <a:pt x="7" y="109"/>
                      <a:pt x="6" y="108"/>
                      <a:pt x="6" y="107"/>
                    </a:cubicBezTo>
                    <a:cubicBezTo>
                      <a:pt x="6" y="107"/>
                      <a:pt x="5" y="107"/>
                      <a:pt x="5" y="106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5"/>
                      <a:pt x="4" y="104"/>
                      <a:pt x="5" y="103"/>
                    </a:cubicBezTo>
                    <a:cubicBezTo>
                      <a:pt x="7" y="103"/>
                      <a:pt x="7" y="103"/>
                      <a:pt x="8" y="103"/>
                    </a:cubicBezTo>
                    <a:cubicBezTo>
                      <a:pt x="9" y="103"/>
                      <a:pt x="8" y="103"/>
                      <a:pt x="10" y="103"/>
                    </a:cubicBezTo>
                    <a:cubicBezTo>
                      <a:pt x="12" y="103"/>
                      <a:pt x="11" y="103"/>
                      <a:pt x="12" y="103"/>
                    </a:cubicBezTo>
                    <a:cubicBezTo>
                      <a:pt x="13" y="103"/>
                      <a:pt x="15" y="103"/>
                      <a:pt x="15" y="103"/>
                    </a:cubicBezTo>
                    <a:cubicBezTo>
                      <a:pt x="15" y="103"/>
                      <a:pt x="13" y="102"/>
                      <a:pt x="16" y="103"/>
                    </a:cubicBezTo>
                    <a:cubicBezTo>
                      <a:pt x="16" y="103"/>
                      <a:pt x="20" y="104"/>
                      <a:pt x="19" y="106"/>
                    </a:cubicBezTo>
                    <a:cubicBezTo>
                      <a:pt x="19" y="106"/>
                      <a:pt x="18" y="107"/>
                      <a:pt x="18" y="107"/>
                    </a:cubicBezTo>
                    <a:cubicBezTo>
                      <a:pt x="18" y="107"/>
                      <a:pt x="20" y="108"/>
                      <a:pt x="20" y="108"/>
                    </a:cubicBezTo>
                    <a:cubicBezTo>
                      <a:pt x="20" y="108"/>
                      <a:pt x="21" y="107"/>
                      <a:pt x="21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4" y="110"/>
                      <a:pt x="26" y="110"/>
                      <a:pt x="26" y="110"/>
                    </a:cubicBezTo>
                    <a:cubicBezTo>
                      <a:pt x="25" y="111"/>
                      <a:pt x="24" y="109"/>
                      <a:pt x="25" y="111"/>
                    </a:cubicBezTo>
                    <a:cubicBezTo>
                      <a:pt x="26" y="113"/>
                      <a:pt x="27" y="114"/>
                      <a:pt x="27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8" y="114"/>
                      <a:pt x="28" y="113"/>
                      <a:pt x="29" y="113"/>
                    </a:cubicBezTo>
                    <a:cubicBezTo>
                      <a:pt x="29" y="114"/>
                      <a:pt x="31" y="114"/>
                      <a:pt x="32" y="114"/>
                    </a:cubicBezTo>
                    <a:cubicBezTo>
                      <a:pt x="32" y="114"/>
                      <a:pt x="32" y="113"/>
                      <a:pt x="31" y="111"/>
                    </a:cubicBezTo>
                    <a:cubicBezTo>
                      <a:pt x="30" y="110"/>
                      <a:pt x="29" y="109"/>
                      <a:pt x="29" y="109"/>
                    </a:cubicBezTo>
                    <a:cubicBezTo>
                      <a:pt x="28" y="109"/>
                      <a:pt x="29" y="110"/>
                      <a:pt x="27" y="109"/>
                    </a:cubicBezTo>
                    <a:cubicBezTo>
                      <a:pt x="25" y="108"/>
                      <a:pt x="25" y="109"/>
                      <a:pt x="24" y="108"/>
                    </a:cubicBezTo>
                    <a:cubicBezTo>
                      <a:pt x="23" y="106"/>
                      <a:pt x="22" y="106"/>
                      <a:pt x="22" y="105"/>
                    </a:cubicBezTo>
                    <a:cubicBezTo>
                      <a:pt x="22" y="105"/>
                      <a:pt x="23" y="105"/>
                      <a:pt x="24" y="104"/>
                    </a:cubicBezTo>
                    <a:cubicBezTo>
                      <a:pt x="25" y="104"/>
                      <a:pt x="23" y="103"/>
                      <a:pt x="25" y="104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29" y="105"/>
                      <a:pt x="31" y="105"/>
                      <a:pt x="29" y="104"/>
                    </a:cubicBezTo>
                    <a:cubicBezTo>
                      <a:pt x="27" y="104"/>
                      <a:pt x="26" y="103"/>
                      <a:pt x="26" y="103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4" y="103"/>
                      <a:pt x="23" y="103"/>
                    </a:cubicBezTo>
                    <a:cubicBezTo>
                      <a:pt x="22" y="103"/>
                      <a:pt x="22" y="104"/>
                      <a:pt x="22" y="103"/>
                    </a:cubicBezTo>
                    <a:cubicBezTo>
                      <a:pt x="21" y="103"/>
                      <a:pt x="20" y="103"/>
                      <a:pt x="20" y="102"/>
                    </a:cubicBezTo>
                    <a:cubicBezTo>
                      <a:pt x="19" y="102"/>
                      <a:pt x="18" y="101"/>
                      <a:pt x="18" y="101"/>
                    </a:cubicBezTo>
                    <a:cubicBezTo>
                      <a:pt x="18" y="100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6" y="99"/>
                      <a:pt x="15" y="99"/>
                      <a:pt x="14" y="99"/>
                    </a:cubicBezTo>
                    <a:cubicBezTo>
                      <a:pt x="14" y="99"/>
                      <a:pt x="13" y="99"/>
                      <a:pt x="13" y="99"/>
                    </a:cubicBezTo>
                    <a:cubicBezTo>
                      <a:pt x="13" y="98"/>
                      <a:pt x="13" y="98"/>
                      <a:pt x="13" y="97"/>
                    </a:cubicBezTo>
                    <a:cubicBezTo>
                      <a:pt x="13" y="97"/>
                      <a:pt x="13" y="96"/>
                      <a:pt x="14" y="96"/>
                    </a:cubicBezTo>
                    <a:cubicBezTo>
                      <a:pt x="15" y="96"/>
                      <a:pt x="16" y="96"/>
                      <a:pt x="17" y="96"/>
                    </a:cubicBezTo>
                    <a:cubicBezTo>
                      <a:pt x="18" y="96"/>
                      <a:pt x="19" y="96"/>
                      <a:pt x="20" y="96"/>
                    </a:cubicBezTo>
                    <a:cubicBezTo>
                      <a:pt x="20" y="96"/>
                      <a:pt x="21" y="97"/>
                      <a:pt x="21" y="97"/>
                    </a:cubicBezTo>
                    <a:cubicBezTo>
                      <a:pt x="22" y="98"/>
                      <a:pt x="23" y="98"/>
                      <a:pt x="23" y="98"/>
                    </a:cubicBezTo>
                    <a:cubicBezTo>
                      <a:pt x="23" y="99"/>
                      <a:pt x="23" y="99"/>
                      <a:pt x="24" y="99"/>
                    </a:cubicBezTo>
                    <a:cubicBezTo>
                      <a:pt x="24" y="100"/>
                      <a:pt x="25" y="100"/>
                      <a:pt x="25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2" y="104"/>
                    </a:cubicBezTo>
                    <a:cubicBezTo>
                      <a:pt x="33" y="104"/>
                      <a:pt x="33" y="103"/>
                      <a:pt x="33" y="103"/>
                    </a:cubicBezTo>
                    <a:cubicBezTo>
                      <a:pt x="33" y="103"/>
                      <a:pt x="34" y="103"/>
                      <a:pt x="34" y="103"/>
                    </a:cubicBezTo>
                    <a:cubicBezTo>
                      <a:pt x="34" y="103"/>
                      <a:pt x="37" y="101"/>
                      <a:pt x="37" y="101"/>
                    </a:cubicBezTo>
                    <a:cubicBezTo>
                      <a:pt x="37" y="102"/>
                      <a:pt x="38" y="102"/>
                      <a:pt x="39" y="102"/>
                    </a:cubicBezTo>
                    <a:cubicBezTo>
                      <a:pt x="39" y="102"/>
                      <a:pt x="42" y="104"/>
                      <a:pt x="42" y="104"/>
                    </a:cubicBezTo>
                    <a:cubicBezTo>
                      <a:pt x="42" y="103"/>
                      <a:pt x="42" y="102"/>
                      <a:pt x="42" y="102"/>
                    </a:cubicBezTo>
                    <a:cubicBezTo>
                      <a:pt x="42" y="102"/>
                      <a:pt x="43" y="101"/>
                      <a:pt x="43" y="10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1"/>
                      <a:pt x="48" y="100"/>
                      <a:pt x="48" y="100"/>
                    </a:cubicBezTo>
                    <a:cubicBezTo>
                      <a:pt x="47" y="100"/>
                      <a:pt x="46" y="100"/>
                      <a:pt x="46" y="100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1" y="102"/>
                      <a:pt x="41" y="102"/>
                    </a:cubicBezTo>
                    <a:cubicBezTo>
                      <a:pt x="40" y="102"/>
                      <a:pt x="39" y="101"/>
                      <a:pt x="39" y="101"/>
                    </a:cubicBezTo>
                    <a:cubicBezTo>
                      <a:pt x="38" y="100"/>
                      <a:pt x="36" y="99"/>
                      <a:pt x="36" y="99"/>
                    </a:cubicBezTo>
                    <a:cubicBezTo>
                      <a:pt x="35" y="99"/>
                      <a:pt x="36" y="99"/>
                      <a:pt x="34" y="98"/>
                    </a:cubicBezTo>
                    <a:cubicBezTo>
                      <a:pt x="32" y="97"/>
                      <a:pt x="31" y="96"/>
                      <a:pt x="31" y="96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4"/>
                      <a:pt x="29" y="94"/>
                    </a:cubicBezTo>
                    <a:cubicBezTo>
                      <a:pt x="28" y="93"/>
                      <a:pt x="25" y="92"/>
                      <a:pt x="25" y="92"/>
                    </a:cubicBezTo>
                    <a:cubicBezTo>
                      <a:pt x="25" y="92"/>
                      <a:pt x="25" y="91"/>
                      <a:pt x="25" y="91"/>
                    </a:cubicBezTo>
                    <a:cubicBezTo>
                      <a:pt x="25" y="91"/>
                      <a:pt x="25" y="88"/>
                      <a:pt x="25" y="88"/>
                    </a:cubicBezTo>
                    <a:cubicBezTo>
                      <a:pt x="25" y="87"/>
                      <a:pt x="24" y="85"/>
                      <a:pt x="24" y="85"/>
                    </a:cubicBezTo>
                    <a:cubicBezTo>
                      <a:pt x="24" y="85"/>
                      <a:pt x="26" y="84"/>
                      <a:pt x="26" y="84"/>
                    </a:cubicBezTo>
                    <a:cubicBezTo>
                      <a:pt x="27" y="84"/>
                      <a:pt x="28" y="85"/>
                      <a:pt x="28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4"/>
                      <a:pt x="52" y="35"/>
                    </a:cubicBezTo>
                    <a:cubicBezTo>
                      <a:pt x="52" y="35"/>
                      <a:pt x="53" y="37"/>
                      <a:pt x="53" y="37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7" y="37"/>
                      <a:pt x="58" y="37"/>
                    </a:cubicBezTo>
                    <a:cubicBezTo>
                      <a:pt x="58" y="37"/>
                      <a:pt x="62" y="39"/>
                      <a:pt x="62" y="39"/>
                    </a:cubicBezTo>
                    <a:cubicBezTo>
                      <a:pt x="62" y="39"/>
                      <a:pt x="62" y="41"/>
                      <a:pt x="62" y="42"/>
                    </a:cubicBezTo>
                    <a:cubicBezTo>
                      <a:pt x="62" y="42"/>
                      <a:pt x="64" y="44"/>
                      <a:pt x="63" y="45"/>
                    </a:cubicBezTo>
                    <a:cubicBezTo>
                      <a:pt x="63" y="45"/>
                      <a:pt x="62" y="47"/>
                      <a:pt x="62" y="47"/>
                    </a:cubicBezTo>
                    <a:cubicBezTo>
                      <a:pt x="62" y="47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6" y="48"/>
                      <a:pt x="67" y="49"/>
                      <a:pt x="67" y="49"/>
                    </a:cubicBezTo>
                    <a:cubicBezTo>
                      <a:pt x="67" y="49"/>
                      <a:pt x="67" y="50"/>
                      <a:pt x="67" y="50"/>
                    </a:cubicBezTo>
                    <a:cubicBezTo>
                      <a:pt x="67" y="50"/>
                      <a:pt x="67" y="52"/>
                      <a:pt x="67" y="52"/>
                    </a:cubicBezTo>
                    <a:cubicBezTo>
                      <a:pt x="67" y="53"/>
                      <a:pt x="65" y="53"/>
                      <a:pt x="65" y="53"/>
                    </a:cubicBezTo>
                    <a:cubicBezTo>
                      <a:pt x="65" y="53"/>
                      <a:pt x="65" y="54"/>
                      <a:pt x="65" y="54"/>
                    </a:cubicBezTo>
                    <a:cubicBezTo>
                      <a:pt x="64" y="55"/>
                      <a:pt x="63" y="56"/>
                      <a:pt x="62" y="56"/>
                    </a:cubicBezTo>
                    <a:cubicBezTo>
                      <a:pt x="62" y="56"/>
                      <a:pt x="60" y="54"/>
                      <a:pt x="60" y="54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7" y="69"/>
                      <a:pt x="57" y="70"/>
                      <a:pt x="58" y="70"/>
                    </a:cubicBezTo>
                    <a:cubicBezTo>
                      <a:pt x="59" y="70"/>
                      <a:pt x="61" y="70"/>
                      <a:pt x="61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4" y="73"/>
                      <a:pt x="65" y="73"/>
                    </a:cubicBezTo>
                    <a:cubicBezTo>
                      <a:pt x="65" y="73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8" y="75"/>
                    </a:cubicBezTo>
                    <a:cubicBezTo>
                      <a:pt x="69" y="75"/>
                      <a:pt x="71" y="76"/>
                      <a:pt x="71" y="76"/>
                    </a:cubicBezTo>
                    <a:cubicBezTo>
                      <a:pt x="71" y="76"/>
                      <a:pt x="71" y="75"/>
                      <a:pt x="70" y="75"/>
                    </a:cubicBezTo>
                    <a:cubicBezTo>
                      <a:pt x="70" y="75"/>
                      <a:pt x="69" y="72"/>
                      <a:pt x="67" y="72"/>
                    </a:cubicBezTo>
                    <a:cubicBezTo>
                      <a:pt x="66" y="71"/>
                      <a:pt x="65" y="71"/>
                      <a:pt x="64" y="71"/>
                    </a:cubicBezTo>
                    <a:cubicBezTo>
                      <a:pt x="63" y="71"/>
                      <a:pt x="61" y="70"/>
                      <a:pt x="61" y="70"/>
                    </a:cubicBezTo>
                    <a:cubicBezTo>
                      <a:pt x="61" y="69"/>
                      <a:pt x="60" y="68"/>
                      <a:pt x="61" y="68"/>
                    </a:cubicBezTo>
                    <a:cubicBezTo>
                      <a:pt x="61" y="67"/>
                      <a:pt x="61" y="66"/>
                      <a:pt x="63" y="66"/>
                    </a:cubicBezTo>
                    <a:cubicBezTo>
                      <a:pt x="64" y="66"/>
                      <a:pt x="65" y="67"/>
                      <a:pt x="66" y="66"/>
                    </a:cubicBezTo>
                    <a:cubicBezTo>
                      <a:pt x="67" y="66"/>
                      <a:pt x="69" y="63"/>
                      <a:pt x="69" y="6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8" y="58"/>
                      <a:pt x="78" y="58"/>
                    </a:cubicBezTo>
                    <a:cubicBezTo>
                      <a:pt x="78" y="58"/>
                      <a:pt x="79" y="58"/>
                      <a:pt x="80" y="59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2" y="60"/>
                      <a:pt x="84" y="61"/>
                      <a:pt x="84" y="61"/>
                    </a:cubicBezTo>
                    <a:cubicBezTo>
                      <a:pt x="84" y="61"/>
                      <a:pt x="84" y="61"/>
                      <a:pt x="85" y="62"/>
                    </a:cubicBezTo>
                    <a:cubicBezTo>
                      <a:pt x="85" y="62"/>
                      <a:pt x="86" y="63"/>
                      <a:pt x="85" y="65"/>
                    </a:cubicBezTo>
                    <a:cubicBezTo>
                      <a:pt x="85" y="66"/>
                      <a:pt x="85" y="67"/>
                      <a:pt x="85" y="67"/>
                    </a:cubicBezTo>
                    <a:cubicBezTo>
                      <a:pt x="85" y="67"/>
                      <a:pt x="86" y="66"/>
                      <a:pt x="86" y="65"/>
                    </a:cubicBezTo>
                    <a:cubicBezTo>
                      <a:pt x="86" y="63"/>
                      <a:pt x="86" y="62"/>
                      <a:pt x="86" y="61"/>
                    </a:cubicBezTo>
                    <a:cubicBezTo>
                      <a:pt x="86" y="60"/>
                      <a:pt x="85" y="59"/>
                      <a:pt x="85" y="59"/>
                    </a:cubicBezTo>
                    <a:cubicBezTo>
                      <a:pt x="85" y="59"/>
                      <a:pt x="83" y="60"/>
                      <a:pt x="81" y="59"/>
                    </a:cubicBezTo>
                    <a:cubicBezTo>
                      <a:pt x="80" y="58"/>
                      <a:pt x="80" y="57"/>
                      <a:pt x="79" y="57"/>
                    </a:cubicBezTo>
                    <a:cubicBezTo>
                      <a:pt x="79" y="57"/>
                      <a:pt x="78" y="56"/>
                      <a:pt x="77" y="56"/>
                    </a:cubicBezTo>
                    <a:cubicBezTo>
                      <a:pt x="77" y="56"/>
                      <a:pt x="77" y="55"/>
                      <a:pt x="77" y="54"/>
                    </a:cubicBezTo>
                    <a:cubicBezTo>
                      <a:pt x="77" y="53"/>
                      <a:pt x="77" y="52"/>
                      <a:pt x="77" y="51"/>
                    </a:cubicBezTo>
                    <a:cubicBezTo>
                      <a:pt x="77" y="51"/>
                      <a:pt x="76" y="50"/>
                      <a:pt x="77" y="49"/>
                    </a:cubicBezTo>
                    <a:cubicBezTo>
                      <a:pt x="78" y="48"/>
                      <a:pt x="78" y="48"/>
                      <a:pt x="79" y="48"/>
                    </a:cubicBezTo>
                    <a:cubicBezTo>
                      <a:pt x="79" y="47"/>
                      <a:pt x="81" y="46"/>
                      <a:pt x="80" y="46"/>
                    </a:cubicBezTo>
                    <a:cubicBezTo>
                      <a:pt x="80" y="45"/>
                      <a:pt x="79" y="45"/>
                      <a:pt x="78" y="45"/>
                    </a:cubicBezTo>
                    <a:cubicBezTo>
                      <a:pt x="77" y="45"/>
                      <a:pt x="78" y="46"/>
                      <a:pt x="77" y="46"/>
                    </a:cubicBezTo>
                    <a:cubicBezTo>
                      <a:pt x="75" y="46"/>
                      <a:pt x="75" y="45"/>
                      <a:pt x="74" y="44"/>
                    </a:cubicBezTo>
                    <a:cubicBezTo>
                      <a:pt x="74" y="43"/>
                      <a:pt x="74" y="43"/>
                      <a:pt x="73" y="44"/>
                    </a:cubicBezTo>
                    <a:cubicBezTo>
                      <a:pt x="72" y="44"/>
                      <a:pt x="71" y="43"/>
                      <a:pt x="71" y="43"/>
                    </a:cubicBezTo>
                    <a:cubicBezTo>
                      <a:pt x="71" y="43"/>
                      <a:pt x="70" y="42"/>
                      <a:pt x="71" y="41"/>
                    </a:cubicBezTo>
                    <a:cubicBezTo>
                      <a:pt x="71" y="41"/>
                      <a:pt x="72" y="39"/>
                      <a:pt x="72" y="39"/>
                    </a:cubicBezTo>
                    <a:cubicBezTo>
                      <a:pt x="72" y="39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lose/>
                    <a:moveTo>
                      <a:pt x="127" y="1"/>
                    </a:move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1"/>
                      <a:pt x="127" y="0"/>
                      <a:pt x="128" y="0"/>
                    </a:cubicBezTo>
                    <a:cubicBezTo>
                      <a:pt x="129" y="0"/>
                      <a:pt x="129" y="0"/>
                      <a:pt x="130" y="0"/>
                    </a:cubicBezTo>
                    <a:cubicBezTo>
                      <a:pt x="130" y="0"/>
                      <a:pt x="132" y="0"/>
                      <a:pt x="132" y="0"/>
                    </a:cubicBezTo>
                    <a:cubicBezTo>
                      <a:pt x="132" y="0"/>
                      <a:pt x="133" y="0"/>
                      <a:pt x="134" y="0"/>
                    </a:cubicBezTo>
                    <a:cubicBezTo>
                      <a:pt x="134" y="0"/>
                      <a:pt x="135" y="0"/>
                      <a:pt x="135" y="0"/>
                    </a:cubicBezTo>
                    <a:cubicBezTo>
                      <a:pt x="136" y="0"/>
                      <a:pt x="135" y="1"/>
                      <a:pt x="135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2" y="1"/>
                      <a:pt x="131" y="1"/>
                    </a:cubicBezTo>
                    <a:cubicBezTo>
                      <a:pt x="131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8" y="2"/>
                      <a:pt x="128" y="1"/>
                      <a:pt x="128" y="2"/>
                    </a:cubicBezTo>
                    <a:cubicBezTo>
                      <a:pt x="127" y="2"/>
                      <a:pt x="127" y="1"/>
                      <a:pt x="127" y="1"/>
                    </a:cubicBezTo>
                    <a:close/>
                    <a:moveTo>
                      <a:pt x="118" y="6"/>
                    </a:move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6"/>
                      <a:pt x="118" y="5"/>
                      <a:pt x="119" y="5"/>
                    </a:cubicBezTo>
                    <a:cubicBezTo>
                      <a:pt x="119" y="5"/>
                      <a:pt x="119" y="4"/>
                      <a:pt x="120" y="5"/>
                    </a:cubicBezTo>
                    <a:cubicBezTo>
                      <a:pt x="120" y="5"/>
                      <a:pt x="120" y="7"/>
                      <a:pt x="120" y="7"/>
                    </a:cubicBezTo>
                    <a:cubicBezTo>
                      <a:pt x="119" y="7"/>
                      <a:pt x="119" y="7"/>
                      <a:pt x="118" y="7"/>
                    </a:cubicBezTo>
                    <a:cubicBezTo>
                      <a:pt x="118" y="7"/>
                      <a:pt x="118" y="6"/>
                      <a:pt x="118" y="6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8"/>
                      <a:pt x="111" y="8"/>
                    </a:cubicBezTo>
                    <a:cubicBezTo>
                      <a:pt x="111" y="8"/>
                      <a:pt x="111" y="7"/>
                      <a:pt x="112" y="7"/>
                    </a:cubicBezTo>
                    <a:cubicBezTo>
                      <a:pt x="112" y="7"/>
                      <a:pt x="113" y="7"/>
                      <a:pt x="113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5" y="6"/>
                      <a:pt x="115" y="6"/>
                    </a:cubicBezTo>
                    <a:cubicBezTo>
                      <a:pt x="115" y="6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4" y="9"/>
                      <a:pt x="114" y="9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1"/>
                      <a:pt x="107" y="11"/>
                      <a:pt x="107" y="11"/>
                    </a:cubicBezTo>
                    <a:cubicBezTo>
                      <a:pt x="107" y="11"/>
                      <a:pt x="106" y="10"/>
                      <a:pt x="106" y="10"/>
                    </a:cubicBezTo>
                    <a:cubicBezTo>
                      <a:pt x="106" y="10"/>
                      <a:pt x="106" y="9"/>
                      <a:pt x="107" y="9"/>
                    </a:cubicBezTo>
                    <a:cubicBezTo>
                      <a:pt x="107" y="9"/>
                      <a:pt x="107" y="9"/>
                      <a:pt x="107" y="10"/>
                    </a:cubicBezTo>
                    <a:cubicBezTo>
                      <a:pt x="108" y="10"/>
                      <a:pt x="108" y="11"/>
                      <a:pt x="108" y="11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8" y="11"/>
                      <a:pt x="98" y="10"/>
                      <a:pt x="99" y="11"/>
                    </a:cubicBezTo>
                    <a:cubicBezTo>
                      <a:pt x="100" y="11"/>
                      <a:pt x="102" y="12"/>
                      <a:pt x="102" y="12"/>
                    </a:cubicBezTo>
                    <a:cubicBezTo>
                      <a:pt x="102" y="12"/>
                      <a:pt x="102" y="11"/>
                      <a:pt x="102" y="11"/>
                    </a:cubicBezTo>
                    <a:cubicBezTo>
                      <a:pt x="103" y="11"/>
                      <a:pt x="103" y="12"/>
                      <a:pt x="103" y="12"/>
                    </a:cubicBezTo>
                    <a:cubicBezTo>
                      <a:pt x="103" y="12"/>
                      <a:pt x="102" y="12"/>
                      <a:pt x="102" y="12"/>
                    </a:cubicBezTo>
                    <a:cubicBezTo>
                      <a:pt x="101" y="13"/>
                      <a:pt x="101" y="13"/>
                      <a:pt x="100" y="13"/>
                    </a:cubicBezTo>
                    <a:cubicBezTo>
                      <a:pt x="99" y="13"/>
                      <a:pt x="99" y="12"/>
                      <a:pt x="98" y="13"/>
                    </a:cubicBezTo>
                    <a:cubicBezTo>
                      <a:pt x="98" y="13"/>
                      <a:pt x="98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6" y="13"/>
                      <a:pt x="96" y="12"/>
                      <a:pt x="96" y="12"/>
                    </a:cubicBezTo>
                    <a:close/>
                    <a:moveTo>
                      <a:pt x="93" y="13"/>
                    </a:move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2"/>
                      <a:pt x="94" y="13"/>
                    </a:cubicBezTo>
                    <a:cubicBezTo>
                      <a:pt x="94" y="13"/>
                      <a:pt x="94" y="12"/>
                      <a:pt x="94" y="13"/>
                    </a:cubicBezTo>
                    <a:cubicBezTo>
                      <a:pt x="95" y="14"/>
                      <a:pt x="95" y="15"/>
                      <a:pt x="94" y="15"/>
                    </a:cubicBezTo>
                    <a:cubicBezTo>
                      <a:pt x="93" y="14"/>
                      <a:pt x="93" y="13"/>
                      <a:pt x="93" y="13"/>
                    </a:cubicBezTo>
                    <a:close/>
                    <a:moveTo>
                      <a:pt x="81" y="13"/>
                    </a:move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2"/>
                      <a:pt x="82" y="12"/>
                    </a:cubicBezTo>
                    <a:cubicBezTo>
                      <a:pt x="82" y="12"/>
                      <a:pt x="82" y="12"/>
                      <a:pt x="83" y="12"/>
                    </a:cubicBezTo>
                    <a:cubicBezTo>
                      <a:pt x="83" y="13"/>
                      <a:pt x="84" y="13"/>
                      <a:pt x="8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3"/>
                      <a:pt x="86" y="12"/>
                      <a:pt x="87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3"/>
                      <a:pt x="91" y="13"/>
                      <a:pt x="91" y="13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0" y="14"/>
                      <a:pt x="90" y="14"/>
                      <a:pt x="89" y="14"/>
                    </a:cubicBezTo>
                    <a:cubicBezTo>
                      <a:pt x="89" y="14"/>
                      <a:pt x="90" y="14"/>
                      <a:pt x="88" y="14"/>
                    </a:cubicBezTo>
                    <a:cubicBezTo>
                      <a:pt x="87" y="14"/>
                      <a:pt x="87" y="14"/>
                      <a:pt x="86" y="14"/>
                    </a:cubicBezTo>
                    <a:cubicBezTo>
                      <a:pt x="86" y="14"/>
                      <a:pt x="86" y="14"/>
                      <a:pt x="85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7" y="13"/>
                      <a:pt x="84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4"/>
                      <a:pt x="81" y="14"/>
                    </a:cubicBezTo>
                    <a:cubicBezTo>
                      <a:pt x="81" y="14"/>
                      <a:pt x="81" y="13"/>
                      <a:pt x="81" y="13"/>
                    </a:cubicBezTo>
                    <a:close/>
                    <a:moveTo>
                      <a:pt x="68" y="16"/>
                    </a:moveTo>
                    <a:cubicBezTo>
                      <a:pt x="68" y="16"/>
                      <a:pt x="68" y="16"/>
                      <a:pt x="68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71" y="16"/>
                      <a:pt x="71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4" y="14"/>
                      <a:pt x="74" y="14"/>
                    </a:cubicBezTo>
                    <a:cubicBezTo>
                      <a:pt x="75" y="14"/>
                      <a:pt x="76" y="13"/>
                      <a:pt x="76" y="13"/>
                    </a:cubicBezTo>
                    <a:cubicBezTo>
                      <a:pt x="76" y="13"/>
                      <a:pt x="78" y="14"/>
                      <a:pt x="78" y="14"/>
                    </a:cubicBezTo>
                    <a:cubicBezTo>
                      <a:pt x="79" y="14"/>
                      <a:pt x="79" y="13"/>
                      <a:pt x="79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0" y="14"/>
                      <a:pt x="69" y="14"/>
                    </a:cubicBezTo>
                    <a:cubicBezTo>
                      <a:pt x="68" y="13"/>
                      <a:pt x="67" y="14"/>
                      <a:pt x="67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7" y="16"/>
                      <a:pt x="67" y="16"/>
                    </a:cubicBezTo>
                    <a:cubicBezTo>
                      <a:pt x="67" y="17"/>
                      <a:pt x="68" y="16"/>
                      <a:pt x="68" y="16"/>
                    </a:cubicBezTo>
                    <a:close/>
                    <a:moveTo>
                      <a:pt x="56" y="22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8" y="22"/>
                      <a:pt x="58" y="22"/>
                    </a:cubicBezTo>
                    <a:cubicBezTo>
                      <a:pt x="58" y="21"/>
                      <a:pt x="59" y="21"/>
                      <a:pt x="59" y="21"/>
                    </a:cubicBezTo>
                    <a:cubicBezTo>
                      <a:pt x="59" y="21"/>
                      <a:pt x="60" y="20"/>
                      <a:pt x="61" y="20"/>
                    </a:cubicBezTo>
                    <a:cubicBezTo>
                      <a:pt x="61" y="20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0" y="18"/>
                      <a:pt x="60" y="18"/>
                    </a:cubicBezTo>
                    <a:cubicBezTo>
                      <a:pt x="60" y="18"/>
                      <a:pt x="58" y="20"/>
                      <a:pt x="58" y="20"/>
                    </a:cubicBezTo>
                    <a:cubicBezTo>
                      <a:pt x="58" y="20"/>
                      <a:pt x="56" y="22"/>
                      <a:pt x="56" y="22"/>
                    </a:cubicBezTo>
                    <a:close/>
                    <a:moveTo>
                      <a:pt x="55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7" y="30"/>
                      <a:pt x="57" y="29"/>
                    </a:cubicBezTo>
                    <a:cubicBezTo>
                      <a:pt x="57" y="29"/>
                      <a:pt x="57" y="27"/>
                      <a:pt x="57" y="27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4" y="25"/>
                      <a:pt x="54" y="25"/>
                    </a:cubicBezTo>
                    <a:cubicBezTo>
                      <a:pt x="54" y="26"/>
                      <a:pt x="53" y="26"/>
                      <a:pt x="52" y="27"/>
                    </a:cubicBezTo>
                    <a:cubicBezTo>
                      <a:pt x="51" y="28"/>
                      <a:pt x="51" y="29"/>
                      <a:pt x="51" y="30"/>
                    </a:cubicBezTo>
                    <a:cubicBezTo>
                      <a:pt x="51" y="30"/>
                      <a:pt x="50" y="31"/>
                      <a:pt x="50" y="32"/>
                    </a:cubicBezTo>
                    <a:cubicBezTo>
                      <a:pt x="50" y="33"/>
                      <a:pt x="51" y="33"/>
                      <a:pt x="52" y="33"/>
                    </a:cubicBezTo>
                    <a:cubicBezTo>
                      <a:pt x="53" y="33"/>
                      <a:pt x="52" y="33"/>
                      <a:pt x="52" y="33"/>
                    </a:cubicBezTo>
                    <a:cubicBezTo>
                      <a:pt x="55" y="32"/>
                      <a:pt x="55" y="32"/>
                      <a:pt x="55" y="32"/>
                    </a:cubicBezTo>
                    <a:close/>
                    <a:moveTo>
                      <a:pt x="21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1" y="94"/>
                      <a:pt x="22" y="94"/>
                    </a:cubicBezTo>
                    <a:cubicBezTo>
                      <a:pt x="22" y="94"/>
                      <a:pt x="22" y="93"/>
                      <a:pt x="22" y="93"/>
                    </a:cubicBezTo>
                    <a:cubicBezTo>
                      <a:pt x="23" y="93"/>
                      <a:pt x="23" y="94"/>
                      <a:pt x="23" y="94"/>
                    </a:cubicBezTo>
                    <a:cubicBezTo>
                      <a:pt x="24" y="94"/>
                      <a:pt x="24" y="95"/>
                      <a:pt x="24" y="95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5" y="97"/>
                      <a:pt x="25" y="98"/>
                      <a:pt x="25" y="98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6" y="99"/>
                      <a:pt x="27" y="99"/>
                    </a:cubicBezTo>
                    <a:cubicBezTo>
                      <a:pt x="27" y="99"/>
                      <a:pt x="27" y="100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2"/>
                      <a:pt x="30" y="102"/>
                      <a:pt x="31" y="103"/>
                    </a:cubicBezTo>
                    <a:cubicBezTo>
                      <a:pt x="32" y="103"/>
                      <a:pt x="32" y="103"/>
                      <a:pt x="33" y="103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4" y="102"/>
                      <a:pt x="34" y="102"/>
                      <a:pt x="35" y="102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3" y="100"/>
                      <a:pt x="32" y="99"/>
                    </a:cubicBezTo>
                    <a:cubicBezTo>
                      <a:pt x="32" y="99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1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9" y="96"/>
                      <a:pt x="29" y="95"/>
                      <a:pt x="29" y="95"/>
                    </a:cubicBezTo>
                    <a:cubicBezTo>
                      <a:pt x="29" y="95"/>
                      <a:pt x="27" y="95"/>
                      <a:pt x="27" y="94"/>
                    </a:cubicBezTo>
                    <a:cubicBezTo>
                      <a:pt x="27" y="94"/>
                      <a:pt x="26" y="94"/>
                      <a:pt x="26" y="94"/>
                    </a:cubicBezTo>
                    <a:cubicBezTo>
                      <a:pt x="26" y="94"/>
                      <a:pt x="24" y="93"/>
                      <a:pt x="24" y="92"/>
                    </a:cubicBezTo>
                    <a:cubicBezTo>
                      <a:pt x="24" y="92"/>
                      <a:pt x="24" y="91"/>
                      <a:pt x="24" y="91"/>
                    </a:cubicBezTo>
                    <a:cubicBezTo>
                      <a:pt x="24" y="91"/>
                      <a:pt x="23" y="91"/>
                      <a:pt x="22" y="91"/>
                    </a:cubicBezTo>
                    <a:cubicBezTo>
                      <a:pt x="21" y="92"/>
                      <a:pt x="20" y="92"/>
                      <a:pt x="20" y="92"/>
                    </a:cubicBezTo>
                    <a:cubicBezTo>
                      <a:pt x="19" y="92"/>
                      <a:pt x="19" y="93"/>
                      <a:pt x="19" y="93"/>
                    </a:cubicBezTo>
                    <a:cubicBezTo>
                      <a:pt x="19" y="93"/>
                      <a:pt x="19" y="94"/>
                      <a:pt x="20" y="94"/>
                    </a:cubicBezTo>
                    <a:cubicBezTo>
                      <a:pt x="20" y="95"/>
                      <a:pt x="21" y="94"/>
                      <a:pt x="21" y="94"/>
                    </a:cubicBezTo>
                    <a:close/>
                    <a:moveTo>
                      <a:pt x="71" y="75"/>
                    </a:move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1" y="76"/>
                      <a:pt x="71" y="76"/>
                      <a:pt x="72" y="76"/>
                    </a:cubicBezTo>
                    <a:cubicBezTo>
                      <a:pt x="72" y="75"/>
                      <a:pt x="72" y="76"/>
                      <a:pt x="73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6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6" y="74"/>
                    </a:cubicBezTo>
                    <a:cubicBezTo>
                      <a:pt x="76" y="74"/>
                      <a:pt x="77" y="74"/>
                      <a:pt x="77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1"/>
                      <a:pt x="80" y="71"/>
                    </a:cubicBezTo>
                    <a:cubicBezTo>
                      <a:pt x="81" y="70"/>
                      <a:pt x="81" y="70"/>
                      <a:pt x="81" y="69"/>
                    </a:cubicBezTo>
                    <a:cubicBezTo>
                      <a:pt x="81" y="69"/>
                      <a:pt x="80" y="69"/>
                      <a:pt x="80" y="70"/>
                    </a:cubicBezTo>
                    <a:cubicBezTo>
                      <a:pt x="79" y="70"/>
                      <a:pt x="78" y="70"/>
                      <a:pt x="78" y="70"/>
                    </a:cubicBezTo>
                    <a:cubicBezTo>
                      <a:pt x="78" y="71"/>
                      <a:pt x="77" y="71"/>
                      <a:pt x="77" y="71"/>
                    </a:cubicBezTo>
                    <a:cubicBezTo>
                      <a:pt x="76" y="71"/>
                      <a:pt x="75" y="72"/>
                      <a:pt x="74" y="72"/>
                    </a:cubicBezTo>
                    <a:cubicBezTo>
                      <a:pt x="74" y="72"/>
                      <a:pt x="74" y="73"/>
                      <a:pt x="73" y="74"/>
                    </a:cubicBezTo>
                    <a:cubicBezTo>
                      <a:pt x="73" y="74"/>
                      <a:pt x="73" y="74"/>
                      <a:pt x="73" y="75"/>
                    </a:cubicBezTo>
                    <a:cubicBezTo>
                      <a:pt x="72" y="75"/>
                      <a:pt x="71" y="75"/>
                      <a:pt x="71" y="7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0" name="Freeform 217">
                <a:extLst>
                  <a:ext uri="{FF2B5EF4-FFF2-40B4-BE49-F238E27FC236}">
                    <a16:creationId xmlns:a16="http://schemas.microsoft.com/office/drawing/2014/main" id="{A30867DA-5497-46E9-05EC-C4C81524E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917" y="3300666"/>
                <a:ext cx="384801" cy="263158"/>
              </a:xfrm>
              <a:custGeom>
                <a:avLst/>
                <a:gdLst>
                  <a:gd name="T0" fmla="*/ 4 w 169"/>
                  <a:gd name="T1" fmla="*/ 28 h 119"/>
                  <a:gd name="T2" fmla="*/ 17 w 169"/>
                  <a:gd name="T3" fmla="*/ 23 h 119"/>
                  <a:gd name="T4" fmla="*/ 24 w 169"/>
                  <a:gd name="T5" fmla="*/ 19 h 119"/>
                  <a:gd name="T6" fmla="*/ 29 w 169"/>
                  <a:gd name="T7" fmla="*/ 16 h 119"/>
                  <a:gd name="T8" fmla="*/ 32 w 169"/>
                  <a:gd name="T9" fmla="*/ 14 h 119"/>
                  <a:gd name="T10" fmla="*/ 38 w 169"/>
                  <a:gd name="T11" fmla="*/ 12 h 119"/>
                  <a:gd name="T12" fmla="*/ 44 w 169"/>
                  <a:gd name="T13" fmla="*/ 11 h 119"/>
                  <a:gd name="T14" fmla="*/ 48 w 169"/>
                  <a:gd name="T15" fmla="*/ 8 h 119"/>
                  <a:gd name="T16" fmla="*/ 56 w 169"/>
                  <a:gd name="T17" fmla="*/ 7 h 119"/>
                  <a:gd name="T18" fmla="*/ 55 w 169"/>
                  <a:gd name="T19" fmla="*/ 2 h 119"/>
                  <a:gd name="T20" fmla="*/ 63 w 169"/>
                  <a:gd name="T21" fmla="*/ 0 h 119"/>
                  <a:gd name="T22" fmla="*/ 69 w 169"/>
                  <a:gd name="T23" fmla="*/ 4 h 119"/>
                  <a:gd name="T24" fmla="*/ 73 w 169"/>
                  <a:gd name="T25" fmla="*/ 8 h 119"/>
                  <a:gd name="T26" fmla="*/ 72 w 169"/>
                  <a:gd name="T27" fmla="*/ 11 h 119"/>
                  <a:gd name="T28" fmla="*/ 78 w 169"/>
                  <a:gd name="T29" fmla="*/ 12 h 119"/>
                  <a:gd name="T30" fmla="*/ 85 w 169"/>
                  <a:gd name="T31" fmla="*/ 10 h 119"/>
                  <a:gd name="T32" fmla="*/ 88 w 169"/>
                  <a:gd name="T33" fmla="*/ 13 h 119"/>
                  <a:gd name="T34" fmla="*/ 95 w 169"/>
                  <a:gd name="T35" fmla="*/ 16 h 119"/>
                  <a:gd name="T36" fmla="*/ 95 w 169"/>
                  <a:gd name="T37" fmla="*/ 21 h 119"/>
                  <a:gd name="T38" fmla="*/ 91 w 169"/>
                  <a:gd name="T39" fmla="*/ 27 h 119"/>
                  <a:gd name="T40" fmla="*/ 95 w 169"/>
                  <a:gd name="T41" fmla="*/ 34 h 119"/>
                  <a:gd name="T42" fmla="*/ 106 w 169"/>
                  <a:gd name="T43" fmla="*/ 41 h 119"/>
                  <a:gd name="T44" fmla="*/ 116 w 169"/>
                  <a:gd name="T45" fmla="*/ 45 h 119"/>
                  <a:gd name="T46" fmla="*/ 123 w 169"/>
                  <a:gd name="T47" fmla="*/ 47 h 119"/>
                  <a:gd name="T48" fmla="*/ 123 w 169"/>
                  <a:gd name="T49" fmla="*/ 53 h 119"/>
                  <a:gd name="T50" fmla="*/ 119 w 169"/>
                  <a:gd name="T51" fmla="*/ 59 h 119"/>
                  <a:gd name="T52" fmla="*/ 110 w 169"/>
                  <a:gd name="T53" fmla="*/ 64 h 119"/>
                  <a:gd name="T54" fmla="*/ 119 w 169"/>
                  <a:gd name="T55" fmla="*/ 66 h 119"/>
                  <a:gd name="T56" fmla="*/ 125 w 169"/>
                  <a:gd name="T57" fmla="*/ 71 h 119"/>
                  <a:gd name="T58" fmla="*/ 140 w 169"/>
                  <a:gd name="T59" fmla="*/ 76 h 119"/>
                  <a:gd name="T60" fmla="*/ 147 w 169"/>
                  <a:gd name="T61" fmla="*/ 76 h 119"/>
                  <a:gd name="T62" fmla="*/ 158 w 169"/>
                  <a:gd name="T63" fmla="*/ 75 h 119"/>
                  <a:gd name="T64" fmla="*/ 155 w 169"/>
                  <a:gd name="T65" fmla="*/ 83 h 119"/>
                  <a:gd name="T66" fmla="*/ 156 w 169"/>
                  <a:gd name="T67" fmla="*/ 87 h 119"/>
                  <a:gd name="T68" fmla="*/ 164 w 169"/>
                  <a:gd name="T69" fmla="*/ 93 h 119"/>
                  <a:gd name="T70" fmla="*/ 158 w 169"/>
                  <a:gd name="T71" fmla="*/ 96 h 119"/>
                  <a:gd name="T72" fmla="*/ 164 w 169"/>
                  <a:gd name="T73" fmla="*/ 101 h 119"/>
                  <a:gd name="T74" fmla="*/ 167 w 169"/>
                  <a:gd name="T75" fmla="*/ 111 h 119"/>
                  <a:gd name="T76" fmla="*/ 162 w 169"/>
                  <a:gd name="T77" fmla="*/ 114 h 119"/>
                  <a:gd name="T78" fmla="*/ 154 w 169"/>
                  <a:gd name="T79" fmla="*/ 119 h 119"/>
                  <a:gd name="T80" fmla="*/ 142 w 169"/>
                  <a:gd name="T81" fmla="*/ 107 h 119"/>
                  <a:gd name="T82" fmla="*/ 138 w 169"/>
                  <a:gd name="T83" fmla="*/ 98 h 119"/>
                  <a:gd name="T84" fmla="*/ 129 w 169"/>
                  <a:gd name="T85" fmla="*/ 97 h 119"/>
                  <a:gd name="T86" fmla="*/ 126 w 169"/>
                  <a:gd name="T87" fmla="*/ 85 h 119"/>
                  <a:gd name="T88" fmla="*/ 114 w 169"/>
                  <a:gd name="T89" fmla="*/ 91 h 119"/>
                  <a:gd name="T90" fmla="*/ 101 w 169"/>
                  <a:gd name="T91" fmla="*/ 90 h 119"/>
                  <a:gd name="T92" fmla="*/ 96 w 169"/>
                  <a:gd name="T93" fmla="*/ 86 h 119"/>
                  <a:gd name="T94" fmla="*/ 88 w 169"/>
                  <a:gd name="T95" fmla="*/ 84 h 119"/>
                  <a:gd name="T96" fmla="*/ 76 w 169"/>
                  <a:gd name="T97" fmla="*/ 88 h 119"/>
                  <a:gd name="T98" fmla="*/ 69 w 169"/>
                  <a:gd name="T99" fmla="*/ 84 h 119"/>
                  <a:gd name="T100" fmla="*/ 56 w 169"/>
                  <a:gd name="T101" fmla="*/ 80 h 119"/>
                  <a:gd name="T102" fmla="*/ 41 w 169"/>
                  <a:gd name="T103" fmla="*/ 83 h 119"/>
                  <a:gd name="T104" fmla="*/ 30 w 169"/>
                  <a:gd name="T105" fmla="*/ 83 h 119"/>
                  <a:gd name="T106" fmla="*/ 26 w 169"/>
                  <a:gd name="T107" fmla="*/ 77 h 119"/>
                  <a:gd name="T108" fmla="*/ 20 w 169"/>
                  <a:gd name="T109" fmla="*/ 71 h 119"/>
                  <a:gd name="T110" fmla="*/ 15 w 169"/>
                  <a:gd name="T111" fmla="*/ 61 h 119"/>
                  <a:gd name="T112" fmla="*/ 18 w 169"/>
                  <a:gd name="T113" fmla="*/ 46 h 119"/>
                  <a:gd name="T114" fmla="*/ 13 w 169"/>
                  <a:gd name="T115" fmla="*/ 37 h 119"/>
                  <a:gd name="T116" fmla="*/ 2 w 169"/>
                  <a:gd name="T117" fmla="*/ 3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119">
                    <a:moveTo>
                      <a:pt x="2" y="3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6" y="28"/>
                      <a:pt x="7" y="27"/>
                    </a:cubicBezTo>
                    <a:cubicBezTo>
                      <a:pt x="9" y="27"/>
                      <a:pt x="15" y="25"/>
                      <a:pt x="15" y="25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1"/>
                      <a:pt x="19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20"/>
                      <a:pt x="24" y="19"/>
                      <a:pt x="24" y="19"/>
                    </a:cubicBezTo>
                    <a:cubicBezTo>
                      <a:pt x="24" y="19"/>
                      <a:pt x="24" y="18"/>
                      <a:pt x="25" y="18"/>
                    </a:cubicBezTo>
                    <a:cubicBezTo>
                      <a:pt x="25" y="18"/>
                      <a:pt x="26" y="18"/>
                      <a:pt x="27" y="17"/>
                    </a:cubicBezTo>
                    <a:cubicBezTo>
                      <a:pt x="28" y="17"/>
                      <a:pt x="28" y="17"/>
                      <a:pt x="29" y="16"/>
                    </a:cubicBezTo>
                    <a:cubicBezTo>
                      <a:pt x="29" y="16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2" y="14"/>
                      <a:pt x="32" y="14"/>
                    </a:cubicBezTo>
                    <a:cubicBezTo>
                      <a:pt x="32" y="14"/>
                      <a:pt x="34" y="14"/>
                      <a:pt x="35" y="14"/>
                    </a:cubicBezTo>
                    <a:cubicBezTo>
                      <a:pt x="35" y="14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8" y="12"/>
                    </a:cubicBezTo>
                    <a:cubicBezTo>
                      <a:pt x="39" y="12"/>
                      <a:pt x="40" y="12"/>
                      <a:pt x="41" y="12"/>
                    </a:cubicBezTo>
                    <a:cubicBezTo>
                      <a:pt x="41" y="12"/>
                      <a:pt x="43" y="12"/>
                      <a:pt x="43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5" y="11"/>
                      <a:pt x="44" y="10"/>
                      <a:pt x="45" y="11"/>
                    </a:cubicBezTo>
                    <a:cubicBezTo>
                      <a:pt x="46" y="11"/>
                      <a:pt x="45" y="12"/>
                      <a:pt x="46" y="11"/>
                    </a:cubicBezTo>
                    <a:cubicBezTo>
                      <a:pt x="47" y="10"/>
                      <a:pt x="48" y="8"/>
                      <a:pt x="48" y="8"/>
                    </a:cubicBezTo>
                    <a:cubicBezTo>
                      <a:pt x="48" y="8"/>
                      <a:pt x="47" y="8"/>
                      <a:pt x="49" y="8"/>
                    </a:cubicBezTo>
                    <a:cubicBezTo>
                      <a:pt x="51" y="8"/>
                      <a:pt x="51" y="8"/>
                      <a:pt x="53" y="8"/>
                    </a:cubicBezTo>
                    <a:cubicBezTo>
                      <a:pt x="54" y="8"/>
                      <a:pt x="56" y="7"/>
                      <a:pt x="56" y="7"/>
                    </a:cubicBezTo>
                    <a:cubicBezTo>
                      <a:pt x="57" y="7"/>
                      <a:pt x="58" y="6"/>
                      <a:pt x="58" y="6"/>
                    </a:cubicBezTo>
                    <a:cubicBezTo>
                      <a:pt x="58" y="5"/>
                      <a:pt x="54" y="3"/>
                      <a:pt x="54" y="3"/>
                    </a:cubicBezTo>
                    <a:cubicBezTo>
                      <a:pt x="54" y="3"/>
                      <a:pt x="52" y="2"/>
                      <a:pt x="55" y="2"/>
                    </a:cubicBezTo>
                    <a:cubicBezTo>
                      <a:pt x="58" y="3"/>
                      <a:pt x="59" y="3"/>
                      <a:pt x="59" y="3"/>
                    </a:cubicBezTo>
                    <a:cubicBezTo>
                      <a:pt x="60" y="3"/>
                      <a:pt x="60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cubicBezTo>
                      <a:pt x="64" y="0"/>
                      <a:pt x="66" y="2"/>
                      <a:pt x="66" y="2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0" y="3"/>
                      <a:pt x="71" y="4"/>
                    </a:cubicBezTo>
                    <a:cubicBezTo>
                      <a:pt x="72" y="4"/>
                      <a:pt x="74" y="6"/>
                      <a:pt x="74" y="6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11"/>
                      <a:pt x="70" y="11"/>
                    </a:cubicBezTo>
                    <a:cubicBezTo>
                      <a:pt x="70" y="11"/>
                      <a:pt x="71" y="12"/>
                      <a:pt x="72" y="11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3" y="10"/>
                      <a:pt x="76" y="10"/>
                      <a:pt x="76" y="11"/>
                    </a:cubicBezTo>
                    <a:cubicBezTo>
                      <a:pt x="76" y="11"/>
                      <a:pt x="78" y="12"/>
                      <a:pt x="78" y="12"/>
                    </a:cubicBezTo>
                    <a:cubicBezTo>
                      <a:pt x="79" y="11"/>
                      <a:pt x="80" y="11"/>
                      <a:pt x="81" y="11"/>
                    </a:cubicBezTo>
                    <a:cubicBezTo>
                      <a:pt x="81" y="11"/>
                      <a:pt x="82" y="12"/>
                      <a:pt x="83" y="12"/>
                    </a:cubicBezTo>
                    <a:cubicBezTo>
                      <a:pt x="84" y="12"/>
                      <a:pt x="85" y="10"/>
                      <a:pt x="85" y="10"/>
                    </a:cubicBezTo>
                    <a:cubicBezTo>
                      <a:pt x="85" y="10"/>
                      <a:pt x="86" y="10"/>
                      <a:pt x="86" y="11"/>
                    </a:cubicBezTo>
                    <a:cubicBezTo>
                      <a:pt x="87" y="11"/>
                      <a:pt x="86" y="11"/>
                      <a:pt x="87" y="12"/>
                    </a:cubicBezTo>
                    <a:cubicBezTo>
                      <a:pt x="87" y="13"/>
                      <a:pt x="87" y="13"/>
                      <a:pt x="88" y="13"/>
                    </a:cubicBezTo>
                    <a:cubicBezTo>
                      <a:pt x="89" y="14"/>
                      <a:pt x="91" y="14"/>
                      <a:pt x="91" y="15"/>
                    </a:cubicBezTo>
                    <a:cubicBezTo>
                      <a:pt x="91" y="15"/>
                      <a:pt x="92" y="17"/>
                      <a:pt x="93" y="17"/>
                    </a:cubicBezTo>
                    <a:cubicBezTo>
                      <a:pt x="94" y="16"/>
                      <a:pt x="94" y="16"/>
                      <a:pt x="95" y="16"/>
                    </a:cubicBezTo>
                    <a:cubicBezTo>
                      <a:pt x="96" y="17"/>
                      <a:pt x="98" y="16"/>
                      <a:pt x="98" y="17"/>
                    </a:cubicBezTo>
                    <a:cubicBezTo>
                      <a:pt x="97" y="18"/>
                      <a:pt x="97" y="19"/>
                      <a:pt x="97" y="20"/>
                    </a:cubicBezTo>
                    <a:cubicBezTo>
                      <a:pt x="97" y="20"/>
                      <a:pt x="96" y="21"/>
                      <a:pt x="95" y="21"/>
                    </a:cubicBezTo>
                    <a:cubicBezTo>
                      <a:pt x="94" y="21"/>
                      <a:pt x="93" y="22"/>
                      <a:pt x="93" y="22"/>
                    </a:cubicBezTo>
                    <a:cubicBezTo>
                      <a:pt x="93" y="23"/>
                      <a:pt x="92" y="24"/>
                      <a:pt x="92" y="25"/>
                    </a:cubicBezTo>
                    <a:cubicBezTo>
                      <a:pt x="91" y="26"/>
                      <a:pt x="91" y="27"/>
                      <a:pt x="91" y="27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9"/>
                      <a:pt x="93" y="33"/>
                      <a:pt x="93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4" y="41"/>
                      <a:pt x="106" y="41"/>
                    </a:cubicBezTo>
                    <a:cubicBezTo>
                      <a:pt x="108" y="42"/>
                      <a:pt x="110" y="42"/>
                      <a:pt x="110" y="42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5" y="45"/>
                      <a:pt x="116" y="45"/>
                    </a:cubicBezTo>
                    <a:cubicBezTo>
                      <a:pt x="116" y="46"/>
                      <a:pt x="119" y="46"/>
                      <a:pt x="119" y="46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1" y="46"/>
                      <a:pt x="122" y="45"/>
                      <a:pt x="123" y="47"/>
                    </a:cubicBezTo>
                    <a:cubicBezTo>
                      <a:pt x="123" y="48"/>
                      <a:pt x="124" y="50"/>
                      <a:pt x="124" y="50"/>
                    </a:cubicBezTo>
                    <a:cubicBezTo>
                      <a:pt x="124" y="50"/>
                      <a:pt x="124" y="51"/>
                      <a:pt x="124" y="52"/>
                    </a:cubicBezTo>
                    <a:cubicBezTo>
                      <a:pt x="123" y="52"/>
                      <a:pt x="123" y="52"/>
                      <a:pt x="123" y="53"/>
                    </a:cubicBezTo>
                    <a:cubicBezTo>
                      <a:pt x="123" y="53"/>
                      <a:pt x="123" y="57"/>
                      <a:pt x="123" y="57"/>
                    </a:cubicBezTo>
                    <a:cubicBezTo>
                      <a:pt x="123" y="57"/>
                      <a:pt x="123" y="58"/>
                      <a:pt x="122" y="58"/>
                    </a:cubicBezTo>
                    <a:cubicBezTo>
                      <a:pt x="120" y="59"/>
                      <a:pt x="120" y="59"/>
                      <a:pt x="119" y="59"/>
                    </a:cubicBezTo>
                    <a:cubicBezTo>
                      <a:pt x="117" y="59"/>
                      <a:pt x="114" y="60"/>
                      <a:pt x="113" y="61"/>
                    </a:cubicBezTo>
                    <a:cubicBezTo>
                      <a:pt x="113" y="61"/>
                      <a:pt x="111" y="61"/>
                      <a:pt x="111" y="61"/>
                    </a:cubicBezTo>
                    <a:cubicBezTo>
                      <a:pt x="111" y="62"/>
                      <a:pt x="110" y="64"/>
                      <a:pt x="110" y="64"/>
                    </a:cubicBezTo>
                    <a:cubicBezTo>
                      <a:pt x="110" y="64"/>
                      <a:pt x="110" y="66"/>
                      <a:pt x="112" y="66"/>
                    </a:cubicBezTo>
                    <a:cubicBezTo>
                      <a:pt x="115" y="66"/>
                      <a:pt x="115" y="66"/>
                      <a:pt x="116" y="66"/>
                    </a:cubicBezTo>
                    <a:cubicBezTo>
                      <a:pt x="117" y="66"/>
                      <a:pt x="117" y="65"/>
                      <a:pt x="119" y="66"/>
                    </a:cubicBezTo>
                    <a:cubicBezTo>
                      <a:pt x="120" y="66"/>
                      <a:pt x="121" y="68"/>
                      <a:pt x="121" y="68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0" y="76"/>
                      <a:pt x="140" y="76"/>
                      <a:pt x="140" y="76"/>
                    </a:cubicBezTo>
                    <a:cubicBezTo>
                      <a:pt x="140" y="76"/>
                      <a:pt x="140" y="79"/>
                      <a:pt x="141" y="79"/>
                    </a:cubicBezTo>
                    <a:cubicBezTo>
                      <a:pt x="143" y="79"/>
                      <a:pt x="144" y="78"/>
                      <a:pt x="144" y="78"/>
                    </a:cubicBezTo>
                    <a:cubicBezTo>
                      <a:pt x="144" y="78"/>
                      <a:pt x="146" y="76"/>
                      <a:pt x="147" y="76"/>
                    </a:cubicBezTo>
                    <a:cubicBezTo>
                      <a:pt x="149" y="75"/>
                      <a:pt x="148" y="74"/>
                      <a:pt x="150" y="75"/>
                    </a:cubicBezTo>
                    <a:cubicBezTo>
                      <a:pt x="152" y="77"/>
                      <a:pt x="156" y="75"/>
                      <a:pt x="156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54" y="84"/>
                      <a:pt x="154" y="85"/>
                      <a:pt x="154" y="86"/>
                    </a:cubicBezTo>
                    <a:cubicBezTo>
                      <a:pt x="155" y="86"/>
                      <a:pt x="156" y="87"/>
                      <a:pt x="156" y="87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3"/>
                      <a:pt x="164" y="93"/>
                    </a:cubicBezTo>
                    <a:cubicBezTo>
                      <a:pt x="165" y="93"/>
                      <a:pt x="167" y="94"/>
                      <a:pt x="167" y="94"/>
                    </a:cubicBezTo>
                    <a:cubicBezTo>
                      <a:pt x="167" y="94"/>
                      <a:pt x="163" y="97"/>
                      <a:pt x="162" y="97"/>
                    </a:cubicBezTo>
                    <a:cubicBezTo>
                      <a:pt x="161" y="97"/>
                      <a:pt x="158" y="96"/>
                      <a:pt x="158" y="9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3" y="100"/>
                      <a:pt x="163" y="100"/>
                      <a:pt x="164" y="101"/>
                    </a:cubicBezTo>
                    <a:cubicBezTo>
                      <a:pt x="164" y="102"/>
                      <a:pt x="165" y="103"/>
                      <a:pt x="165" y="103"/>
                    </a:cubicBezTo>
                    <a:cubicBezTo>
                      <a:pt x="165" y="103"/>
                      <a:pt x="169" y="102"/>
                      <a:pt x="169" y="106"/>
                    </a:cubicBezTo>
                    <a:cubicBezTo>
                      <a:pt x="168" y="107"/>
                      <a:pt x="167" y="110"/>
                      <a:pt x="167" y="111"/>
                    </a:cubicBezTo>
                    <a:cubicBezTo>
                      <a:pt x="168" y="111"/>
                      <a:pt x="168" y="112"/>
                      <a:pt x="168" y="112"/>
                    </a:cubicBezTo>
                    <a:cubicBezTo>
                      <a:pt x="166" y="114"/>
                      <a:pt x="166" y="114"/>
                      <a:pt x="166" y="114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8"/>
                      <a:pt x="137" y="98"/>
                      <a:pt x="135" y="98"/>
                    </a:cubicBezTo>
                    <a:cubicBezTo>
                      <a:pt x="134" y="98"/>
                      <a:pt x="131" y="97"/>
                      <a:pt x="131" y="97"/>
                    </a:cubicBez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92"/>
                      <a:pt x="128" y="88"/>
                      <a:pt x="127" y="88"/>
                    </a:cubicBezTo>
                    <a:cubicBezTo>
                      <a:pt x="127" y="87"/>
                      <a:pt x="126" y="85"/>
                      <a:pt x="126" y="85"/>
                    </a:cubicBezTo>
                    <a:cubicBezTo>
                      <a:pt x="126" y="85"/>
                      <a:pt x="123" y="86"/>
                      <a:pt x="121" y="86"/>
                    </a:cubicBezTo>
                    <a:cubicBezTo>
                      <a:pt x="120" y="87"/>
                      <a:pt x="118" y="88"/>
                      <a:pt x="117" y="89"/>
                    </a:cubicBezTo>
                    <a:cubicBezTo>
                      <a:pt x="116" y="90"/>
                      <a:pt x="114" y="91"/>
                      <a:pt x="114" y="91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9" y="94"/>
                      <a:pt x="98" y="92"/>
                      <a:pt x="97" y="91"/>
                    </a:cubicBezTo>
                    <a:cubicBezTo>
                      <a:pt x="97" y="89"/>
                      <a:pt x="96" y="86"/>
                      <a:pt x="96" y="86"/>
                    </a:cubicBezTo>
                    <a:cubicBezTo>
                      <a:pt x="96" y="86"/>
                      <a:pt x="95" y="85"/>
                      <a:pt x="94" y="85"/>
                    </a:cubicBezTo>
                    <a:cubicBezTo>
                      <a:pt x="93" y="85"/>
                      <a:pt x="91" y="84"/>
                      <a:pt x="91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8"/>
                      <a:pt x="75" y="86"/>
                      <a:pt x="74" y="87"/>
                    </a:cubicBezTo>
                    <a:cubicBezTo>
                      <a:pt x="73" y="87"/>
                      <a:pt x="70" y="86"/>
                      <a:pt x="70" y="86"/>
                    </a:cubicBezTo>
                    <a:cubicBezTo>
                      <a:pt x="70" y="86"/>
                      <a:pt x="69" y="85"/>
                      <a:pt x="69" y="84"/>
                    </a:cubicBezTo>
                    <a:cubicBezTo>
                      <a:pt x="69" y="83"/>
                      <a:pt x="66" y="81"/>
                      <a:pt x="66" y="81"/>
                    </a:cubicBezTo>
                    <a:cubicBezTo>
                      <a:pt x="66" y="81"/>
                      <a:pt x="62" y="79"/>
                      <a:pt x="61" y="79"/>
                    </a:cubicBezTo>
                    <a:cubicBezTo>
                      <a:pt x="60" y="80"/>
                      <a:pt x="57" y="80"/>
                      <a:pt x="56" y="80"/>
                    </a:cubicBezTo>
                    <a:cubicBezTo>
                      <a:pt x="54" y="80"/>
                      <a:pt x="49" y="79"/>
                      <a:pt x="49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3" y="82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4" y="83"/>
                      <a:pt x="33" y="83"/>
                    </a:cubicBezTo>
                    <a:cubicBezTo>
                      <a:pt x="32" y="83"/>
                      <a:pt x="32" y="83"/>
                      <a:pt x="30" y="83"/>
                    </a:cubicBezTo>
                    <a:cubicBezTo>
                      <a:pt x="28" y="83"/>
                      <a:pt x="23" y="83"/>
                      <a:pt x="23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7" y="78"/>
                      <a:pt x="26" y="77"/>
                    </a:cubicBezTo>
                    <a:cubicBezTo>
                      <a:pt x="25" y="76"/>
                      <a:pt x="25" y="75"/>
                      <a:pt x="24" y="75"/>
                    </a:cubicBezTo>
                    <a:cubicBezTo>
                      <a:pt x="23" y="74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1"/>
                    </a:cubicBezTo>
                    <a:cubicBezTo>
                      <a:pt x="19" y="70"/>
                      <a:pt x="18" y="67"/>
                      <a:pt x="18" y="67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4" y="63"/>
                      <a:pt x="15" y="61"/>
                    </a:cubicBezTo>
                    <a:cubicBezTo>
                      <a:pt x="16" y="59"/>
                      <a:pt x="18" y="54"/>
                      <a:pt x="18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3"/>
                      <a:pt x="14" y="41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2" y="35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2" y="3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1" name="Freeform 219">
                <a:extLst>
                  <a:ext uri="{FF2B5EF4-FFF2-40B4-BE49-F238E27FC236}">
                    <a16:creationId xmlns:a16="http://schemas.microsoft.com/office/drawing/2014/main" id="{10B9C5A0-A204-A1FC-C658-44BC78D79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415" y="2990629"/>
                <a:ext cx="547516" cy="376093"/>
              </a:xfrm>
              <a:custGeom>
                <a:avLst/>
                <a:gdLst>
                  <a:gd name="T0" fmla="*/ 28 w 240"/>
                  <a:gd name="T1" fmla="*/ 61 h 170"/>
                  <a:gd name="T2" fmla="*/ 31 w 240"/>
                  <a:gd name="T3" fmla="*/ 54 h 170"/>
                  <a:gd name="T4" fmla="*/ 44 w 240"/>
                  <a:gd name="T5" fmla="*/ 55 h 170"/>
                  <a:gd name="T6" fmla="*/ 64 w 240"/>
                  <a:gd name="T7" fmla="*/ 59 h 170"/>
                  <a:gd name="T8" fmla="*/ 96 w 240"/>
                  <a:gd name="T9" fmla="*/ 52 h 170"/>
                  <a:gd name="T10" fmla="*/ 95 w 240"/>
                  <a:gd name="T11" fmla="*/ 41 h 170"/>
                  <a:gd name="T12" fmla="*/ 115 w 240"/>
                  <a:gd name="T13" fmla="*/ 36 h 170"/>
                  <a:gd name="T14" fmla="*/ 127 w 240"/>
                  <a:gd name="T15" fmla="*/ 30 h 170"/>
                  <a:gd name="T16" fmla="*/ 139 w 240"/>
                  <a:gd name="T17" fmla="*/ 24 h 170"/>
                  <a:gd name="T18" fmla="*/ 148 w 240"/>
                  <a:gd name="T19" fmla="*/ 9 h 170"/>
                  <a:gd name="T20" fmla="*/ 168 w 240"/>
                  <a:gd name="T21" fmla="*/ 5 h 170"/>
                  <a:gd name="T22" fmla="*/ 186 w 240"/>
                  <a:gd name="T23" fmla="*/ 1 h 170"/>
                  <a:gd name="T24" fmla="*/ 207 w 240"/>
                  <a:gd name="T25" fmla="*/ 6 h 170"/>
                  <a:gd name="T26" fmla="*/ 218 w 240"/>
                  <a:gd name="T27" fmla="*/ 11 h 170"/>
                  <a:gd name="T28" fmla="*/ 229 w 240"/>
                  <a:gd name="T29" fmla="*/ 17 h 170"/>
                  <a:gd name="T30" fmla="*/ 238 w 240"/>
                  <a:gd name="T31" fmla="*/ 23 h 170"/>
                  <a:gd name="T32" fmla="*/ 234 w 240"/>
                  <a:gd name="T33" fmla="*/ 33 h 170"/>
                  <a:gd name="T34" fmla="*/ 224 w 240"/>
                  <a:gd name="T35" fmla="*/ 39 h 170"/>
                  <a:gd name="T36" fmla="*/ 217 w 240"/>
                  <a:gd name="T37" fmla="*/ 48 h 170"/>
                  <a:gd name="T38" fmla="*/ 213 w 240"/>
                  <a:gd name="T39" fmla="*/ 62 h 170"/>
                  <a:gd name="T40" fmla="*/ 206 w 240"/>
                  <a:gd name="T41" fmla="*/ 75 h 170"/>
                  <a:gd name="T42" fmla="*/ 201 w 240"/>
                  <a:gd name="T43" fmla="*/ 90 h 170"/>
                  <a:gd name="T44" fmla="*/ 199 w 240"/>
                  <a:gd name="T45" fmla="*/ 106 h 170"/>
                  <a:gd name="T46" fmla="*/ 196 w 240"/>
                  <a:gd name="T47" fmla="*/ 117 h 170"/>
                  <a:gd name="T48" fmla="*/ 192 w 240"/>
                  <a:gd name="T49" fmla="*/ 126 h 170"/>
                  <a:gd name="T50" fmla="*/ 177 w 240"/>
                  <a:gd name="T51" fmla="*/ 135 h 170"/>
                  <a:gd name="T52" fmla="*/ 168 w 240"/>
                  <a:gd name="T53" fmla="*/ 139 h 170"/>
                  <a:gd name="T54" fmla="*/ 153 w 240"/>
                  <a:gd name="T55" fmla="*/ 139 h 170"/>
                  <a:gd name="T56" fmla="*/ 139 w 240"/>
                  <a:gd name="T57" fmla="*/ 141 h 170"/>
                  <a:gd name="T58" fmla="*/ 130 w 240"/>
                  <a:gd name="T59" fmla="*/ 144 h 170"/>
                  <a:gd name="T60" fmla="*/ 123 w 240"/>
                  <a:gd name="T61" fmla="*/ 152 h 170"/>
                  <a:gd name="T62" fmla="*/ 115 w 240"/>
                  <a:gd name="T63" fmla="*/ 152 h 170"/>
                  <a:gd name="T64" fmla="*/ 105 w 240"/>
                  <a:gd name="T65" fmla="*/ 159 h 170"/>
                  <a:gd name="T66" fmla="*/ 94 w 240"/>
                  <a:gd name="T67" fmla="*/ 167 h 170"/>
                  <a:gd name="T68" fmla="*/ 80 w 240"/>
                  <a:gd name="T69" fmla="*/ 170 h 170"/>
                  <a:gd name="T70" fmla="*/ 64 w 240"/>
                  <a:gd name="T71" fmla="*/ 168 h 170"/>
                  <a:gd name="T72" fmla="*/ 55 w 240"/>
                  <a:gd name="T73" fmla="*/ 162 h 170"/>
                  <a:gd name="T74" fmla="*/ 42 w 240"/>
                  <a:gd name="T75" fmla="*/ 152 h 170"/>
                  <a:gd name="T76" fmla="*/ 26 w 240"/>
                  <a:gd name="T77" fmla="*/ 143 h 170"/>
                  <a:gd name="T78" fmla="*/ 16 w 240"/>
                  <a:gd name="T79" fmla="*/ 135 h 170"/>
                  <a:gd name="T80" fmla="*/ 7 w 240"/>
                  <a:gd name="T81" fmla="*/ 121 h 170"/>
                  <a:gd name="T82" fmla="*/ 0 w 240"/>
                  <a:gd name="T83" fmla="*/ 117 h 170"/>
                  <a:gd name="T84" fmla="*/ 3 w 240"/>
                  <a:gd name="T85" fmla="*/ 109 h 170"/>
                  <a:gd name="T86" fmla="*/ 8 w 240"/>
                  <a:gd name="T87" fmla="*/ 97 h 170"/>
                  <a:gd name="T88" fmla="*/ 7 w 240"/>
                  <a:gd name="T89" fmla="*/ 88 h 170"/>
                  <a:gd name="T90" fmla="*/ 12 w 240"/>
                  <a:gd name="T91" fmla="*/ 74 h 170"/>
                  <a:gd name="T92" fmla="*/ 8 w 240"/>
                  <a:gd name="T93" fmla="*/ 69 h 170"/>
                  <a:gd name="T94" fmla="*/ 20 w 240"/>
                  <a:gd name="T95" fmla="*/ 70 h 170"/>
                  <a:gd name="T96" fmla="*/ 27 w 240"/>
                  <a:gd name="T97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0" h="170">
                    <a:moveTo>
                      <a:pt x="28" y="61"/>
                    </a:move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90" y="57"/>
                      <a:pt x="91" y="56"/>
                    </a:cubicBezTo>
                    <a:cubicBezTo>
                      <a:pt x="92" y="55"/>
                      <a:pt x="98" y="54"/>
                      <a:pt x="96" y="52"/>
                    </a:cubicBezTo>
                    <a:cubicBezTo>
                      <a:pt x="94" y="51"/>
                      <a:pt x="90" y="48"/>
                      <a:pt x="90" y="48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5" y="7"/>
                      <a:pt x="215" y="7"/>
                      <a:pt x="215" y="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23" y="10"/>
                      <a:pt x="223" y="10"/>
                      <a:pt x="223" y="10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38" y="23"/>
                      <a:pt x="238" y="23"/>
                      <a:pt x="238" y="2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31"/>
                      <a:pt x="236" y="33"/>
                      <a:pt x="234" y="33"/>
                    </a:cubicBezTo>
                    <a:cubicBezTo>
                      <a:pt x="233" y="34"/>
                      <a:pt x="231" y="35"/>
                      <a:pt x="231" y="35"/>
                    </a:cubicBezTo>
                    <a:cubicBezTo>
                      <a:pt x="228" y="38"/>
                      <a:pt x="228" y="38"/>
                      <a:pt x="228" y="38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1" y="40"/>
                      <a:pt x="221" y="40"/>
                      <a:pt x="221" y="40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5" y="61"/>
                      <a:pt x="213" y="62"/>
                    </a:cubicBezTo>
                    <a:cubicBezTo>
                      <a:pt x="212" y="62"/>
                      <a:pt x="211" y="63"/>
                      <a:pt x="211" y="63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5" y="83"/>
                      <a:pt x="205" y="83"/>
                      <a:pt x="205" y="83"/>
                    </a:cubicBezTo>
                    <a:cubicBezTo>
                      <a:pt x="205" y="83"/>
                      <a:pt x="207" y="87"/>
                      <a:pt x="204" y="87"/>
                    </a:cubicBezTo>
                    <a:cubicBezTo>
                      <a:pt x="202" y="88"/>
                      <a:pt x="201" y="90"/>
                      <a:pt x="201" y="90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6" y="117"/>
                      <a:pt x="196" y="117"/>
                      <a:pt x="196" y="117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4" y="121"/>
                      <a:pt x="194" y="121"/>
                      <a:pt x="194" y="121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5"/>
                      <a:pt x="178" y="135"/>
                      <a:pt x="176" y="137"/>
                    </a:cubicBezTo>
                    <a:cubicBezTo>
                      <a:pt x="174" y="138"/>
                      <a:pt x="170" y="139"/>
                      <a:pt x="170" y="139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1" y="139"/>
                      <a:pt x="160" y="138"/>
                      <a:pt x="159" y="139"/>
                    </a:cubicBezTo>
                    <a:cubicBezTo>
                      <a:pt x="158" y="139"/>
                      <a:pt x="153" y="139"/>
                      <a:pt x="153" y="139"/>
                    </a:cubicBezTo>
                    <a:cubicBezTo>
                      <a:pt x="153" y="139"/>
                      <a:pt x="151" y="138"/>
                      <a:pt x="150" y="138"/>
                    </a:cubicBezTo>
                    <a:cubicBezTo>
                      <a:pt x="149" y="138"/>
                      <a:pt x="143" y="139"/>
                      <a:pt x="143" y="139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8" y="139"/>
                      <a:pt x="137" y="140"/>
                    </a:cubicBezTo>
                    <a:cubicBezTo>
                      <a:pt x="135" y="140"/>
                      <a:pt x="130" y="142"/>
                      <a:pt x="130" y="142"/>
                    </a:cubicBezTo>
                    <a:cubicBezTo>
                      <a:pt x="130" y="142"/>
                      <a:pt x="132" y="144"/>
                      <a:pt x="130" y="144"/>
                    </a:cubicBezTo>
                    <a:cubicBezTo>
                      <a:pt x="129" y="144"/>
                      <a:pt x="126" y="148"/>
                      <a:pt x="126" y="148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3" y="152"/>
                      <a:pt x="122" y="152"/>
                      <a:pt x="120" y="152"/>
                    </a:cubicBezTo>
                    <a:cubicBezTo>
                      <a:pt x="119" y="152"/>
                      <a:pt x="116" y="153"/>
                      <a:pt x="116" y="153"/>
                    </a:cubicBezTo>
                    <a:cubicBezTo>
                      <a:pt x="115" y="152"/>
                      <a:pt x="115" y="152"/>
                      <a:pt x="115" y="152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5" y="159"/>
                      <a:pt x="105" y="159"/>
                      <a:pt x="105" y="159"/>
                    </a:cubicBezTo>
                    <a:cubicBezTo>
                      <a:pt x="103" y="164"/>
                      <a:pt x="103" y="164"/>
                      <a:pt x="103" y="164"/>
                    </a:cubicBezTo>
                    <a:cubicBezTo>
                      <a:pt x="103" y="164"/>
                      <a:pt x="100" y="165"/>
                      <a:pt x="100" y="166"/>
                    </a:cubicBezTo>
                    <a:cubicBezTo>
                      <a:pt x="99" y="167"/>
                      <a:pt x="94" y="167"/>
                      <a:pt x="94" y="167"/>
                    </a:cubicBezTo>
                    <a:cubicBezTo>
                      <a:pt x="90" y="167"/>
                      <a:pt x="90" y="167"/>
                      <a:pt x="90" y="167"/>
                    </a:cubicBezTo>
                    <a:cubicBezTo>
                      <a:pt x="83" y="169"/>
                      <a:pt x="83" y="169"/>
                      <a:pt x="83" y="169"/>
                    </a:cubicBezTo>
                    <a:cubicBezTo>
                      <a:pt x="83" y="169"/>
                      <a:pt x="81" y="170"/>
                      <a:pt x="80" y="170"/>
                    </a:cubicBezTo>
                    <a:cubicBezTo>
                      <a:pt x="79" y="170"/>
                      <a:pt x="74" y="169"/>
                      <a:pt x="74" y="169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8"/>
                      <a:pt x="7" y="88"/>
                    </a:cubicBezTo>
                    <a:cubicBezTo>
                      <a:pt x="8" y="88"/>
                      <a:pt x="11" y="86"/>
                      <a:pt x="11" y="86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21" y="71"/>
                      <a:pt x="20" y="70"/>
                    </a:cubicBezTo>
                    <a:cubicBezTo>
                      <a:pt x="20" y="67"/>
                      <a:pt x="21" y="69"/>
                      <a:pt x="21" y="69"/>
                    </a:cubicBezTo>
                    <a:cubicBezTo>
                      <a:pt x="22" y="71"/>
                      <a:pt x="25" y="69"/>
                      <a:pt x="27" y="69"/>
                    </a:cubicBezTo>
                    <a:cubicBezTo>
                      <a:pt x="30" y="68"/>
                      <a:pt x="28" y="66"/>
                      <a:pt x="27" y="64"/>
                    </a:cubicBezTo>
                    <a:cubicBezTo>
                      <a:pt x="27" y="63"/>
                      <a:pt x="27" y="62"/>
                      <a:pt x="28" y="6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52305CE2-0CAD-1EDC-0E2C-4CA90D0CB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287" y="2007248"/>
                <a:ext cx="656360" cy="596634"/>
              </a:xfrm>
              <a:custGeom>
                <a:avLst/>
                <a:gdLst>
                  <a:gd name="T0" fmla="*/ 83 w 288"/>
                  <a:gd name="T1" fmla="*/ 55 h 270"/>
                  <a:gd name="T2" fmla="*/ 75 w 288"/>
                  <a:gd name="T3" fmla="*/ 45 h 270"/>
                  <a:gd name="T4" fmla="*/ 82 w 288"/>
                  <a:gd name="T5" fmla="*/ 27 h 270"/>
                  <a:gd name="T6" fmla="*/ 101 w 288"/>
                  <a:gd name="T7" fmla="*/ 24 h 270"/>
                  <a:gd name="T8" fmla="*/ 107 w 288"/>
                  <a:gd name="T9" fmla="*/ 4 h 270"/>
                  <a:gd name="T10" fmla="*/ 121 w 288"/>
                  <a:gd name="T11" fmla="*/ 2 h 270"/>
                  <a:gd name="T12" fmla="*/ 136 w 288"/>
                  <a:gd name="T13" fmla="*/ 5 h 270"/>
                  <a:gd name="T14" fmla="*/ 153 w 288"/>
                  <a:gd name="T15" fmla="*/ 7 h 270"/>
                  <a:gd name="T16" fmla="*/ 166 w 288"/>
                  <a:gd name="T17" fmla="*/ 4 h 270"/>
                  <a:gd name="T18" fmla="*/ 189 w 288"/>
                  <a:gd name="T19" fmla="*/ 5 h 270"/>
                  <a:gd name="T20" fmla="*/ 200 w 288"/>
                  <a:gd name="T21" fmla="*/ 6 h 270"/>
                  <a:gd name="T22" fmla="*/ 202 w 288"/>
                  <a:gd name="T23" fmla="*/ 24 h 270"/>
                  <a:gd name="T24" fmla="*/ 210 w 288"/>
                  <a:gd name="T25" fmla="*/ 39 h 270"/>
                  <a:gd name="T26" fmla="*/ 222 w 288"/>
                  <a:gd name="T27" fmla="*/ 53 h 270"/>
                  <a:gd name="T28" fmla="*/ 228 w 288"/>
                  <a:gd name="T29" fmla="*/ 65 h 270"/>
                  <a:gd name="T30" fmla="*/ 251 w 288"/>
                  <a:gd name="T31" fmla="*/ 80 h 270"/>
                  <a:gd name="T32" fmla="*/ 263 w 288"/>
                  <a:gd name="T33" fmla="*/ 85 h 270"/>
                  <a:gd name="T34" fmla="*/ 275 w 288"/>
                  <a:gd name="T35" fmla="*/ 92 h 270"/>
                  <a:gd name="T36" fmla="*/ 288 w 288"/>
                  <a:gd name="T37" fmla="*/ 104 h 270"/>
                  <a:gd name="T38" fmla="*/ 274 w 288"/>
                  <a:gd name="T39" fmla="*/ 121 h 270"/>
                  <a:gd name="T40" fmla="*/ 252 w 288"/>
                  <a:gd name="T41" fmla="*/ 124 h 270"/>
                  <a:gd name="T42" fmla="*/ 259 w 288"/>
                  <a:gd name="T43" fmla="*/ 138 h 270"/>
                  <a:gd name="T44" fmla="*/ 264 w 288"/>
                  <a:gd name="T45" fmla="*/ 151 h 270"/>
                  <a:gd name="T46" fmla="*/ 271 w 288"/>
                  <a:gd name="T47" fmla="*/ 164 h 270"/>
                  <a:gd name="T48" fmla="*/ 276 w 288"/>
                  <a:gd name="T49" fmla="*/ 170 h 270"/>
                  <a:gd name="T50" fmla="*/ 269 w 288"/>
                  <a:gd name="T51" fmla="*/ 182 h 270"/>
                  <a:gd name="T52" fmla="*/ 249 w 288"/>
                  <a:gd name="T53" fmla="*/ 211 h 270"/>
                  <a:gd name="T54" fmla="*/ 260 w 288"/>
                  <a:gd name="T55" fmla="*/ 230 h 270"/>
                  <a:gd name="T56" fmla="*/ 240 w 288"/>
                  <a:gd name="T57" fmla="*/ 225 h 270"/>
                  <a:gd name="T58" fmla="*/ 222 w 288"/>
                  <a:gd name="T59" fmla="*/ 234 h 270"/>
                  <a:gd name="T60" fmla="*/ 207 w 288"/>
                  <a:gd name="T61" fmla="*/ 228 h 270"/>
                  <a:gd name="T62" fmla="*/ 188 w 288"/>
                  <a:gd name="T63" fmla="*/ 235 h 270"/>
                  <a:gd name="T64" fmla="*/ 171 w 288"/>
                  <a:gd name="T65" fmla="*/ 242 h 270"/>
                  <a:gd name="T66" fmla="*/ 154 w 288"/>
                  <a:gd name="T67" fmla="*/ 242 h 270"/>
                  <a:gd name="T68" fmla="*/ 129 w 288"/>
                  <a:gd name="T69" fmla="*/ 240 h 270"/>
                  <a:gd name="T70" fmla="*/ 87 w 288"/>
                  <a:gd name="T71" fmla="*/ 242 h 270"/>
                  <a:gd name="T72" fmla="*/ 56 w 288"/>
                  <a:gd name="T73" fmla="*/ 249 h 270"/>
                  <a:gd name="T74" fmla="*/ 51 w 288"/>
                  <a:gd name="T75" fmla="*/ 253 h 270"/>
                  <a:gd name="T76" fmla="*/ 44 w 288"/>
                  <a:gd name="T77" fmla="*/ 266 h 270"/>
                  <a:gd name="T78" fmla="*/ 27 w 288"/>
                  <a:gd name="T79" fmla="*/ 270 h 270"/>
                  <a:gd name="T80" fmla="*/ 25 w 288"/>
                  <a:gd name="T81" fmla="*/ 249 h 270"/>
                  <a:gd name="T82" fmla="*/ 8 w 288"/>
                  <a:gd name="T83" fmla="*/ 237 h 270"/>
                  <a:gd name="T84" fmla="*/ 21 w 288"/>
                  <a:gd name="T85" fmla="*/ 216 h 270"/>
                  <a:gd name="T86" fmla="*/ 22 w 288"/>
                  <a:gd name="T87" fmla="*/ 194 h 270"/>
                  <a:gd name="T88" fmla="*/ 13 w 288"/>
                  <a:gd name="T89" fmla="*/ 175 h 270"/>
                  <a:gd name="T90" fmla="*/ 9 w 288"/>
                  <a:gd name="T91" fmla="*/ 145 h 270"/>
                  <a:gd name="T92" fmla="*/ 36 w 288"/>
                  <a:gd name="T93" fmla="*/ 136 h 270"/>
                  <a:gd name="T94" fmla="*/ 47 w 288"/>
                  <a:gd name="T95" fmla="*/ 127 h 270"/>
                  <a:gd name="T96" fmla="*/ 59 w 288"/>
                  <a:gd name="T97" fmla="*/ 116 h 270"/>
                  <a:gd name="T98" fmla="*/ 67 w 288"/>
                  <a:gd name="T99" fmla="*/ 115 h 270"/>
                  <a:gd name="T100" fmla="*/ 61 w 288"/>
                  <a:gd name="T101" fmla="*/ 103 h 270"/>
                  <a:gd name="T102" fmla="*/ 60 w 288"/>
                  <a:gd name="T103" fmla="*/ 82 h 270"/>
                  <a:gd name="T104" fmla="*/ 73 w 288"/>
                  <a:gd name="T105" fmla="*/ 6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70">
                    <a:moveTo>
                      <a:pt x="81" y="66"/>
                    </a:moveTo>
                    <a:cubicBezTo>
                      <a:pt x="80" y="61"/>
                      <a:pt x="80" y="61"/>
                      <a:pt x="80" y="61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2" y="36"/>
                      <a:pt x="75" y="34"/>
                    </a:cubicBezTo>
                    <a:cubicBezTo>
                      <a:pt x="79" y="33"/>
                      <a:pt x="81" y="33"/>
                      <a:pt x="81" y="3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4" y="24"/>
                      <a:pt x="88" y="24"/>
                    </a:cubicBezTo>
                    <a:cubicBezTo>
                      <a:pt x="92" y="24"/>
                      <a:pt x="93" y="24"/>
                      <a:pt x="93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2" y="1"/>
                      <a:pt x="115" y="4"/>
                      <a:pt x="116" y="4"/>
                    </a:cubicBezTo>
                    <a:cubicBezTo>
                      <a:pt x="117" y="4"/>
                      <a:pt x="118" y="5"/>
                      <a:pt x="119" y="4"/>
                    </a:cubicBezTo>
                    <a:cubicBezTo>
                      <a:pt x="120" y="4"/>
                      <a:pt x="121" y="2"/>
                      <a:pt x="121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5" y="13"/>
                      <a:pt x="157" y="12"/>
                    </a:cubicBezTo>
                    <a:cubicBezTo>
                      <a:pt x="158" y="12"/>
                      <a:pt x="162" y="11"/>
                      <a:pt x="163" y="9"/>
                    </a:cubicBezTo>
                    <a:cubicBezTo>
                      <a:pt x="163" y="7"/>
                      <a:pt x="164" y="5"/>
                      <a:pt x="166" y="4"/>
                    </a:cubicBezTo>
                    <a:cubicBezTo>
                      <a:pt x="168" y="4"/>
                      <a:pt x="167" y="3"/>
                      <a:pt x="170" y="2"/>
                    </a:cubicBezTo>
                    <a:cubicBezTo>
                      <a:pt x="174" y="1"/>
                      <a:pt x="177" y="0"/>
                      <a:pt x="177" y="0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202" y="10"/>
                      <a:pt x="202" y="10"/>
                      <a:pt x="202" y="10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11" y="31"/>
                      <a:pt x="211" y="31"/>
                      <a:pt x="211" y="31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58"/>
                      <a:pt x="220" y="61"/>
                      <a:pt x="223" y="61"/>
                    </a:cubicBezTo>
                    <a:cubicBezTo>
                      <a:pt x="226" y="62"/>
                      <a:pt x="227" y="62"/>
                      <a:pt x="227" y="62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9" y="76"/>
                      <a:pt x="249" y="76"/>
                      <a:pt x="249" y="76"/>
                    </a:cubicBezTo>
                    <a:cubicBezTo>
                      <a:pt x="251" y="80"/>
                      <a:pt x="251" y="80"/>
                      <a:pt x="251" y="80"/>
                    </a:cubicBezTo>
                    <a:cubicBezTo>
                      <a:pt x="252" y="89"/>
                      <a:pt x="252" y="89"/>
                      <a:pt x="252" y="89"/>
                    </a:cubicBezTo>
                    <a:cubicBezTo>
                      <a:pt x="257" y="89"/>
                      <a:pt x="257" y="89"/>
                      <a:pt x="257" y="89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72" y="87"/>
                      <a:pt x="272" y="87"/>
                      <a:pt x="272" y="87"/>
                    </a:cubicBezTo>
                    <a:cubicBezTo>
                      <a:pt x="277" y="87"/>
                      <a:pt x="277" y="87"/>
                      <a:pt x="277" y="87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9" y="95"/>
                      <a:pt x="279" y="95"/>
                      <a:pt x="279" y="95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104"/>
                      <a:pt x="288" y="104"/>
                      <a:pt x="288" y="104"/>
                    </a:cubicBezTo>
                    <a:cubicBezTo>
                      <a:pt x="286" y="107"/>
                      <a:pt x="286" y="107"/>
                      <a:pt x="286" y="107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4" y="113"/>
                      <a:pt x="282" y="114"/>
                    </a:cubicBezTo>
                    <a:cubicBezTo>
                      <a:pt x="281" y="115"/>
                      <a:pt x="274" y="121"/>
                      <a:pt x="274" y="121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1" y="121"/>
                      <a:pt x="261" y="121"/>
                      <a:pt x="261" y="121"/>
                    </a:cubicBezTo>
                    <a:cubicBezTo>
                      <a:pt x="261" y="121"/>
                      <a:pt x="260" y="120"/>
                      <a:pt x="256" y="121"/>
                    </a:cubicBezTo>
                    <a:cubicBezTo>
                      <a:pt x="252" y="123"/>
                      <a:pt x="252" y="124"/>
                      <a:pt x="252" y="124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59" y="138"/>
                      <a:pt x="259" y="138"/>
                      <a:pt x="259" y="138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2" y="149"/>
                      <a:pt x="262" y="149"/>
                      <a:pt x="262" y="149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6" y="155"/>
                      <a:pt x="266" y="155"/>
                      <a:pt x="266" y="155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1" y="164"/>
                      <a:pt x="271" y="164"/>
                      <a:pt x="271" y="164"/>
                    </a:cubicBezTo>
                    <a:cubicBezTo>
                      <a:pt x="269" y="166"/>
                      <a:pt x="269" y="166"/>
                      <a:pt x="269" y="166"/>
                    </a:cubicBezTo>
                    <a:cubicBezTo>
                      <a:pt x="272" y="167"/>
                      <a:pt x="272" y="167"/>
                      <a:pt x="272" y="167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83" y="174"/>
                      <a:pt x="283" y="174"/>
                      <a:pt x="283" y="174"/>
                    </a:cubicBezTo>
                    <a:cubicBezTo>
                      <a:pt x="281" y="174"/>
                      <a:pt x="281" y="174"/>
                      <a:pt x="281" y="174"/>
                    </a:cubicBezTo>
                    <a:cubicBezTo>
                      <a:pt x="273" y="176"/>
                      <a:pt x="273" y="176"/>
                      <a:pt x="273" y="176"/>
                    </a:cubicBezTo>
                    <a:cubicBezTo>
                      <a:pt x="269" y="182"/>
                      <a:pt x="269" y="182"/>
                      <a:pt x="269" y="182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55" y="194"/>
                      <a:pt x="255" y="194"/>
                      <a:pt x="255" y="194"/>
                    </a:cubicBezTo>
                    <a:cubicBezTo>
                      <a:pt x="252" y="202"/>
                      <a:pt x="252" y="202"/>
                      <a:pt x="252" y="202"/>
                    </a:cubicBezTo>
                    <a:cubicBezTo>
                      <a:pt x="249" y="211"/>
                      <a:pt x="249" y="211"/>
                      <a:pt x="249" y="211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46" y="227"/>
                      <a:pt x="246" y="227"/>
                      <a:pt x="246" y="227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3" y="228"/>
                      <a:pt x="233" y="228"/>
                      <a:pt x="233" y="228"/>
                    </a:cubicBezTo>
                    <a:cubicBezTo>
                      <a:pt x="226" y="230"/>
                      <a:pt x="226" y="230"/>
                      <a:pt x="226" y="230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16" y="237"/>
                      <a:pt x="216" y="237"/>
                      <a:pt x="216" y="237"/>
                    </a:cubicBezTo>
                    <a:cubicBezTo>
                      <a:pt x="216" y="237"/>
                      <a:pt x="214" y="235"/>
                      <a:pt x="213" y="234"/>
                    </a:cubicBezTo>
                    <a:cubicBezTo>
                      <a:pt x="212" y="233"/>
                      <a:pt x="209" y="231"/>
                      <a:pt x="209" y="231"/>
                    </a:cubicBezTo>
                    <a:cubicBezTo>
                      <a:pt x="209" y="231"/>
                      <a:pt x="208" y="229"/>
                      <a:pt x="207" y="228"/>
                    </a:cubicBezTo>
                    <a:cubicBezTo>
                      <a:pt x="206" y="228"/>
                      <a:pt x="200" y="232"/>
                      <a:pt x="200" y="232"/>
                    </a:cubicBezTo>
                    <a:cubicBezTo>
                      <a:pt x="200" y="232"/>
                      <a:pt x="195" y="235"/>
                      <a:pt x="195" y="236"/>
                    </a:cubicBezTo>
                    <a:cubicBezTo>
                      <a:pt x="196" y="236"/>
                      <a:pt x="195" y="241"/>
                      <a:pt x="195" y="241"/>
                    </a:cubicBezTo>
                    <a:cubicBezTo>
                      <a:pt x="188" y="235"/>
                      <a:pt x="188" y="235"/>
                      <a:pt x="188" y="235"/>
                    </a:cubicBezTo>
                    <a:cubicBezTo>
                      <a:pt x="183" y="239"/>
                      <a:pt x="183" y="239"/>
                      <a:pt x="183" y="239"/>
                    </a:cubicBezTo>
                    <a:cubicBezTo>
                      <a:pt x="179" y="236"/>
                      <a:pt x="179" y="236"/>
                      <a:pt x="179" y="236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1" y="242"/>
                      <a:pt x="171" y="242"/>
                      <a:pt x="171" y="242"/>
                    </a:cubicBezTo>
                    <a:cubicBezTo>
                      <a:pt x="167" y="240"/>
                      <a:pt x="167" y="240"/>
                      <a:pt x="167" y="240"/>
                    </a:cubicBezTo>
                    <a:cubicBezTo>
                      <a:pt x="165" y="247"/>
                      <a:pt x="165" y="247"/>
                      <a:pt x="165" y="247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55" y="242"/>
                      <a:pt x="154" y="242"/>
                    </a:cubicBezTo>
                    <a:cubicBezTo>
                      <a:pt x="153" y="242"/>
                      <a:pt x="150" y="246"/>
                      <a:pt x="150" y="246"/>
                    </a:cubicBezTo>
                    <a:cubicBezTo>
                      <a:pt x="145" y="242"/>
                      <a:pt x="145" y="242"/>
                      <a:pt x="145" y="242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30" y="240"/>
                      <a:pt x="129" y="240"/>
                    </a:cubicBezTo>
                    <a:cubicBezTo>
                      <a:pt x="128" y="240"/>
                      <a:pt x="121" y="239"/>
                      <a:pt x="121" y="23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99" y="241"/>
                      <a:pt x="99" y="241"/>
                      <a:pt x="99" y="241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78" y="242"/>
                      <a:pt x="78" y="242"/>
                      <a:pt x="78" y="242"/>
                    </a:cubicBezTo>
                    <a:cubicBezTo>
                      <a:pt x="71" y="247"/>
                      <a:pt x="71" y="247"/>
                      <a:pt x="71" y="24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1" y="252"/>
                      <a:pt x="51" y="252"/>
                      <a:pt x="51" y="252"/>
                    </a:cubicBezTo>
                    <a:cubicBezTo>
                      <a:pt x="51" y="253"/>
                      <a:pt x="51" y="253"/>
                      <a:pt x="51" y="253"/>
                    </a:cubicBezTo>
                    <a:cubicBezTo>
                      <a:pt x="49" y="255"/>
                      <a:pt x="49" y="255"/>
                      <a:pt x="49" y="255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7" y="262"/>
                      <a:pt x="45" y="264"/>
                      <a:pt x="44" y="266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4" y="266"/>
                      <a:pt x="41" y="265"/>
                      <a:pt x="41" y="267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38" y="269"/>
                      <a:pt x="33" y="267"/>
                      <a:pt x="33" y="267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69"/>
                      <a:pt x="25" y="265"/>
                      <a:pt x="25" y="265"/>
                    </a:cubicBezTo>
                    <a:cubicBezTo>
                      <a:pt x="25" y="265"/>
                      <a:pt x="26" y="258"/>
                      <a:pt x="26" y="258"/>
                    </a:cubicBezTo>
                    <a:cubicBezTo>
                      <a:pt x="26" y="257"/>
                      <a:pt x="25" y="249"/>
                      <a:pt x="25" y="249"/>
                    </a:cubicBezTo>
                    <a:cubicBezTo>
                      <a:pt x="25" y="245"/>
                      <a:pt x="25" y="245"/>
                      <a:pt x="25" y="245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9" y="241"/>
                      <a:pt x="12" y="240"/>
                      <a:pt x="10" y="240"/>
                    </a:cubicBezTo>
                    <a:cubicBezTo>
                      <a:pt x="9" y="240"/>
                      <a:pt x="8" y="237"/>
                      <a:pt x="8" y="237"/>
                    </a:cubicBezTo>
                    <a:cubicBezTo>
                      <a:pt x="9" y="234"/>
                      <a:pt x="9" y="234"/>
                      <a:pt x="9" y="234"/>
                    </a:cubicBezTo>
                    <a:cubicBezTo>
                      <a:pt x="12" y="225"/>
                      <a:pt x="12" y="225"/>
                      <a:pt x="12" y="225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21" y="216"/>
                      <a:pt x="25" y="210"/>
                      <a:pt x="26" y="209"/>
                    </a:cubicBezTo>
                    <a:cubicBezTo>
                      <a:pt x="27" y="209"/>
                      <a:pt x="26" y="204"/>
                      <a:pt x="25" y="204"/>
                    </a:cubicBezTo>
                    <a:cubicBezTo>
                      <a:pt x="25" y="203"/>
                      <a:pt x="25" y="200"/>
                      <a:pt x="25" y="199"/>
                    </a:cubicBezTo>
                    <a:cubicBezTo>
                      <a:pt x="25" y="197"/>
                      <a:pt x="22" y="194"/>
                      <a:pt x="22" y="194"/>
                    </a:cubicBezTo>
                    <a:cubicBezTo>
                      <a:pt x="21" y="186"/>
                      <a:pt x="21" y="186"/>
                      <a:pt x="21" y="186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4"/>
                      <a:pt x="2" y="154"/>
                      <a:pt x="1" y="15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40" y="126"/>
                      <a:pt x="41" y="127"/>
                    </a:cubicBezTo>
                    <a:cubicBezTo>
                      <a:pt x="43" y="127"/>
                      <a:pt x="47" y="127"/>
                      <a:pt x="47" y="127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58" y="113"/>
                      <a:pt x="58" y="111"/>
                    </a:cubicBezTo>
                    <a:cubicBezTo>
                      <a:pt x="59" y="108"/>
                      <a:pt x="61" y="103"/>
                      <a:pt x="61" y="103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81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897DA25F-7FFE-A261-41DF-63667E898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7087" y="2895807"/>
                <a:ext cx="354017" cy="336672"/>
              </a:xfrm>
              <a:custGeom>
                <a:avLst/>
                <a:gdLst>
                  <a:gd name="T0" fmla="*/ 110 w 155"/>
                  <a:gd name="T1" fmla="*/ 145 h 152"/>
                  <a:gd name="T2" fmla="*/ 107 w 155"/>
                  <a:gd name="T3" fmla="*/ 137 h 152"/>
                  <a:gd name="T4" fmla="*/ 112 w 155"/>
                  <a:gd name="T5" fmla="*/ 127 h 152"/>
                  <a:gd name="T6" fmla="*/ 117 w 155"/>
                  <a:gd name="T7" fmla="*/ 116 h 152"/>
                  <a:gd name="T8" fmla="*/ 115 w 155"/>
                  <a:gd name="T9" fmla="*/ 104 h 152"/>
                  <a:gd name="T10" fmla="*/ 114 w 155"/>
                  <a:gd name="T11" fmla="*/ 88 h 152"/>
                  <a:gd name="T12" fmla="*/ 123 w 155"/>
                  <a:gd name="T13" fmla="*/ 92 h 152"/>
                  <a:gd name="T14" fmla="*/ 128 w 155"/>
                  <a:gd name="T15" fmla="*/ 90 h 152"/>
                  <a:gd name="T16" fmla="*/ 136 w 155"/>
                  <a:gd name="T17" fmla="*/ 90 h 152"/>
                  <a:gd name="T18" fmla="*/ 143 w 155"/>
                  <a:gd name="T19" fmla="*/ 86 h 152"/>
                  <a:gd name="T20" fmla="*/ 155 w 155"/>
                  <a:gd name="T21" fmla="*/ 83 h 152"/>
                  <a:gd name="T22" fmla="*/ 143 w 155"/>
                  <a:gd name="T23" fmla="*/ 77 h 152"/>
                  <a:gd name="T24" fmla="*/ 141 w 155"/>
                  <a:gd name="T25" fmla="*/ 63 h 152"/>
                  <a:gd name="T26" fmla="*/ 131 w 155"/>
                  <a:gd name="T27" fmla="*/ 62 h 152"/>
                  <a:gd name="T28" fmla="*/ 125 w 155"/>
                  <a:gd name="T29" fmla="*/ 54 h 152"/>
                  <a:gd name="T30" fmla="*/ 122 w 155"/>
                  <a:gd name="T31" fmla="*/ 48 h 152"/>
                  <a:gd name="T32" fmla="*/ 116 w 155"/>
                  <a:gd name="T33" fmla="*/ 44 h 152"/>
                  <a:gd name="T34" fmla="*/ 108 w 155"/>
                  <a:gd name="T35" fmla="*/ 38 h 152"/>
                  <a:gd name="T36" fmla="*/ 103 w 155"/>
                  <a:gd name="T37" fmla="*/ 32 h 152"/>
                  <a:gd name="T38" fmla="*/ 100 w 155"/>
                  <a:gd name="T39" fmla="*/ 21 h 152"/>
                  <a:gd name="T40" fmla="*/ 94 w 155"/>
                  <a:gd name="T41" fmla="*/ 12 h 152"/>
                  <a:gd name="T42" fmla="*/ 83 w 155"/>
                  <a:gd name="T43" fmla="*/ 12 h 152"/>
                  <a:gd name="T44" fmla="*/ 70 w 155"/>
                  <a:gd name="T45" fmla="*/ 11 h 152"/>
                  <a:gd name="T46" fmla="*/ 66 w 155"/>
                  <a:gd name="T47" fmla="*/ 9 h 152"/>
                  <a:gd name="T48" fmla="*/ 65 w 155"/>
                  <a:gd name="T49" fmla="*/ 9 h 152"/>
                  <a:gd name="T50" fmla="*/ 59 w 155"/>
                  <a:gd name="T51" fmla="*/ 10 h 152"/>
                  <a:gd name="T52" fmla="*/ 54 w 155"/>
                  <a:gd name="T53" fmla="*/ 7 h 152"/>
                  <a:gd name="T54" fmla="*/ 44 w 155"/>
                  <a:gd name="T55" fmla="*/ 3 h 152"/>
                  <a:gd name="T56" fmla="*/ 34 w 155"/>
                  <a:gd name="T57" fmla="*/ 2 h 152"/>
                  <a:gd name="T58" fmla="*/ 28 w 155"/>
                  <a:gd name="T59" fmla="*/ 7 h 152"/>
                  <a:gd name="T60" fmla="*/ 24 w 155"/>
                  <a:gd name="T61" fmla="*/ 10 h 152"/>
                  <a:gd name="T62" fmla="*/ 16 w 155"/>
                  <a:gd name="T63" fmla="*/ 12 h 152"/>
                  <a:gd name="T64" fmla="*/ 9 w 155"/>
                  <a:gd name="T65" fmla="*/ 14 h 152"/>
                  <a:gd name="T66" fmla="*/ 8 w 155"/>
                  <a:gd name="T67" fmla="*/ 19 h 152"/>
                  <a:gd name="T68" fmla="*/ 0 w 155"/>
                  <a:gd name="T69" fmla="*/ 22 h 152"/>
                  <a:gd name="T70" fmla="*/ 10 w 155"/>
                  <a:gd name="T71" fmla="*/ 22 h 152"/>
                  <a:gd name="T72" fmla="*/ 16 w 155"/>
                  <a:gd name="T73" fmla="*/ 24 h 152"/>
                  <a:gd name="T74" fmla="*/ 20 w 155"/>
                  <a:gd name="T75" fmla="*/ 27 h 152"/>
                  <a:gd name="T76" fmla="*/ 26 w 155"/>
                  <a:gd name="T77" fmla="*/ 33 h 152"/>
                  <a:gd name="T78" fmla="*/ 29 w 155"/>
                  <a:gd name="T79" fmla="*/ 37 h 152"/>
                  <a:gd name="T80" fmla="*/ 32 w 155"/>
                  <a:gd name="T81" fmla="*/ 42 h 152"/>
                  <a:gd name="T82" fmla="*/ 38 w 155"/>
                  <a:gd name="T83" fmla="*/ 49 h 152"/>
                  <a:gd name="T84" fmla="*/ 44 w 155"/>
                  <a:gd name="T85" fmla="*/ 54 h 152"/>
                  <a:gd name="T86" fmla="*/ 50 w 155"/>
                  <a:gd name="T87" fmla="*/ 61 h 152"/>
                  <a:gd name="T88" fmla="*/ 63 w 155"/>
                  <a:gd name="T89" fmla="*/ 71 h 152"/>
                  <a:gd name="T90" fmla="*/ 76 w 155"/>
                  <a:gd name="T91" fmla="*/ 82 h 152"/>
                  <a:gd name="T92" fmla="*/ 83 w 155"/>
                  <a:gd name="T93" fmla="*/ 94 h 152"/>
                  <a:gd name="T94" fmla="*/ 86 w 155"/>
                  <a:gd name="T95" fmla="*/ 104 h 152"/>
                  <a:gd name="T96" fmla="*/ 85 w 155"/>
                  <a:gd name="T97" fmla="*/ 112 h 152"/>
                  <a:gd name="T98" fmla="*/ 86 w 155"/>
                  <a:gd name="T99" fmla="*/ 122 h 152"/>
                  <a:gd name="T100" fmla="*/ 91 w 155"/>
                  <a:gd name="T101" fmla="*/ 135 h 152"/>
                  <a:gd name="T102" fmla="*/ 94 w 155"/>
                  <a:gd name="T103" fmla="*/ 144 h 152"/>
                  <a:gd name="T104" fmla="*/ 97 w 155"/>
                  <a:gd name="T105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152">
                    <a:moveTo>
                      <a:pt x="99" y="152"/>
                    </a:move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0" y="148"/>
                      <a:pt x="103" y="147"/>
                      <a:pt x="104" y="147"/>
                    </a:cubicBezTo>
                    <a:cubicBezTo>
                      <a:pt x="105" y="146"/>
                      <a:pt x="106" y="147"/>
                      <a:pt x="107" y="146"/>
                    </a:cubicBezTo>
                    <a:cubicBezTo>
                      <a:pt x="108" y="146"/>
                      <a:pt x="110" y="145"/>
                      <a:pt x="110" y="14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6" y="135"/>
                      <a:pt x="107" y="135"/>
                    </a:cubicBezTo>
                    <a:cubicBezTo>
                      <a:pt x="108" y="135"/>
                      <a:pt x="108" y="132"/>
                      <a:pt x="108" y="132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1" y="128"/>
                      <a:pt x="112" y="127"/>
                    </a:cubicBezTo>
                    <a:cubicBezTo>
                      <a:pt x="112" y="127"/>
                      <a:pt x="113" y="126"/>
                      <a:pt x="113" y="126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2" y="123"/>
                      <a:pt x="110" y="120"/>
                      <a:pt x="111" y="120"/>
                    </a:cubicBezTo>
                    <a:cubicBezTo>
                      <a:pt x="112" y="120"/>
                      <a:pt x="113" y="119"/>
                      <a:pt x="113" y="119"/>
                    </a:cubicBezTo>
                    <a:cubicBezTo>
                      <a:pt x="113" y="119"/>
                      <a:pt x="116" y="116"/>
                      <a:pt x="117" y="116"/>
                    </a:cubicBezTo>
                    <a:cubicBezTo>
                      <a:pt x="117" y="116"/>
                      <a:pt x="119" y="114"/>
                      <a:pt x="119" y="113"/>
                    </a:cubicBezTo>
                    <a:cubicBezTo>
                      <a:pt x="118" y="112"/>
                      <a:pt x="117" y="111"/>
                      <a:pt x="117" y="111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8" y="107"/>
                      <a:pt x="119" y="105"/>
                      <a:pt x="118" y="105"/>
                    </a:cubicBezTo>
                    <a:cubicBezTo>
                      <a:pt x="117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6"/>
                      <a:pt x="111" y="94"/>
                      <a:pt x="111" y="93"/>
                    </a:cubicBezTo>
                    <a:cubicBezTo>
                      <a:pt x="112" y="93"/>
                      <a:pt x="114" y="89"/>
                      <a:pt x="114" y="88"/>
                    </a:cubicBezTo>
                    <a:cubicBezTo>
                      <a:pt x="115" y="88"/>
                      <a:pt x="119" y="84"/>
                      <a:pt x="119" y="84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1" y="93"/>
                      <a:pt x="120" y="95"/>
                      <a:pt x="121" y="95"/>
                    </a:cubicBezTo>
                    <a:cubicBezTo>
                      <a:pt x="123" y="94"/>
                      <a:pt x="123" y="92"/>
                      <a:pt x="123" y="92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22" y="88"/>
                      <a:pt x="123" y="88"/>
                    </a:cubicBezTo>
                    <a:cubicBezTo>
                      <a:pt x="124" y="88"/>
                      <a:pt x="124" y="86"/>
                      <a:pt x="124" y="88"/>
                    </a:cubicBezTo>
                    <a:cubicBezTo>
                      <a:pt x="125" y="89"/>
                      <a:pt x="125" y="91"/>
                      <a:pt x="126" y="90"/>
                    </a:cubicBezTo>
                    <a:cubicBezTo>
                      <a:pt x="128" y="90"/>
                      <a:pt x="128" y="91"/>
                      <a:pt x="128" y="90"/>
                    </a:cubicBezTo>
                    <a:cubicBezTo>
                      <a:pt x="129" y="89"/>
                      <a:pt x="129" y="88"/>
                      <a:pt x="129" y="88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9"/>
                      <a:pt x="131" y="89"/>
                    </a:cubicBezTo>
                    <a:cubicBezTo>
                      <a:pt x="132" y="89"/>
                      <a:pt x="134" y="89"/>
                      <a:pt x="134" y="89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6" y="90"/>
                      <a:pt x="137" y="90"/>
                      <a:pt x="137" y="89"/>
                    </a:cubicBezTo>
                    <a:cubicBezTo>
                      <a:pt x="137" y="88"/>
                      <a:pt x="137" y="87"/>
                      <a:pt x="137" y="87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7" y="85"/>
                      <a:pt x="150" y="85"/>
                      <a:pt x="151" y="84"/>
                    </a:cubicBezTo>
                    <a:cubicBezTo>
                      <a:pt x="152" y="84"/>
                      <a:pt x="155" y="83"/>
                      <a:pt x="155" y="83"/>
                    </a:cubicBezTo>
                    <a:cubicBezTo>
                      <a:pt x="155" y="82"/>
                      <a:pt x="153" y="81"/>
                      <a:pt x="152" y="82"/>
                    </a:cubicBezTo>
                    <a:cubicBezTo>
                      <a:pt x="151" y="82"/>
                      <a:pt x="149" y="83"/>
                      <a:pt x="148" y="82"/>
                    </a:cubicBezTo>
                    <a:cubicBezTo>
                      <a:pt x="148" y="81"/>
                      <a:pt x="146" y="79"/>
                      <a:pt x="146" y="79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4" y="79"/>
                      <a:pt x="142" y="78"/>
                      <a:pt x="143" y="77"/>
                    </a:cubicBezTo>
                    <a:cubicBezTo>
                      <a:pt x="144" y="76"/>
                      <a:pt x="145" y="76"/>
                      <a:pt x="145" y="76"/>
                    </a:cubicBezTo>
                    <a:cubicBezTo>
                      <a:pt x="145" y="76"/>
                      <a:pt x="144" y="74"/>
                      <a:pt x="144" y="73"/>
                    </a:cubicBezTo>
                    <a:cubicBezTo>
                      <a:pt x="144" y="72"/>
                      <a:pt x="144" y="70"/>
                      <a:pt x="143" y="69"/>
                    </a:cubicBezTo>
                    <a:cubicBezTo>
                      <a:pt x="143" y="69"/>
                      <a:pt x="141" y="65"/>
                      <a:pt x="141" y="65"/>
                    </a:cubicBezTo>
                    <a:cubicBezTo>
                      <a:pt x="141" y="63"/>
                      <a:pt x="141" y="63"/>
                      <a:pt x="141" y="63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7" y="62"/>
                      <a:pt x="135" y="62"/>
                      <a:pt x="135" y="63"/>
                    </a:cubicBezTo>
                    <a:cubicBezTo>
                      <a:pt x="134" y="63"/>
                      <a:pt x="133" y="62"/>
                      <a:pt x="133" y="62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1" y="62"/>
                      <a:pt x="131" y="62"/>
                      <a:pt x="129" y="62"/>
                    </a:cubicBezTo>
                    <a:cubicBezTo>
                      <a:pt x="128" y="62"/>
                      <a:pt x="126" y="61"/>
                      <a:pt x="125" y="61"/>
                    </a:cubicBezTo>
                    <a:cubicBezTo>
                      <a:pt x="125" y="60"/>
                      <a:pt x="125" y="59"/>
                      <a:pt x="125" y="59"/>
                    </a:cubicBezTo>
                    <a:cubicBezTo>
                      <a:pt x="126" y="58"/>
                      <a:pt x="126" y="57"/>
                      <a:pt x="126" y="57"/>
                    </a:cubicBezTo>
                    <a:cubicBezTo>
                      <a:pt x="126" y="57"/>
                      <a:pt x="126" y="54"/>
                      <a:pt x="125" y="54"/>
                    </a:cubicBezTo>
                    <a:cubicBezTo>
                      <a:pt x="124" y="54"/>
                      <a:pt x="122" y="54"/>
                      <a:pt x="122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2"/>
                      <a:pt x="123" y="52"/>
                      <a:pt x="123" y="52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48"/>
                      <a:pt x="122" y="48"/>
                    </a:cubicBezTo>
                    <a:cubicBezTo>
                      <a:pt x="122" y="47"/>
                      <a:pt x="121" y="46"/>
                      <a:pt x="121" y="46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5" y="41"/>
                      <a:pt x="104" y="39"/>
                    </a:cubicBezTo>
                    <a:cubicBezTo>
                      <a:pt x="103" y="38"/>
                      <a:pt x="103" y="35"/>
                      <a:pt x="103" y="35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2" y="27"/>
                      <a:pt x="102" y="27"/>
                    </a:cubicBezTo>
                    <a:cubicBezTo>
                      <a:pt x="102" y="26"/>
                      <a:pt x="101" y="24"/>
                      <a:pt x="101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6"/>
                      <a:pt x="97" y="15"/>
                      <a:pt x="96" y="14"/>
                    </a:cubicBezTo>
                    <a:cubicBezTo>
                      <a:pt x="96" y="14"/>
                      <a:pt x="94" y="12"/>
                      <a:pt x="94" y="12"/>
                    </a:cubicBezTo>
                    <a:cubicBezTo>
                      <a:pt x="94" y="12"/>
                      <a:pt x="93" y="12"/>
                      <a:pt x="93" y="13"/>
                    </a:cubicBezTo>
                    <a:cubicBezTo>
                      <a:pt x="92" y="14"/>
                      <a:pt x="92" y="16"/>
                      <a:pt x="91" y="16"/>
                    </a:cubicBezTo>
                    <a:cubicBezTo>
                      <a:pt x="91" y="16"/>
                      <a:pt x="92" y="16"/>
                      <a:pt x="89" y="16"/>
                    </a:cubicBezTo>
                    <a:cubicBezTo>
                      <a:pt x="87" y="15"/>
                      <a:pt x="87" y="15"/>
                      <a:pt x="86" y="14"/>
                    </a:cubicBezTo>
                    <a:cubicBezTo>
                      <a:pt x="85" y="14"/>
                      <a:pt x="83" y="12"/>
                      <a:pt x="83" y="1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3" y="9"/>
                      <a:pt x="79" y="9"/>
                    </a:cubicBezTo>
                    <a:cubicBezTo>
                      <a:pt x="75" y="9"/>
                      <a:pt x="71" y="9"/>
                      <a:pt x="71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3"/>
                      <a:pt x="69" y="14"/>
                    </a:cubicBezTo>
                    <a:cubicBezTo>
                      <a:pt x="69" y="14"/>
                      <a:pt x="70" y="15"/>
                      <a:pt x="69" y="14"/>
                    </a:cubicBezTo>
                    <a:cubicBezTo>
                      <a:pt x="69" y="13"/>
                      <a:pt x="68" y="13"/>
                      <a:pt x="68" y="12"/>
                    </a:cubicBezTo>
                    <a:cubicBezTo>
                      <a:pt x="68" y="12"/>
                      <a:pt x="68" y="11"/>
                      <a:pt x="68" y="11"/>
                    </a:cubicBezTo>
                    <a:cubicBezTo>
                      <a:pt x="68" y="10"/>
                      <a:pt x="66" y="9"/>
                      <a:pt x="66" y="9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6" y="12"/>
                      <a:pt x="64" y="12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4" y="11"/>
                      <a:pt x="64" y="11"/>
                    </a:cubicBezTo>
                    <a:cubicBezTo>
                      <a:pt x="64" y="11"/>
                      <a:pt x="65" y="9"/>
                      <a:pt x="65" y="9"/>
                    </a:cubicBezTo>
                    <a:cubicBezTo>
                      <a:pt x="65" y="9"/>
                      <a:pt x="65" y="7"/>
                      <a:pt x="64" y="7"/>
                    </a:cubicBezTo>
                    <a:cubicBezTo>
                      <a:pt x="64" y="7"/>
                      <a:pt x="62" y="7"/>
                      <a:pt x="61" y="7"/>
                    </a:cubicBezTo>
                    <a:cubicBezTo>
                      <a:pt x="61" y="7"/>
                      <a:pt x="60" y="8"/>
                      <a:pt x="60" y="8"/>
                    </a:cubicBezTo>
                    <a:cubicBezTo>
                      <a:pt x="60" y="8"/>
                      <a:pt x="61" y="9"/>
                      <a:pt x="60" y="9"/>
                    </a:cubicBezTo>
                    <a:cubicBezTo>
                      <a:pt x="60" y="9"/>
                      <a:pt x="59" y="9"/>
                      <a:pt x="59" y="10"/>
                    </a:cubicBezTo>
                    <a:cubicBezTo>
                      <a:pt x="58" y="10"/>
                      <a:pt x="58" y="8"/>
                      <a:pt x="58" y="8"/>
                    </a:cubicBezTo>
                    <a:cubicBezTo>
                      <a:pt x="58" y="8"/>
                      <a:pt x="57" y="7"/>
                      <a:pt x="57" y="7"/>
                    </a:cubicBezTo>
                    <a:cubicBezTo>
                      <a:pt x="57" y="8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9"/>
                    </a:cubicBezTo>
                    <a:cubicBezTo>
                      <a:pt x="54" y="9"/>
                      <a:pt x="54" y="7"/>
                      <a:pt x="54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0" y="6"/>
                      <a:pt x="49" y="6"/>
                    </a:cubicBezTo>
                    <a:cubicBezTo>
                      <a:pt x="49" y="6"/>
                      <a:pt x="47" y="6"/>
                      <a:pt x="47" y="5"/>
                    </a:cubicBezTo>
                    <a:cubicBezTo>
                      <a:pt x="46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4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41" y="2"/>
                      <a:pt x="42" y="2"/>
                      <a:pt x="40" y="2"/>
                    </a:cubicBezTo>
                    <a:cubicBezTo>
                      <a:pt x="38" y="2"/>
                      <a:pt x="38" y="4"/>
                      <a:pt x="37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3" y="0"/>
                      <a:pt x="33" y="1"/>
                    </a:cubicBezTo>
                    <a:cubicBezTo>
                      <a:pt x="33" y="3"/>
                      <a:pt x="33" y="2"/>
                      <a:pt x="32" y="3"/>
                    </a:cubicBezTo>
                    <a:cubicBezTo>
                      <a:pt x="32" y="4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5" y="6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4" y="10"/>
                      <a:pt x="24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1"/>
                      <a:pt x="18" y="11"/>
                      <a:pt x="18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5" y="18"/>
                      <a:pt x="2" y="19"/>
                      <a:pt x="2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2"/>
                    </a:cubicBezTo>
                    <a:cubicBezTo>
                      <a:pt x="10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21" y="28"/>
                      <a:pt x="22" y="29"/>
                    </a:cubicBezTo>
                    <a:cubicBezTo>
                      <a:pt x="22" y="29"/>
                      <a:pt x="23" y="30"/>
                      <a:pt x="23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8" y="35"/>
                      <a:pt x="28" y="36"/>
                    </a:cubicBezTo>
                    <a:cubicBezTo>
                      <a:pt x="28" y="36"/>
                      <a:pt x="28" y="36"/>
                      <a:pt x="29" y="37"/>
                    </a:cubicBezTo>
                    <a:cubicBezTo>
                      <a:pt x="29" y="37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9"/>
                    </a:cubicBezTo>
                    <a:cubicBezTo>
                      <a:pt x="30" y="40"/>
                      <a:pt x="31" y="41"/>
                      <a:pt x="31" y="41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3" y="42"/>
                      <a:pt x="33" y="43"/>
                    </a:cubicBezTo>
                    <a:cubicBezTo>
                      <a:pt x="33" y="44"/>
                      <a:pt x="32" y="45"/>
                      <a:pt x="33" y="45"/>
                    </a:cubicBezTo>
                    <a:cubicBezTo>
                      <a:pt x="33" y="45"/>
                      <a:pt x="34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7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1"/>
                    </a:cubicBezTo>
                    <a:cubicBezTo>
                      <a:pt x="41" y="51"/>
                      <a:pt x="43" y="53"/>
                      <a:pt x="43" y="53"/>
                    </a:cubicBezTo>
                    <a:cubicBezTo>
                      <a:pt x="43" y="53"/>
                      <a:pt x="44" y="54"/>
                      <a:pt x="44" y="54"/>
                    </a:cubicBezTo>
                    <a:cubicBezTo>
                      <a:pt x="44" y="54"/>
                      <a:pt x="45" y="54"/>
                      <a:pt x="46" y="54"/>
                    </a:cubicBezTo>
                    <a:cubicBezTo>
                      <a:pt x="46" y="54"/>
                      <a:pt x="47" y="54"/>
                      <a:pt x="47" y="55"/>
                    </a:cubicBezTo>
                    <a:cubicBezTo>
                      <a:pt x="47" y="56"/>
                      <a:pt x="48" y="56"/>
                      <a:pt x="48" y="57"/>
                    </a:cubicBezTo>
                    <a:cubicBezTo>
                      <a:pt x="48" y="58"/>
                      <a:pt x="49" y="58"/>
                      <a:pt x="49" y="59"/>
                    </a:cubicBezTo>
                    <a:cubicBezTo>
                      <a:pt x="49" y="59"/>
                      <a:pt x="50" y="61"/>
                      <a:pt x="50" y="61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8" y="67"/>
                      <a:pt x="58" y="67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8" y="73"/>
                      <a:pt x="69" y="73"/>
                    </a:cubicBezTo>
                    <a:cubicBezTo>
                      <a:pt x="69" y="73"/>
                      <a:pt x="71" y="74"/>
                      <a:pt x="72" y="74"/>
                    </a:cubicBezTo>
                    <a:cubicBezTo>
                      <a:pt x="72" y="75"/>
                      <a:pt x="73" y="78"/>
                      <a:pt x="73" y="78"/>
                    </a:cubicBezTo>
                    <a:cubicBezTo>
                      <a:pt x="74" y="78"/>
                      <a:pt x="76" y="80"/>
                      <a:pt x="76" y="82"/>
                    </a:cubicBezTo>
                    <a:cubicBezTo>
                      <a:pt x="77" y="83"/>
                      <a:pt x="77" y="83"/>
                      <a:pt x="77" y="85"/>
                    </a:cubicBezTo>
                    <a:cubicBezTo>
                      <a:pt x="78" y="86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1" y="90"/>
                    </a:cubicBezTo>
                    <a:cubicBezTo>
                      <a:pt x="82" y="91"/>
                      <a:pt x="83" y="92"/>
                      <a:pt x="83" y="93"/>
                    </a:cubicBezTo>
                    <a:cubicBezTo>
                      <a:pt x="83" y="93"/>
                      <a:pt x="83" y="93"/>
                      <a:pt x="83" y="94"/>
                    </a:cubicBezTo>
                    <a:cubicBezTo>
                      <a:pt x="83" y="94"/>
                      <a:pt x="83" y="95"/>
                      <a:pt x="83" y="95"/>
                    </a:cubicBezTo>
                    <a:cubicBezTo>
                      <a:pt x="83" y="95"/>
                      <a:pt x="84" y="97"/>
                      <a:pt x="84" y="98"/>
                    </a:cubicBezTo>
                    <a:cubicBezTo>
                      <a:pt x="84" y="98"/>
                      <a:pt x="85" y="100"/>
                      <a:pt x="85" y="100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5" y="106"/>
                      <a:pt x="84" y="107"/>
                      <a:pt x="85" y="107"/>
                    </a:cubicBezTo>
                    <a:cubicBezTo>
                      <a:pt x="86" y="107"/>
                      <a:pt x="87" y="108"/>
                      <a:pt x="86" y="109"/>
                    </a:cubicBezTo>
                    <a:cubicBezTo>
                      <a:pt x="86" y="109"/>
                      <a:pt x="85" y="111"/>
                      <a:pt x="85" y="111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6" y="115"/>
                      <a:pt x="86" y="115"/>
                    </a:cubicBezTo>
                    <a:cubicBezTo>
                      <a:pt x="86" y="116"/>
                      <a:pt x="87" y="117"/>
                      <a:pt x="86" y="118"/>
                    </a:cubicBezTo>
                    <a:cubicBezTo>
                      <a:pt x="86" y="118"/>
                      <a:pt x="86" y="120"/>
                      <a:pt x="86" y="120"/>
                    </a:cubicBezTo>
                    <a:cubicBezTo>
                      <a:pt x="86" y="120"/>
                      <a:pt x="86" y="122"/>
                      <a:pt x="86" y="122"/>
                    </a:cubicBezTo>
                    <a:cubicBezTo>
                      <a:pt x="86" y="122"/>
                      <a:pt x="88" y="123"/>
                      <a:pt x="87" y="124"/>
                    </a:cubicBezTo>
                    <a:cubicBezTo>
                      <a:pt x="87" y="124"/>
                      <a:pt x="87" y="125"/>
                      <a:pt x="87" y="126"/>
                    </a:cubicBezTo>
                    <a:cubicBezTo>
                      <a:pt x="88" y="128"/>
                      <a:pt x="90" y="131"/>
                      <a:pt x="90" y="131"/>
                    </a:cubicBezTo>
                    <a:cubicBezTo>
                      <a:pt x="90" y="131"/>
                      <a:pt x="91" y="133"/>
                      <a:pt x="91" y="133"/>
                    </a:cubicBezTo>
                    <a:cubicBezTo>
                      <a:pt x="91" y="134"/>
                      <a:pt x="90" y="134"/>
                      <a:pt x="91" y="135"/>
                    </a:cubicBezTo>
                    <a:cubicBezTo>
                      <a:pt x="91" y="135"/>
                      <a:pt x="90" y="136"/>
                      <a:pt x="91" y="136"/>
                    </a:cubicBezTo>
                    <a:cubicBezTo>
                      <a:pt x="92" y="137"/>
                      <a:pt x="93" y="139"/>
                      <a:pt x="93" y="139"/>
                    </a:cubicBezTo>
                    <a:cubicBezTo>
                      <a:pt x="93" y="139"/>
                      <a:pt x="93" y="139"/>
                      <a:pt x="94" y="140"/>
                    </a:cubicBezTo>
                    <a:cubicBezTo>
                      <a:pt x="94" y="141"/>
                      <a:pt x="94" y="143"/>
                      <a:pt x="94" y="143"/>
                    </a:cubicBezTo>
                    <a:cubicBezTo>
                      <a:pt x="94" y="144"/>
                      <a:pt x="95" y="144"/>
                      <a:pt x="94" y="144"/>
                    </a:cubicBezTo>
                    <a:cubicBezTo>
                      <a:pt x="94" y="144"/>
                      <a:pt x="93" y="145"/>
                      <a:pt x="93" y="145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47"/>
                      <a:pt x="93" y="148"/>
                      <a:pt x="94" y="148"/>
                    </a:cubicBezTo>
                    <a:cubicBezTo>
                      <a:pt x="94" y="148"/>
                      <a:pt x="95" y="148"/>
                      <a:pt x="95" y="148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2"/>
                      <a:pt x="97" y="152"/>
                      <a:pt x="97" y="152"/>
                    </a:cubicBezTo>
                    <a:lnTo>
                      <a:pt x="99" y="1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0AD3EE32-EB43-BFAC-41E1-71C2B0B99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587" y="2710424"/>
                <a:ext cx="294647" cy="240785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25ACE45E-800E-7FE4-78E0-1208B4C17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8603" y="2763695"/>
                <a:ext cx="547516" cy="294055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6" name="Freeform 33">
                <a:extLst>
                  <a:ext uri="{FF2B5EF4-FFF2-40B4-BE49-F238E27FC236}">
                    <a16:creationId xmlns:a16="http://schemas.microsoft.com/office/drawing/2014/main" id="{BEF13D92-202D-A701-AC16-DC4C60CFB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88707" y="3156834"/>
                <a:ext cx="662956" cy="236523"/>
              </a:xfrm>
              <a:custGeom>
                <a:avLst/>
                <a:gdLst>
                  <a:gd name="T0" fmla="*/ 233 w 291"/>
                  <a:gd name="T1" fmla="*/ 67 h 107"/>
                  <a:gd name="T2" fmla="*/ 238 w 291"/>
                  <a:gd name="T3" fmla="*/ 67 h 107"/>
                  <a:gd name="T4" fmla="*/ 239 w 291"/>
                  <a:gd name="T5" fmla="*/ 67 h 107"/>
                  <a:gd name="T6" fmla="*/ 240 w 291"/>
                  <a:gd name="T7" fmla="*/ 67 h 107"/>
                  <a:gd name="T8" fmla="*/ 240 w 291"/>
                  <a:gd name="T9" fmla="*/ 68 h 107"/>
                  <a:gd name="T10" fmla="*/ 241 w 291"/>
                  <a:gd name="T11" fmla="*/ 68 h 107"/>
                  <a:gd name="T12" fmla="*/ 242 w 291"/>
                  <a:gd name="T13" fmla="*/ 67 h 107"/>
                  <a:gd name="T14" fmla="*/ 243 w 291"/>
                  <a:gd name="T15" fmla="*/ 67 h 107"/>
                  <a:gd name="T16" fmla="*/ 244 w 291"/>
                  <a:gd name="T17" fmla="*/ 67 h 107"/>
                  <a:gd name="T18" fmla="*/ 245 w 291"/>
                  <a:gd name="T19" fmla="*/ 67 h 107"/>
                  <a:gd name="T20" fmla="*/ 247 w 291"/>
                  <a:gd name="T21" fmla="*/ 67 h 107"/>
                  <a:gd name="T22" fmla="*/ 248 w 291"/>
                  <a:gd name="T23" fmla="*/ 67 h 107"/>
                  <a:gd name="T24" fmla="*/ 249 w 291"/>
                  <a:gd name="T25" fmla="*/ 66 h 107"/>
                  <a:gd name="T26" fmla="*/ 250 w 291"/>
                  <a:gd name="T27" fmla="*/ 66 h 107"/>
                  <a:gd name="T28" fmla="*/ 250 w 291"/>
                  <a:gd name="T29" fmla="*/ 66 h 107"/>
                  <a:gd name="T30" fmla="*/ 267 w 291"/>
                  <a:gd name="T31" fmla="*/ 71 h 107"/>
                  <a:gd name="T32" fmla="*/ 268 w 291"/>
                  <a:gd name="T33" fmla="*/ 71 h 107"/>
                  <a:gd name="T34" fmla="*/ 268 w 291"/>
                  <a:gd name="T35" fmla="*/ 71 h 107"/>
                  <a:gd name="T36" fmla="*/ 268 w 291"/>
                  <a:gd name="T37" fmla="*/ 71 h 107"/>
                  <a:gd name="T38" fmla="*/ 233 w 291"/>
                  <a:gd name="T39" fmla="*/ 67 h 107"/>
                  <a:gd name="T40" fmla="*/ 269 w 291"/>
                  <a:gd name="T41" fmla="*/ 71 h 107"/>
                  <a:gd name="T42" fmla="*/ 269 w 291"/>
                  <a:gd name="T43" fmla="*/ 71 h 107"/>
                  <a:gd name="T44" fmla="*/ 270 w 291"/>
                  <a:gd name="T45" fmla="*/ 71 h 107"/>
                  <a:gd name="T46" fmla="*/ 270 w 291"/>
                  <a:gd name="T47" fmla="*/ 70 h 107"/>
                  <a:gd name="T48" fmla="*/ 271 w 291"/>
                  <a:gd name="T49" fmla="*/ 70 h 107"/>
                  <a:gd name="T50" fmla="*/ 271 w 291"/>
                  <a:gd name="T51" fmla="*/ 70 h 107"/>
                  <a:gd name="T52" fmla="*/ 271 w 291"/>
                  <a:gd name="T53" fmla="*/ 70 h 107"/>
                  <a:gd name="T54" fmla="*/ 272 w 291"/>
                  <a:gd name="T55" fmla="*/ 69 h 107"/>
                  <a:gd name="T56" fmla="*/ 272 w 291"/>
                  <a:gd name="T57" fmla="*/ 69 h 107"/>
                  <a:gd name="T58" fmla="*/ 273 w 291"/>
                  <a:gd name="T59" fmla="*/ 69 h 107"/>
                  <a:gd name="T60" fmla="*/ 273 w 291"/>
                  <a:gd name="T61" fmla="*/ 69 h 107"/>
                  <a:gd name="T62" fmla="*/ 273 w 291"/>
                  <a:gd name="T63" fmla="*/ 69 h 107"/>
                  <a:gd name="T64" fmla="*/ 273 w 291"/>
                  <a:gd name="T65" fmla="*/ 69 h 107"/>
                  <a:gd name="T66" fmla="*/ 274 w 291"/>
                  <a:gd name="T67" fmla="*/ 69 h 107"/>
                  <a:gd name="T68" fmla="*/ 274 w 291"/>
                  <a:gd name="T69" fmla="*/ 69 h 107"/>
                  <a:gd name="T70" fmla="*/ 274 w 291"/>
                  <a:gd name="T71" fmla="*/ 69 h 107"/>
                  <a:gd name="T72" fmla="*/ 275 w 291"/>
                  <a:gd name="T73" fmla="*/ 69 h 107"/>
                  <a:gd name="T74" fmla="*/ 289 w 291"/>
                  <a:gd name="T75" fmla="*/ 72 h 107"/>
                  <a:gd name="T76" fmla="*/ 272 w 291"/>
                  <a:gd name="T77" fmla="*/ 47 h 107"/>
                  <a:gd name="T78" fmla="*/ 266 w 291"/>
                  <a:gd name="T79" fmla="*/ 27 h 107"/>
                  <a:gd name="T80" fmla="*/ 235 w 291"/>
                  <a:gd name="T81" fmla="*/ 11 h 107"/>
                  <a:gd name="T82" fmla="*/ 197 w 291"/>
                  <a:gd name="T83" fmla="*/ 0 h 107"/>
                  <a:gd name="T84" fmla="*/ 173 w 291"/>
                  <a:gd name="T85" fmla="*/ 17 h 107"/>
                  <a:gd name="T86" fmla="*/ 157 w 291"/>
                  <a:gd name="T87" fmla="*/ 16 h 107"/>
                  <a:gd name="T88" fmla="*/ 111 w 291"/>
                  <a:gd name="T89" fmla="*/ 2 h 107"/>
                  <a:gd name="T90" fmla="*/ 68 w 291"/>
                  <a:gd name="T91" fmla="*/ 11 h 107"/>
                  <a:gd name="T92" fmla="*/ 40 w 291"/>
                  <a:gd name="T93" fmla="*/ 10 h 107"/>
                  <a:gd name="T94" fmla="*/ 1 w 291"/>
                  <a:gd name="T95" fmla="*/ 10 h 107"/>
                  <a:gd name="T96" fmla="*/ 18 w 291"/>
                  <a:gd name="T97" fmla="*/ 27 h 107"/>
                  <a:gd name="T98" fmla="*/ 44 w 291"/>
                  <a:gd name="T99" fmla="*/ 31 h 107"/>
                  <a:gd name="T100" fmla="*/ 70 w 291"/>
                  <a:gd name="T101" fmla="*/ 48 h 107"/>
                  <a:gd name="T102" fmla="*/ 83 w 291"/>
                  <a:gd name="T103" fmla="*/ 100 h 107"/>
                  <a:gd name="T104" fmla="*/ 124 w 291"/>
                  <a:gd name="T105" fmla="*/ 91 h 107"/>
                  <a:gd name="T106" fmla="*/ 153 w 291"/>
                  <a:gd name="T107" fmla="*/ 102 h 107"/>
                  <a:gd name="T108" fmla="*/ 163 w 291"/>
                  <a:gd name="T109" fmla="*/ 98 h 107"/>
                  <a:gd name="T110" fmla="*/ 184 w 291"/>
                  <a:gd name="T111" fmla="*/ 85 h 107"/>
                  <a:gd name="T112" fmla="*/ 193 w 291"/>
                  <a:gd name="T113" fmla="*/ 79 h 107"/>
                  <a:gd name="T114" fmla="*/ 206 w 291"/>
                  <a:gd name="T115" fmla="*/ 76 h 107"/>
                  <a:gd name="T116" fmla="*/ 215 w 291"/>
                  <a:gd name="T117" fmla="*/ 68 h 107"/>
                  <a:gd name="T118" fmla="*/ 230 w 291"/>
                  <a:gd name="T119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1" h="107">
                    <a:moveTo>
                      <a:pt x="231" y="69"/>
                    </a:moveTo>
                    <a:cubicBezTo>
                      <a:pt x="232" y="69"/>
                      <a:pt x="232" y="69"/>
                      <a:pt x="232" y="69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1" y="68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5" y="67"/>
                      <a:pt x="237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9" y="67"/>
                      <a:pt x="249" y="67"/>
                      <a:pt x="249" y="67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2" y="70"/>
                      <a:pt x="252" y="70"/>
                      <a:pt x="252" y="70"/>
                    </a:cubicBezTo>
                    <a:cubicBezTo>
                      <a:pt x="252" y="70"/>
                      <a:pt x="263" y="72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31" y="69"/>
                      <a:pt x="231" y="69"/>
                      <a:pt x="231" y="69"/>
                    </a:cubicBezTo>
                    <a:close/>
                    <a:moveTo>
                      <a:pt x="233" y="67"/>
                    </a:move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2" y="70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6" y="69"/>
                      <a:pt x="276" y="69"/>
                      <a:pt x="278" y="70"/>
                    </a:cubicBezTo>
                    <a:cubicBezTo>
                      <a:pt x="280" y="71"/>
                      <a:pt x="283" y="72"/>
                      <a:pt x="285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0" y="69"/>
                      <a:pt x="290" y="69"/>
                      <a:pt x="290" y="69"/>
                    </a:cubicBezTo>
                    <a:cubicBezTo>
                      <a:pt x="291" y="71"/>
                      <a:pt x="289" y="61"/>
                      <a:pt x="290" y="58"/>
                    </a:cubicBezTo>
                    <a:cubicBezTo>
                      <a:pt x="289" y="57"/>
                      <a:pt x="288" y="56"/>
                      <a:pt x="288" y="55"/>
                    </a:cubicBezTo>
                    <a:cubicBezTo>
                      <a:pt x="287" y="54"/>
                      <a:pt x="282" y="54"/>
                      <a:pt x="282" y="54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69" y="45"/>
                      <a:pt x="269" y="45"/>
                      <a:pt x="269" y="45"/>
                    </a:cubicBezTo>
                    <a:cubicBezTo>
                      <a:pt x="266" y="41"/>
                      <a:pt x="266" y="41"/>
                      <a:pt x="266" y="41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70" y="35"/>
                      <a:pt x="270" y="35"/>
                      <a:pt x="270" y="35"/>
                    </a:cubicBezTo>
                    <a:cubicBezTo>
                      <a:pt x="270" y="35"/>
                      <a:pt x="271" y="35"/>
                      <a:pt x="272" y="33"/>
                    </a:cubicBezTo>
                    <a:cubicBezTo>
                      <a:pt x="274" y="30"/>
                      <a:pt x="272" y="30"/>
                      <a:pt x="272" y="30"/>
                    </a:cubicBezTo>
                    <a:cubicBezTo>
                      <a:pt x="272" y="30"/>
                      <a:pt x="268" y="28"/>
                      <a:pt x="266" y="27"/>
                    </a:cubicBezTo>
                    <a:cubicBezTo>
                      <a:pt x="264" y="26"/>
                      <a:pt x="261" y="29"/>
                      <a:pt x="261" y="29"/>
                    </a:cubicBezTo>
                    <a:cubicBezTo>
                      <a:pt x="255" y="28"/>
                      <a:pt x="255" y="28"/>
                      <a:pt x="255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12"/>
                      <a:pt x="235" y="11"/>
                    </a:cubicBezTo>
                    <a:cubicBezTo>
                      <a:pt x="235" y="9"/>
                      <a:pt x="235" y="6"/>
                      <a:pt x="235" y="6"/>
                    </a:cubicBezTo>
                    <a:cubicBezTo>
                      <a:pt x="235" y="6"/>
                      <a:pt x="229" y="5"/>
                      <a:pt x="226" y="6"/>
                    </a:cubicBezTo>
                    <a:cubicBezTo>
                      <a:pt x="224" y="7"/>
                      <a:pt x="221" y="6"/>
                      <a:pt x="221" y="6"/>
                    </a:cubicBezTo>
                    <a:cubicBezTo>
                      <a:pt x="221" y="6"/>
                      <a:pt x="213" y="5"/>
                      <a:pt x="212" y="3"/>
                    </a:cubicBezTo>
                    <a:cubicBezTo>
                      <a:pt x="212" y="1"/>
                      <a:pt x="212" y="2"/>
                      <a:pt x="211" y="2"/>
                    </a:cubicBezTo>
                    <a:cubicBezTo>
                      <a:pt x="209" y="2"/>
                      <a:pt x="203" y="2"/>
                      <a:pt x="203" y="2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0" y="18"/>
                      <a:pt x="168" y="18"/>
                    </a:cubicBezTo>
                    <a:cubicBezTo>
                      <a:pt x="168" y="19"/>
                      <a:pt x="167" y="21"/>
                      <a:pt x="167" y="22"/>
                    </a:cubicBezTo>
                    <a:cubicBezTo>
                      <a:pt x="166" y="23"/>
                      <a:pt x="164" y="23"/>
                      <a:pt x="164" y="23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97" y="4"/>
                      <a:pt x="94" y="4"/>
                    </a:cubicBezTo>
                    <a:cubicBezTo>
                      <a:pt x="92" y="5"/>
                      <a:pt x="88" y="6"/>
                      <a:pt x="87" y="7"/>
                    </a:cubicBezTo>
                    <a:cubicBezTo>
                      <a:pt x="86" y="7"/>
                      <a:pt x="84" y="10"/>
                      <a:pt x="83" y="10"/>
                    </a:cubicBezTo>
                    <a:cubicBezTo>
                      <a:pt x="81" y="11"/>
                      <a:pt x="79" y="10"/>
                      <a:pt x="77" y="10"/>
                    </a:cubicBezTo>
                    <a:cubicBezTo>
                      <a:pt x="76" y="11"/>
                      <a:pt x="75" y="12"/>
                      <a:pt x="73" y="12"/>
                    </a:cubicBezTo>
                    <a:cubicBezTo>
                      <a:pt x="71" y="12"/>
                      <a:pt x="70" y="11"/>
                      <a:pt x="68" y="11"/>
                    </a:cubicBezTo>
                    <a:cubicBezTo>
                      <a:pt x="67" y="12"/>
                      <a:pt x="66" y="13"/>
                      <a:pt x="64" y="13"/>
                    </a:cubicBezTo>
                    <a:cubicBezTo>
                      <a:pt x="62" y="13"/>
                      <a:pt x="61" y="11"/>
                      <a:pt x="61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4" y="10"/>
                      <a:pt x="51" y="10"/>
                    </a:cubicBezTo>
                    <a:cubicBezTo>
                      <a:pt x="49" y="9"/>
                      <a:pt x="47" y="8"/>
                      <a:pt x="45" y="9"/>
                    </a:cubicBezTo>
                    <a:cubicBezTo>
                      <a:pt x="43" y="9"/>
                      <a:pt x="40" y="10"/>
                      <a:pt x="40" y="1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0" y="6"/>
                      <a:pt x="6" y="7"/>
                    </a:cubicBezTo>
                    <a:cubicBezTo>
                      <a:pt x="5" y="7"/>
                      <a:pt x="2" y="10"/>
                      <a:pt x="1" y="10"/>
                    </a:cubicBezTo>
                    <a:cubicBezTo>
                      <a:pt x="0" y="11"/>
                      <a:pt x="1" y="11"/>
                      <a:pt x="2" y="14"/>
                    </a:cubicBezTo>
                    <a:cubicBezTo>
                      <a:pt x="2" y="16"/>
                      <a:pt x="1" y="20"/>
                      <a:pt x="1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6" y="30"/>
                      <a:pt x="17" y="29"/>
                    </a:cubicBezTo>
                    <a:cubicBezTo>
                      <a:pt x="18" y="29"/>
                      <a:pt x="17" y="28"/>
                      <a:pt x="18" y="27"/>
                    </a:cubicBezTo>
                    <a:cubicBezTo>
                      <a:pt x="18" y="27"/>
                      <a:pt x="19" y="29"/>
                      <a:pt x="21" y="29"/>
                    </a:cubicBezTo>
                    <a:cubicBezTo>
                      <a:pt x="21" y="29"/>
                      <a:pt x="23" y="28"/>
                      <a:pt x="24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9" y="30"/>
                      <a:pt x="31" y="29"/>
                      <a:pt x="31" y="29"/>
                    </a:cubicBezTo>
                    <a:cubicBezTo>
                      <a:pt x="33" y="28"/>
                      <a:pt x="36" y="27"/>
                      <a:pt x="39" y="30"/>
                    </a:cubicBezTo>
                    <a:cubicBezTo>
                      <a:pt x="41" y="32"/>
                      <a:pt x="40" y="33"/>
                      <a:pt x="42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6" y="31"/>
                      <a:pt x="46" y="32"/>
                      <a:pt x="47" y="33"/>
                    </a:cubicBezTo>
                    <a:cubicBezTo>
                      <a:pt x="49" y="35"/>
                      <a:pt x="49" y="37"/>
                      <a:pt x="51" y="38"/>
                    </a:cubicBezTo>
                    <a:cubicBezTo>
                      <a:pt x="51" y="39"/>
                      <a:pt x="52" y="40"/>
                      <a:pt x="54" y="40"/>
                    </a:cubicBezTo>
                    <a:cubicBezTo>
                      <a:pt x="54" y="40"/>
                      <a:pt x="55" y="39"/>
                      <a:pt x="55" y="39"/>
                    </a:cubicBezTo>
                    <a:cubicBezTo>
                      <a:pt x="57" y="39"/>
                      <a:pt x="59" y="39"/>
                      <a:pt x="60" y="40"/>
                    </a:cubicBezTo>
                    <a:cubicBezTo>
                      <a:pt x="64" y="40"/>
                      <a:pt x="65" y="40"/>
                      <a:pt x="66" y="41"/>
                    </a:cubicBezTo>
                    <a:cubicBezTo>
                      <a:pt x="67" y="43"/>
                      <a:pt x="69" y="46"/>
                      <a:pt x="70" y="48"/>
                    </a:cubicBezTo>
                    <a:cubicBezTo>
                      <a:pt x="71" y="50"/>
                      <a:pt x="72" y="54"/>
                      <a:pt x="73" y="55"/>
                    </a:cubicBezTo>
                    <a:cubicBezTo>
                      <a:pt x="74" y="57"/>
                      <a:pt x="77" y="58"/>
                      <a:pt x="78" y="60"/>
                    </a:cubicBezTo>
                    <a:cubicBezTo>
                      <a:pt x="79" y="61"/>
                      <a:pt x="81" y="67"/>
                      <a:pt x="82" y="69"/>
                    </a:cubicBezTo>
                    <a:cubicBezTo>
                      <a:pt x="82" y="71"/>
                      <a:pt x="85" y="74"/>
                      <a:pt x="86" y="78"/>
                    </a:cubicBezTo>
                    <a:cubicBezTo>
                      <a:pt x="88" y="82"/>
                      <a:pt x="88" y="85"/>
                      <a:pt x="88" y="85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8" y="89"/>
                      <a:pt x="85" y="98"/>
                      <a:pt x="83" y="100"/>
                    </a:cubicBezTo>
                    <a:cubicBezTo>
                      <a:pt x="81" y="102"/>
                      <a:pt x="84" y="105"/>
                      <a:pt x="87" y="106"/>
                    </a:cubicBezTo>
                    <a:cubicBezTo>
                      <a:pt x="90" y="107"/>
                      <a:pt x="98" y="103"/>
                      <a:pt x="98" y="103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20" y="99"/>
                      <a:pt x="122" y="98"/>
                    </a:cubicBezTo>
                    <a:cubicBezTo>
                      <a:pt x="125" y="96"/>
                      <a:pt x="125" y="94"/>
                      <a:pt x="125" y="94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30" y="88"/>
                      <a:pt x="133" y="87"/>
                    </a:cubicBezTo>
                    <a:cubicBezTo>
                      <a:pt x="135" y="86"/>
                      <a:pt x="137" y="88"/>
                      <a:pt x="137" y="88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4" y="95"/>
                      <a:pt x="144" y="95"/>
                      <a:pt x="144" y="95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9" y="96"/>
                      <a:pt x="152" y="99"/>
                      <a:pt x="153" y="100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4" y="100"/>
                      <a:pt x="164" y="100"/>
                      <a:pt x="164" y="100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3" y="100"/>
                      <a:pt x="169" y="99"/>
                      <a:pt x="169" y="99"/>
                    </a:cubicBezTo>
                    <a:cubicBezTo>
                      <a:pt x="164" y="99"/>
                      <a:pt x="164" y="99"/>
                      <a:pt x="164" y="99"/>
                    </a:cubicBezTo>
                    <a:cubicBezTo>
                      <a:pt x="163" y="98"/>
                      <a:pt x="163" y="98"/>
                      <a:pt x="163" y="98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5" y="93"/>
                      <a:pt x="167" y="93"/>
                      <a:pt x="168" y="92"/>
                    </a:cubicBezTo>
                    <a:cubicBezTo>
                      <a:pt x="170" y="92"/>
                      <a:pt x="176" y="90"/>
                      <a:pt x="176" y="90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88"/>
                      <a:pt x="180" y="86"/>
                      <a:pt x="180" y="86"/>
                    </a:cubicBezTo>
                    <a:cubicBezTo>
                      <a:pt x="181" y="86"/>
                      <a:pt x="183" y="86"/>
                      <a:pt x="184" y="85"/>
                    </a:cubicBezTo>
                    <a:cubicBezTo>
                      <a:pt x="184" y="85"/>
                      <a:pt x="185" y="84"/>
                      <a:pt x="185" y="84"/>
                    </a:cubicBezTo>
                    <a:cubicBezTo>
                      <a:pt x="185" y="84"/>
                      <a:pt x="185" y="83"/>
                      <a:pt x="186" y="83"/>
                    </a:cubicBezTo>
                    <a:cubicBezTo>
                      <a:pt x="186" y="83"/>
                      <a:pt x="187" y="83"/>
                      <a:pt x="188" y="82"/>
                    </a:cubicBezTo>
                    <a:cubicBezTo>
                      <a:pt x="189" y="82"/>
                      <a:pt x="189" y="82"/>
                      <a:pt x="190" y="81"/>
                    </a:cubicBezTo>
                    <a:cubicBezTo>
                      <a:pt x="190" y="81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2" y="78"/>
                      <a:pt x="193" y="79"/>
                      <a:pt x="193" y="79"/>
                    </a:cubicBezTo>
                    <a:cubicBezTo>
                      <a:pt x="193" y="79"/>
                      <a:pt x="195" y="79"/>
                      <a:pt x="196" y="79"/>
                    </a:cubicBezTo>
                    <a:cubicBezTo>
                      <a:pt x="196" y="79"/>
                      <a:pt x="198" y="78"/>
                      <a:pt x="198" y="78"/>
                    </a:cubicBezTo>
                    <a:cubicBezTo>
                      <a:pt x="198" y="78"/>
                      <a:pt x="198" y="77"/>
                      <a:pt x="199" y="77"/>
                    </a:cubicBezTo>
                    <a:cubicBezTo>
                      <a:pt x="200" y="77"/>
                      <a:pt x="201" y="77"/>
                      <a:pt x="202" y="77"/>
                    </a:cubicBezTo>
                    <a:cubicBezTo>
                      <a:pt x="202" y="77"/>
                      <a:pt x="204" y="77"/>
                      <a:pt x="204" y="77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206" y="76"/>
                      <a:pt x="205" y="75"/>
                      <a:pt x="206" y="76"/>
                    </a:cubicBezTo>
                    <a:cubicBezTo>
                      <a:pt x="207" y="76"/>
                      <a:pt x="206" y="77"/>
                      <a:pt x="207" y="76"/>
                    </a:cubicBezTo>
                    <a:cubicBezTo>
                      <a:pt x="208" y="75"/>
                      <a:pt x="209" y="73"/>
                      <a:pt x="209" y="73"/>
                    </a:cubicBezTo>
                    <a:cubicBezTo>
                      <a:pt x="209" y="73"/>
                      <a:pt x="208" y="73"/>
                      <a:pt x="210" y="73"/>
                    </a:cubicBezTo>
                    <a:cubicBezTo>
                      <a:pt x="212" y="73"/>
                      <a:pt x="212" y="73"/>
                      <a:pt x="214" y="73"/>
                    </a:cubicBezTo>
                    <a:cubicBezTo>
                      <a:pt x="215" y="73"/>
                      <a:pt x="217" y="72"/>
                      <a:pt x="217" y="72"/>
                    </a:cubicBezTo>
                    <a:cubicBezTo>
                      <a:pt x="218" y="72"/>
                      <a:pt x="219" y="71"/>
                      <a:pt x="219" y="71"/>
                    </a:cubicBezTo>
                    <a:cubicBezTo>
                      <a:pt x="219" y="70"/>
                      <a:pt x="215" y="68"/>
                      <a:pt x="215" y="68"/>
                    </a:cubicBezTo>
                    <a:cubicBezTo>
                      <a:pt x="215" y="68"/>
                      <a:pt x="213" y="67"/>
                      <a:pt x="216" y="67"/>
                    </a:cubicBezTo>
                    <a:cubicBezTo>
                      <a:pt x="219" y="68"/>
                      <a:pt x="220" y="68"/>
                      <a:pt x="220" y="68"/>
                    </a:cubicBezTo>
                    <a:cubicBezTo>
                      <a:pt x="221" y="68"/>
                      <a:pt x="221" y="67"/>
                      <a:pt x="222" y="67"/>
                    </a:cubicBezTo>
                    <a:cubicBezTo>
                      <a:pt x="223" y="66"/>
                      <a:pt x="224" y="65"/>
                      <a:pt x="224" y="65"/>
                    </a:cubicBezTo>
                    <a:cubicBezTo>
                      <a:pt x="225" y="65"/>
                      <a:pt x="227" y="67"/>
                      <a:pt x="227" y="67"/>
                    </a:cubicBezTo>
                    <a:cubicBezTo>
                      <a:pt x="227" y="69"/>
                      <a:pt x="227" y="69"/>
                      <a:pt x="227" y="69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1" y="69"/>
                      <a:pt x="231" y="69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F7E1927B-6565-BBE3-CC92-658DA60CC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0202" y="2025360"/>
                <a:ext cx="413386" cy="308971"/>
              </a:xfrm>
              <a:custGeom>
                <a:avLst/>
                <a:gdLst>
                  <a:gd name="T0" fmla="*/ 24 w 181"/>
                  <a:gd name="T1" fmla="*/ 22 h 140"/>
                  <a:gd name="T2" fmla="*/ 34 w 181"/>
                  <a:gd name="T3" fmla="*/ 20 h 140"/>
                  <a:gd name="T4" fmla="*/ 48 w 181"/>
                  <a:gd name="T5" fmla="*/ 17 h 140"/>
                  <a:gd name="T6" fmla="*/ 55 w 181"/>
                  <a:gd name="T7" fmla="*/ 16 h 140"/>
                  <a:gd name="T8" fmla="*/ 62 w 181"/>
                  <a:gd name="T9" fmla="*/ 15 h 140"/>
                  <a:gd name="T10" fmla="*/ 73 w 181"/>
                  <a:gd name="T11" fmla="*/ 13 h 140"/>
                  <a:gd name="T12" fmla="*/ 81 w 181"/>
                  <a:gd name="T13" fmla="*/ 13 h 140"/>
                  <a:gd name="T14" fmla="*/ 92 w 181"/>
                  <a:gd name="T15" fmla="*/ 15 h 140"/>
                  <a:gd name="T16" fmla="*/ 101 w 181"/>
                  <a:gd name="T17" fmla="*/ 12 h 140"/>
                  <a:gd name="T18" fmla="*/ 105 w 181"/>
                  <a:gd name="T19" fmla="*/ 3 h 140"/>
                  <a:gd name="T20" fmla="*/ 112 w 181"/>
                  <a:gd name="T21" fmla="*/ 6 h 140"/>
                  <a:gd name="T22" fmla="*/ 117 w 181"/>
                  <a:gd name="T23" fmla="*/ 10 h 140"/>
                  <a:gd name="T24" fmla="*/ 128 w 181"/>
                  <a:gd name="T25" fmla="*/ 11 h 140"/>
                  <a:gd name="T26" fmla="*/ 135 w 181"/>
                  <a:gd name="T27" fmla="*/ 10 h 140"/>
                  <a:gd name="T28" fmla="*/ 139 w 181"/>
                  <a:gd name="T29" fmla="*/ 14 h 140"/>
                  <a:gd name="T30" fmla="*/ 146 w 181"/>
                  <a:gd name="T31" fmla="*/ 17 h 140"/>
                  <a:gd name="T32" fmla="*/ 153 w 181"/>
                  <a:gd name="T33" fmla="*/ 22 h 140"/>
                  <a:gd name="T34" fmla="*/ 158 w 181"/>
                  <a:gd name="T35" fmla="*/ 27 h 140"/>
                  <a:gd name="T36" fmla="*/ 167 w 181"/>
                  <a:gd name="T37" fmla="*/ 28 h 140"/>
                  <a:gd name="T38" fmla="*/ 170 w 181"/>
                  <a:gd name="T39" fmla="*/ 28 h 140"/>
                  <a:gd name="T40" fmla="*/ 172 w 181"/>
                  <a:gd name="T41" fmla="*/ 37 h 140"/>
                  <a:gd name="T42" fmla="*/ 170 w 181"/>
                  <a:gd name="T43" fmla="*/ 47 h 140"/>
                  <a:gd name="T44" fmla="*/ 180 w 181"/>
                  <a:gd name="T45" fmla="*/ 47 h 140"/>
                  <a:gd name="T46" fmla="*/ 177 w 181"/>
                  <a:gd name="T47" fmla="*/ 53 h 140"/>
                  <a:gd name="T48" fmla="*/ 170 w 181"/>
                  <a:gd name="T49" fmla="*/ 57 h 140"/>
                  <a:gd name="T50" fmla="*/ 167 w 181"/>
                  <a:gd name="T51" fmla="*/ 67 h 140"/>
                  <a:gd name="T52" fmla="*/ 157 w 181"/>
                  <a:gd name="T53" fmla="*/ 74 h 140"/>
                  <a:gd name="T54" fmla="*/ 156 w 181"/>
                  <a:gd name="T55" fmla="*/ 82 h 140"/>
                  <a:gd name="T56" fmla="*/ 158 w 181"/>
                  <a:gd name="T57" fmla="*/ 95 h 140"/>
                  <a:gd name="T58" fmla="*/ 157 w 181"/>
                  <a:gd name="T59" fmla="*/ 104 h 140"/>
                  <a:gd name="T60" fmla="*/ 164 w 181"/>
                  <a:gd name="T61" fmla="*/ 107 h 140"/>
                  <a:gd name="T62" fmla="*/ 157 w 181"/>
                  <a:gd name="T63" fmla="*/ 114 h 140"/>
                  <a:gd name="T64" fmla="*/ 156 w 181"/>
                  <a:gd name="T65" fmla="*/ 108 h 140"/>
                  <a:gd name="T66" fmla="*/ 146 w 181"/>
                  <a:gd name="T67" fmla="*/ 113 h 140"/>
                  <a:gd name="T68" fmla="*/ 144 w 181"/>
                  <a:gd name="T69" fmla="*/ 119 h 140"/>
                  <a:gd name="T70" fmla="*/ 136 w 181"/>
                  <a:gd name="T71" fmla="*/ 121 h 140"/>
                  <a:gd name="T72" fmla="*/ 133 w 181"/>
                  <a:gd name="T73" fmla="*/ 128 h 140"/>
                  <a:gd name="T74" fmla="*/ 122 w 181"/>
                  <a:gd name="T75" fmla="*/ 134 h 140"/>
                  <a:gd name="T76" fmla="*/ 106 w 181"/>
                  <a:gd name="T77" fmla="*/ 137 h 140"/>
                  <a:gd name="T78" fmla="*/ 97 w 181"/>
                  <a:gd name="T79" fmla="*/ 140 h 140"/>
                  <a:gd name="T80" fmla="*/ 93 w 181"/>
                  <a:gd name="T81" fmla="*/ 131 h 140"/>
                  <a:gd name="T82" fmla="*/ 79 w 181"/>
                  <a:gd name="T83" fmla="*/ 124 h 140"/>
                  <a:gd name="T84" fmla="*/ 73 w 181"/>
                  <a:gd name="T85" fmla="*/ 121 h 140"/>
                  <a:gd name="T86" fmla="*/ 69 w 181"/>
                  <a:gd name="T87" fmla="*/ 121 h 140"/>
                  <a:gd name="T88" fmla="*/ 66 w 181"/>
                  <a:gd name="T89" fmla="*/ 107 h 140"/>
                  <a:gd name="T90" fmla="*/ 68 w 181"/>
                  <a:gd name="T91" fmla="*/ 97 h 140"/>
                  <a:gd name="T92" fmla="*/ 61 w 181"/>
                  <a:gd name="T93" fmla="*/ 90 h 140"/>
                  <a:gd name="T94" fmla="*/ 56 w 181"/>
                  <a:gd name="T95" fmla="*/ 86 h 140"/>
                  <a:gd name="T96" fmla="*/ 45 w 181"/>
                  <a:gd name="T97" fmla="*/ 89 h 140"/>
                  <a:gd name="T98" fmla="*/ 31 w 181"/>
                  <a:gd name="T99" fmla="*/ 90 h 140"/>
                  <a:gd name="T100" fmla="*/ 22 w 181"/>
                  <a:gd name="T101" fmla="*/ 86 h 140"/>
                  <a:gd name="T102" fmla="*/ 13 w 181"/>
                  <a:gd name="T103" fmla="*/ 79 h 140"/>
                  <a:gd name="T104" fmla="*/ 11 w 181"/>
                  <a:gd name="T105" fmla="*/ 69 h 140"/>
                  <a:gd name="T106" fmla="*/ 4 w 181"/>
                  <a:gd name="T107" fmla="*/ 60 h 140"/>
                  <a:gd name="T108" fmla="*/ 1 w 181"/>
                  <a:gd name="T109" fmla="*/ 49 h 140"/>
                  <a:gd name="T110" fmla="*/ 1 w 181"/>
                  <a:gd name="T111" fmla="*/ 42 h 140"/>
                  <a:gd name="T112" fmla="*/ 7 w 181"/>
                  <a:gd name="T113" fmla="*/ 35 h 140"/>
                  <a:gd name="T114" fmla="*/ 12 w 181"/>
                  <a:gd name="T115" fmla="*/ 31 h 140"/>
                  <a:gd name="T116" fmla="*/ 18 w 181"/>
                  <a:gd name="T117" fmla="*/ 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1" h="140">
                    <a:moveTo>
                      <a:pt x="18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9" y="18"/>
                      <a:pt x="40" y="18"/>
                    </a:cubicBezTo>
                    <a:cubicBezTo>
                      <a:pt x="41" y="18"/>
                      <a:pt x="48" y="17"/>
                      <a:pt x="48" y="17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5" y="15"/>
                      <a:pt x="55" y="16"/>
                    </a:cubicBezTo>
                    <a:cubicBezTo>
                      <a:pt x="56" y="17"/>
                      <a:pt x="59" y="20"/>
                      <a:pt x="60" y="20"/>
                    </a:cubicBezTo>
                    <a:cubicBezTo>
                      <a:pt x="61" y="19"/>
                      <a:pt x="62" y="15"/>
                      <a:pt x="62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2"/>
                      <a:pt x="74" y="12"/>
                    </a:cubicBezTo>
                    <a:cubicBezTo>
                      <a:pt x="75" y="13"/>
                      <a:pt x="81" y="13"/>
                      <a:pt x="81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91" y="15"/>
                      <a:pt x="92" y="15"/>
                    </a:cubicBezTo>
                    <a:cubicBezTo>
                      <a:pt x="92" y="14"/>
                      <a:pt x="95" y="10"/>
                      <a:pt x="95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5" y="3"/>
                      <a:pt x="105" y="3"/>
                    </a:cubicBezTo>
                    <a:cubicBezTo>
                      <a:pt x="106" y="3"/>
                      <a:pt x="110" y="0"/>
                      <a:pt x="110" y="0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8" y="27"/>
                      <a:pt x="158" y="27"/>
                      <a:pt x="158" y="27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8" y="95"/>
                      <a:pt x="156" y="100"/>
                      <a:pt x="155" y="103"/>
                    </a:cubicBezTo>
                    <a:cubicBezTo>
                      <a:pt x="155" y="105"/>
                      <a:pt x="157" y="104"/>
                      <a:pt x="157" y="104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0" y="119"/>
                      <a:pt x="138" y="119"/>
                    </a:cubicBezTo>
                    <a:cubicBezTo>
                      <a:pt x="137" y="118"/>
                      <a:pt x="136" y="121"/>
                      <a:pt x="136" y="12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2" y="134"/>
                      <a:pt x="122" y="134"/>
                      <a:pt x="122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0" y="125"/>
                      <a:pt x="90" y="124"/>
                    </a:cubicBezTo>
                    <a:cubicBezTo>
                      <a:pt x="90" y="124"/>
                      <a:pt x="79" y="124"/>
                      <a:pt x="79" y="124"/>
                    </a:cubicBezTo>
                    <a:cubicBezTo>
                      <a:pt x="79" y="124"/>
                      <a:pt x="77" y="121"/>
                      <a:pt x="76" y="119"/>
                    </a:cubicBezTo>
                    <a:cubicBezTo>
                      <a:pt x="76" y="118"/>
                      <a:pt x="73" y="121"/>
                      <a:pt x="73" y="121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6" y="96"/>
                      <a:pt x="65" y="94"/>
                    </a:cubicBezTo>
                    <a:cubicBezTo>
                      <a:pt x="63" y="92"/>
                      <a:pt x="61" y="90"/>
                      <a:pt x="61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3"/>
                      <a:pt x="1" y="42"/>
                    </a:cubicBezTo>
                    <a:cubicBezTo>
                      <a:pt x="3" y="42"/>
                      <a:pt x="6" y="41"/>
                      <a:pt x="6" y="4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8" y="2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2999ED20-4B21-23C7-0CCA-2E6A231E47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8003" y="1629025"/>
                <a:ext cx="401292" cy="265289"/>
              </a:xfrm>
              <a:custGeom>
                <a:avLst/>
                <a:gdLst>
                  <a:gd name="T0" fmla="*/ 39 w 176"/>
                  <a:gd name="T1" fmla="*/ 45 h 120"/>
                  <a:gd name="T2" fmla="*/ 46 w 176"/>
                  <a:gd name="T3" fmla="*/ 36 h 120"/>
                  <a:gd name="T4" fmla="*/ 51 w 176"/>
                  <a:gd name="T5" fmla="*/ 29 h 120"/>
                  <a:gd name="T6" fmla="*/ 59 w 176"/>
                  <a:gd name="T7" fmla="*/ 23 h 120"/>
                  <a:gd name="T8" fmla="*/ 69 w 176"/>
                  <a:gd name="T9" fmla="*/ 17 h 120"/>
                  <a:gd name="T10" fmla="*/ 81 w 176"/>
                  <a:gd name="T11" fmla="*/ 15 h 120"/>
                  <a:gd name="T12" fmla="*/ 89 w 176"/>
                  <a:gd name="T13" fmla="*/ 6 h 120"/>
                  <a:gd name="T14" fmla="*/ 97 w 176"/>
                  <a:gd name="T15" fmla="*/ 7 h 120"/>
                  <a:gd name="T16" fmla="*/ 109 w 176"/>
                  <a:gd name="T17" fmla="*/ 4 h 120"/>
                  <a:gd name="T18" fmla="*/ 128 w 176"/>
                  <a:gd name="T19" fmla="*/ 7 h 120"/>
                  <a:gd name="T20" fmla="*/ 154 w 176"/>
                  <a:gd name="T21" fmla="*/ 3 h 120"/>
                  <a:gd name="T22" fmla="*/ 157 w 176"/>
                  <a:gd name="T23" fmla="*/ 15 h 120"/>
                  <a:gd name="T24" fmla="*/ 162 w 176"/>
                  <a:gd name="T25" fmla="*/ 70 h 120"/>
                  <a:gd name="T26" fmla="*/ 171 w 176"/>
                  <a:gd name="T27" fmla="*/ 80 h 120"/>
                  <a:gd name="T28" fmla="*/ 168 w 176"/>
                  <a:gd name="T29" fmla="*/ 90 h 120"/>
                  <a:gd name="T30" fmla="*/ 165 w 176"/>
                  <a:gd name="T31" fmla="*/ 105 h 120"/>
                  <a:gd name="T32" fmla="*/ 146 w 176"/>
                  <a:gd name="T33" fmla="*/ 109 h 120"/>
                  <a:gd name="T34" fmla="*/ 124 w 176"/>
                  <a:gd name="T35" fmla="*/ 99 h 120"/>
                  <a:gd name="T36" fmla="*/ 102 w 176"/>
                  <a:gd name="T37" fmla="*/ 94 h 120"/>
                  <a:gd name="T38" fmla="*/ 78 w 176"/>
                  <a:gd name="T39" fmla="*/ 107 h 120"/>
                  <a:gd name="T40" fmla="*/ 77 w 176"/>
                  <a:gd name="T41" fmla="*/ 87 h 120"/>
                  <a:gd name="T42" fmla="*/ 71 w 176"/>
                  <a:gd name="T43" fmla="*/ 83 h 120"/>
                  <a:gd name="T44" fmla="*/ 61 w 176"/>
                  <a:gd name="T45" fmla="*/ 86 h 120"/>
                  <a:gd name="T46" fmla="*/ 48 w 176"/>
                  <a:gd name="T47" fmla="*/ 75 h 120"/>
                  <a:gd name="T48" fmla="*/ 48 w 176"/>
                  <a:gd name="T49" fmla="*/ 67 h 120"/>
                  <a:gd name="T50" fmla="*/ 53 w 176"/>
                  <a:gd name="T51" fmla="*/ 62 h 120"/>
                  <a:gd name="T52" fmla="*/ 42 w 176"/>
                  <a:gd name="T53" fmla="*/ 59 h 120"/>
                  <a:gd name="T54" fmla="*/ 45 w 176"/>
                  <a:gd name="T55" fmla="*/ 51 h 120"/>
                  <a:gd name="T56" fmla="*/ 23 w 176"/>
                  <a:gd name="T57" fmla="*/ 103 h 120"/>
                  <a:gd name="T58" fmla="*/ 22 w 176"/>
                  <a:gd name="T59" fmla="*/ 105 h 120"/>
                  <a:gd name="T60" fmla="*/ 64 w 176"/>
                  <a:gd name="T61" fmla="*/ 98 h 120"/>
                  <a:gd name="T62" fmla="*/ 9 w 176"/>
                  <a:gd name="T63" fmla="*/ 91 h 120"/>
                  <a:gd name="T64" fmla="*/ 4 w 176"/>
                  <a:gd name="T65" fmla="*/ 87 h 120"/>
                  <a:gd name="T66" fmla="*/ 3 w 176"/>
                  <a:gd name="T67" fmla="*/ 91 h 120"/>
                  <a:gd name="T68" fmla="*/ 5 w 176"/>
                  <a:gd name="T69" fmla="*/ 98 h 120"/>
                  <a:gd name="T70" fmla="*/ 10 w 176"/>
                  <a:gd name="T71" fmla="*/ 103 h 120"/>
                  <a:gd name="T72" fmla="*/ 14 w 176"/>
                  <a:gd name="T73" fmla="*/ 110 h 120"/>
                  <a:gd name="T74" fmla="*/ 13 w 176"/>
                  <a:gd name="T75" fmla="*/ 119 h 120"/>
                  <a:gd name="T76" fmla="*/ 17 w 176"/>
                  <a:gd name="T77" fmla="*/ 109 h 120"/>
                  <a:gd name="T78" fmla="*/ 23 w 176"/>
                  <a:gd name="T79" fmla="*/ 99 h 120"/>
                  <a:gd name="T80" fmla="*/ 29 w 176"/>
                  <a:gd name="T81" fmla="*/ 97 h 120"/>
                  <a:gd name="T82" fmla="*/ 33 w 176"/>
                  <a:gd name="T83" fmla="*/ 89 h 120"/>
                  <a:gd name="T84" fmla="*/ 37 w 176"/>
                  <a:gd name="T85" fmla="*/ 84 h 120"/>
                  <a:gd name="T86" fmla="*/ 41 w 176"/>
                  <a:gd name="T87" fmla="*/ 81 h 120"/>
                  <a:gd name="T88" fmla="*/ 28 w 176"/>
                  <a:gd name="T89" fmla="*/ 77 h 120"/>
                  <a:gd name="T90" fmla="*/ 19 w 176"/>
                  <a:gd name="T91" fmla="*/ 81 h 120"/>
                  <a:gd name="T92" fmla="*/ 12 w 176"/>
                  <a:gd name="T93" fmla="*/ 86 h 120"/>
                  <a:gd name="T94" fmla="*/ 35 w 176"/>
                  <a:gd name="T95" fmla="*/ 76 h 120"/>
                  <a:gd name="T96" fmla="*/ 43 w 176"/>
                  <a:gd name="T97" fmla="*/ 76 h 120"/>
                  <a:gd name="T98" fmla="*/ 36 w 176"/>
                  <a:gd name="T99" fmla="*/ 75 h 120"/>
                  <a:gd name="T100" fmla="*/ 27 w 176"/>
                  <a:gd name="T101" fmla="*/ 59 h 120"/>
                  <a:gd name="T102" fmla="*/ 27 w 176"/>
                  <a:gd name="T103" fmla="*/ 65 h 120"/>
                  <a:gd name="T104" fmla="*/ 22 w 176"/>
                  <a:gd name="T105" fmla="*/ 70 h 120"/>
                  <a:gd name="T106" fmla="*/ 14 w 176"/>
                  <a:gd name="T107" fmla="*/ 68 h 120"/>
                  <a:gd name="T108" fmla="*/ 3 w 176"/>
                  <a:gd name="T109" fmla="*/ 64 h 120"/>
                  <a:gd name="T110" fmla="*/ 16 w 176"/>
                  <a:gd name="T111" fmla="*/ 54 h 120"/>
                  <a:gd name="T112" fmla="*/ 36 w 176"/>
                  <a:gd name="T113" fmla="*/ 52 h 120"/>
                  <a:gd name="T114" fmla="*/ 33 w 176"/>
                  <a:gd name="T115" fmla="*/ 57 h 120"/>
                  <a:gd name="T116" fmla="*/ 36 w 176"/>
                  <a:gd name="T117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" h="120">
                    <a:moveTo>
                      <a:pt x="39" y="52"/>
                    </a:move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1"/>
                      <a:pt x="40" y="41"/>
                    </a:cubicBezTo>
                    <a:cubicBezTo>
                      <a:pt x="40" y="40"/>
                      <a:pt x="43" y="40"/>
                      <a:pt x="43" y="40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4" y="36"/>
                      <a:pt x="46" y="36"/>
                    </a:cubicBezTo>
                    <a:cubicBezTo>
                      <a:pt x="47" y="36"/>
                      <a:pt x="49" y="36"/>
                      <a:pt x="50" y="36"/>
                    </a:cubicBezTo>
                    <a:cubicBezTo>
                      <a:pt x="51" y="36"/>
                      <a:pt x="52" y="35"/>
                      <a:pt x="52" y="35"/>
                    </a:cubicBezTo>
                    <a:cubicBezTo>
                      <a:pt x="54" y="35"/>
                      <a:pt x="55" y="36"/>
                      <a:pt x="54" y="35"/>
                    </a:cubicBezTo>
                    <a:cubicBezTo>
                      <a:pt x="54" y="35"/>
                      <a:pt x="54" y="34"/>
                      <a:pt x="53" y="33"/>
                    </a:cubicBezTo>
                    <a:cubicBezTo>
                      <a:pt x="52" y="32"/>
                      <a:pt x="49" y="30"/>
                      <a:pt x="51" y="29"/>
                    </a:cubicBezTo>
                    <a:cubicBezTo>
                      <a:pt x="52" y="28"/>
                      <a:pt x="53" y="28"/>
                      <a:pt x="54" y="29"/>
                    </a:cubicBezTo>
                    <a:cubicBezTo>
                      <a:pt x="55" y="29"/>
                      <a:pt x="56" y="31"/>
                      <a:pt x="56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9" y="27"/>
                      <a:pt x="60" y="26"/>
                    </a:cubicBezTo>
                    <a:cubicBezTo>
                      <a:pt x="60" y="25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62" y="23"/>
                    </a:cubicBezTo>
                    <a:cubicBezTo>
                      <a:pt x="65" y="22"/>
                      <a:pt x="64" y="22"/>
                      <a:pt x="66" y="22"/>
                    </a:cubicBezTo>
                    <a:cubicBezTo>
                      <a:pt x="67" y="22"/>
                      <a:pt x="70" y="22"/>
                      <a:pt x="70" y="22"/>
                    </a:cubicBezTo>
                    <a:cubicBezTo>
                      <a:pt x="70" y="22"/>
                      <a:pt x="72" y="21"/>
                      <a:pt x="71" y="20"/>
                    </a:cubicBezTo>
                    <a:cubicBezTo>
                      <a:pt x="71" y="19"/>
                      <a:pt x="69" y="17"/>
                      <a:pt x="69" y="17"/>
                    </a:cubicBezTo>
                    <a:cubicBezTo>
                      <a:pt x="69" y="17"/>
                      <a:pt x="70" y="14"/>
                      <a:pt x="70" y="15"/>
                    </a:cubicBezTo>
                    <a:cubicBezTo>
                      <a:pt x="70" y="17"/>
                      <a:pt x="73" y="19"/>
                      <a:pt x="73" y="19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4" y="15"/>
                      <a:pt x="86" y="15"/>
                    </a:cubicBezTo>
                    <a:cubicBezTo>
                      <a:pt x="87" y="15"/>
                      <a:pt x="90" y="14"/>
                      <a:pt x="90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5"/>
                      <a:pt x="89" y="6"/>
                    </a:cubicBezTo>
                    <a:cubicBezTo>
                      <a:pt x="90" y="7"/>
                      <a:pt x="90" y="9"/>
                      <a:pt x="91" y="9"/>
                    </a:cubicBezTo>
                    <a:cubicBezTo>
                      <a:pt x="92" y="9"/>
                      <a:pt x="93" y="10"/>
                      <a:pt x="94" y="9"/>
                    </a:cubicBezTo>
                    <a:cubicBezTo>
                      <a:pt x="94" y="8"/>
                      <a:pt x="94" y="5"/>
                      <a:pt x="94" y="5"/>
                    </a:cubicBezTo>
                    <a:cubicBezTo>
                      <a:pt x="94" y="5"/>
                      <a:pt x="93" y="4"/>
                      <a:pt x="94" y="4"/>
                    </a:cubicBezTo>
                    <a:cubicBezTo>
                      <a:pt x="95" y="5"/>
                      <a:pt x="97" y="7"/>
                      <a:pt x="97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6" y="5"/>
                      <a:pt x="107" y="5"/>
                    </a:cubicBezTo>
                    <a:cubicBezTo>
                      <a:pt x="108" y="5"/>
                      <a:pt x="108" y="4"/>
                      <a:pt x="109" y="4"/>
                    </a:cubicBezTo>
                    <a:cubicBezTo>
                      <a:pt x="110" y="4"/>
                      <a:pt x="112" y="5"/>
                      <a:pt x="112" y="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7" y="5"/>
                      <a:pt x="138" y="5"/>
                    </a:cubicBezTo>
                    <a:cubicBezTo>
                      <a:pt x="140" y="4"/>
                      <a:pt x="144" y="4"/>
                      <a:pt x="144" y="4"/>
                    </a:cubicBezTo>
                    <a:cubicBezTo>
                      <a:pt x="144" y="4"/>
                      <a:pt x="145" y="4"/>
                      <a:pt x="147" y="4"/>
                    </a:cubicBezTo>
                    <a:cubicBezTo>
                      <a:pt x="149" y="3"/>
                      <a:pt x="154" y="3"/>
                      <a:pt x="154" y="3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57" y="8"/>
                      <a:pt x="157" y="8"/>
                      <a:pt x="157" y="8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25"/>
                      <a:pt x="153" y="30"/>
                      <a:pt x="152" y="36"/>
                    </a:cubicBezTo>
                    <a:cubicBezTo>
                      <a:pt x="151" y="39"/>
                      <a:pt x="149" y="40"/>
                      <a:pt x="152" y="45"/>
                    </a:cubicBezTo>
                    <a:cubicBezTo>
                      <a:pt x="154" y="47"/>
                      <a:pt x="154" y="54"/>
                      <a:pt x="158" y="58"/>
                    </a:cubicBezTo>
                    <a:cubicBezTo>
                      <a:pt x="160" y="60"/>
                      <a:pt x="158" y="65"/>
                      <a:pt x="161" y="67"/>
                    </a:cubicBezTo>
                    <a:cubicBezTo>
                      <a:pt x="161" y="67"/>
                      <a:pt x="161" y="68"/>
                      <a:pt x="162" y="70"/>
                    </a:cubicBezTo>
                    <a:cubicBezTo>
                      <a:pt x="164" y="72"/>
                      <a:pt x="164" y="71"/>
                      <a:pt x="165" y="72"/>
                    </a:cubicBezTo>
                    <a:cubicBezTo>
                      <a:pt x="165" y="72"/>
                      <a:pt x="167" y="73"/>
                      <a:pt x="168" y="74"/>
                    </a:cubicBezTo>
                    <a:cubicBezTo>
                      <a:pt x="169" y="75"/>
                      <a:pt x="169" y="77"/>
                      <a:pt x="169" y="78"/>
                    </a:cubicBezTo>
                    <a:cubicBezTo>
                      <a:pt x="169" y="79"/>
                      <a:pt x="170" y="80"/>
                      <a:pt x="170" y="80"/>
                    </a:cubicBezTo>
                    <a:cubicBezTo>
                      <a:pt x="170" y="80"/>
                      <a:pt x="171" y="79"/>
                      <a:pt x="171" y="80"/>
                    </a:cubicBezTo>
                    <a:cubicBezTo>
                      <a:pt x="171" y="81"/>
                      <a:pt x="170" y="79"/>
                      <a:pt x="171" y="81"/>
                    </a:cubicBezTo>
                    <a:cubicBezTo>
                      <a:pt x="173" y="83"/>
                      <a:pt x="176" y="83"/>
                      <a:pt x="176" y="83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8"/>
                      <a:pt x="168" y="88"/>
                      <a:pt x="168" y="90"/>
                    </a:cubicBezTo>
                    <a:cubicBezTo>
                      <a:pt x="168" y="91"/>
                      <a:pt x="168" y="95"/>
                      <a:pt x="168" y="95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8"/>
                      <a:pt x="167" y="102"/>
                      <a:pt x="167" y="103"/>
                    </a:cubicBezTo>
                    <a:cubicBezTo>
                      <a:pt x="167" y="104"/>
                      <a:pt x="168" y="104"/>
                      <a:pt x="168" y="104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9" y="106"/>
                      <a:pt x="148" y="108"/>
                      <a:pt x="146" y="109"/>
                    </a:cubicBezTo>
                    <a:cubicBezTo>
                      <a:pt x="145" y="110"/>
                      <a:pt x="144" y="111"/>
                      <a:pt x="143" y="111"/>
                    </a:cubicBezTo>
                    <a:cubicBezTo>
                      <a:pt x="141" y="112"/>
                      <a:pt x="139" y="110"/>
                      <a:pt x="139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3" y="103"/>
                      <a:pt x="80" y="106"/>
                      <a:pt x="78" y="107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7" y="103"/>
                      <a:pt x="78" y="101"/>
                    </a:cubicBezTo>
                    <a:cubicBezTo>
                      <a:pt x="79" y="100"/>
                      <a:pt x="79" y="98"/>
                      <a:pt x="79" y="97"/>
                    </a:cubicBezTo>
                    <a:cubicBezTo>
                      <a:pt x="79" y="96"/>
                      <a:pt x="79" y="94"/>
                      <a:pt x="78" y="92"/>
                    </a:cubicBezTo>
                    <a:cubicBezTo>
                      <a:pt x="78" y="90"/>
                      <a:pt x="77" y="87"/>
                      <a:pt x="77" y="87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3"/>
                      <a:pt x="72" y="85"/>
                      <a:pt x="72" y="86"/>
                    </a:cubicBezTo>
                    <a:cubicBezTo>
                      <a:pt x="71" y="87"/>
                      <a:pt x="69" y="87"/>
                      <a:pt x="69" y="87"/>
                    </a:cubicBezTo>
                    <a:cubicBezTo>
                      <a:pt x="68" y="88"/>
                      <a:pt x="68" y="91"/>
                      <a:pt x="68" y="91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2" y="87"/>
                      <a:pt x="61" y="86"/>
                    </a:cubicBezTo>
                    <a:cubicBezTo>
                      <a:pt x="60" y="86"/>
                      <a:pt x="58" y="86"/>
                      <a:pt x="58" y="86"/>
                    </a:cubicBezTo>
                    <a:cubicBezTo>
                      <a:pt x="58" y="86"/>
                      <a:pt x="58" y="86"/>
                      <a:pt x="57" y="86"/>
                    </a:cubicBezTo>
                    <a:cubicBezTo>
                      <a:pt x="55" y="86"/>
                      <a:pt x="55" y="86"/>
                      <a:pt x="54" y="84"/>
                    </a:cubicBezTo>
                    <a:cubicBezTo>
                      <a:pt x="53" y="82"/>
                      <a:pt x="50" y="77"/>
                      <a:pt x="50" y="77"/>
                    </a:cubicBezTo>
                    <a:cubicBezTo>
                      <a:pt x="50" y="77"/>
                      <a:pt x="49" y="75"/>
                      <a:pt x="48" y="75"/>
                    </a:cubicBezTo>
                    <a:cubicBezTo>
                      <a:pt x="48" y="75"/>
                      <a:pt x="47" y="77"/>
                      <a:pt x="47" y="77"/>
                    </a:cubicBezTo>
                    <a:cubicBezTo>
                      <a:pt x="46" y="77"/>
                      <a:pt x="46" y="75"/>
                      <a:pt x="46" y="74"/>
                    </a:cubicBezTo>
                    <a:cubicBezTo>
                      <a:pt x="46" y="73"/>
                      <a:pt x="46" y="72"/>
                      <a:pt x="46" y="70"/>
                    </a:cubicBezTo>
                    <a:cubicBezTo>
                      <a:pt x="46" y="68"/>
                      <a:pt x="45" y="66"/>
                      <a:pt x="46" y="66"/>
                    </a:cubicBezTo>
                    <a:cubicBezTo>
                      <a:pt x="46" y="66"/>
                      <a:pt x="47" y="67"/>
                      <a:pt x="48" y="67"/>
                    </a:cubicBezTo>
                    <a:cubicBezTo>
                      <a:pt x="49" y="67"/>
                      <a:pt x="49" y="65"/>
                      <a:pt x="49" y="65"/>
                    </a:cubicBezTo>
                    <a:cubicBezTo>
                      <a:pt x="50" y="65"/>
                      <a:pt x="51" y="66"/>
                      <a:pt x="51" y="66"/>
                    </a:cubicBezTo>
                    <a:cubicBezTo>
                      <a:pt x="52" y="66"/>
                      <a:pt x="53" y="66"/>
                      <a:pt x="53" y="66"/>
                    </a:cubicBezTo>
                    <a:cubicBezTo>
                      <a:pt x="54" y="65"/>
                      <a:pt x="54" y="65"/>
                      <a:pt x="54" y="64"/>
                    </a:cubicBezTo>
                    <a:cubicBezTo>
                      <a:pt x="54" y="63"/>
                      <a:pt x="53" y="62"/>
                      <a:pt x="53" y="62"/>
                    </a:cubicBezTo>
                    <a:cubicBezTo>
                      <a:pt x="52" y="62"/>
                      <a:pt x="46" y="65"/>
                      <a:pt x="46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23" y="103"/>
                    </a:moveTo>
                    <a:cubicBezTo>
                      <a:pt x="23" y="103"/>
                      <a:pt x="23" y="103"/>
                      <a:pt x="23" y="103"/>
                    </a:cubicBezTo>
                    <a:cubicBezTo>
                      <a:pt x="23" y="103"/>
                      <a:pt x="25" y="103"/>
                      <a:pt x="25" y="103"/>
                    </a:cubicBezTo>
                    <a:cubicBezTo>
                      <a:pt x="25" y="103"/>
                      <a:pt x="26" y="104"/>
                      <a:pt x="25" y="104"/>
                    </a:cubicBezTo>
                    <a:cubicBezTo>
                      <a:pt x="25" y="105"/>
                      <a:pt x="26" y="105"/>
                      <a:pt x="25" y="105"/>
                    </a:cubicBezTo>
                    <a:cubicBezTo>
                      <a:pt x="24" y="105"/>
                      <a:pt x="22" y="106"/>
                      <a:pt x="22" y="105"/>
                    </a:cubicBezTo>
                    <a:cubicBezTo>
                      <a:pt x="22" y="105"/>
                      <a:pt x="23" y="104"/>
                      <a:pt x="23" y="104"/>
                    </a:cubicBezTo>
                    <a:cubicBezTo>
                      <a:pt x="23" y="103"/>
                      <a:pt x="23" y="103"/>
                      <a:pt x="23" y="103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3" y="98"/>
                      <a:pt x="64" y="98"/>
                    </a:cubicBezTo>
                    <a:cubicBezTo>
                      <a:pt x="64" y="98"/>
                      <a:pt x="65" y="98"/>
                      <a:pt x="66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6"/>
                      <a:pt x="67" y="95"/>
                      <a:pt x="67" y="95"/>
                    </a:cubicBezTo>
                    <a:cubicBezTo>
                      <a:pt x="64" y="95"/>
                      <a:pt x="64" y="95"/>
                      <a:pt x="64" y="95"/>
                    </a:cubicBezTo>
                    <a:close/>
                    <a:moveTo>
                      <a:pt x="9" y="91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7" y="89"/>
                      <a:pt x="7" y="88"/>
                    </a:cubicBezTo>
                    <a:cubicBezTo>
                      <a:pt x="7" y="88"/>
                      <a:pt x="5" y="87"/>
                      <a:pt x="5" y="87"/>
                    </a:cubicBezTo>
                    <a:cubicBezTo>
                      <a:pt x="5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3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1" y="88"/>
                      <a:pt x="1" y="88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1" y="90"/>
                      <a:pt x="2" y="90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6" y="93"/>
                      <a:pt x="7" y="94"/>
                    </a:cubicBezTo>
                    <a:cubicBezTo>
                      <a:pt x="7" y="94"/>
                      <a:pt x="7" y="95"/>
                      <a:pt x="7" y="95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5" y="98"/>
                      <a:pt x="5" y="98"/>
                    </a:cubicBezTo>
                    <a:cubicBezTo>
                      <a:pt x="6" y="98"/>
                      <a:pt x="4" y="99"/>
                      <a:pt x="4" y="99"/>
                    </a:cubicBezTo>
                    <a:cubicBezTo>
                      <a:pt x="4" y="99"/>
                      <a:pt x="4" y="101"/>
                      <a:pt x="4" y="101"/>
                    </a:cubicBezTo>
                    <a:cubicBezTo>
                      <a:pt x="4" y="101"/>
                      <a:pt x="5" y="102"/>
                      <a:pt x="7" y="102"/>
                    </a:cubicBezTo>
                    <a:cubicBezTo>
                      <a:pt x="9" y="103"/>
                      <a:pt x="9" y="102"/>
                      <a:pt x="9" y="10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3" y="110"/>
                      <a:pt x="12" y="110"/>
                    </a:cubicBezTo>
                    <a:cubicBezTo>
                      <a:pt x="12" y="111"/>
                      <a:pt x="12" y="112"/>
                      <a:pt x="11" y="112"/>
                    </a:cubicBezTo>
                    <a:cubicBezTo>
                      <a:pt x="11" y="112"/>
                      <a:pt x="11" y="114"/>
                      <a:pt x="10" y="115"/>
                    </a:cubicBezTo>
                    <a:cubicBezTo>
                      <a:pt x="10" y="116"/>
                      <a:pt x="11" y="117"/>
                      <a:pt x="11" y="118"/>
                    </a:cubicBezTo>
                    <a:cubicBezTo>
                      <a:pt x="11" y="120"/>
                      <a:pt x="12" y="119"/>
                      <a:pt x="13" y="119"/>
                    </a:cubicBezTo>
                    <a:cubicBezTo>
                      <a:pt x="13" y="119"/>
                      <a:pt x="14" y="118"/>
                      <a:pt x="14" y="118"/>
                    </a:cubicBezTo>
                    <a:cubicBezTo>
                      <a:pt x="15" y="118"/>
                      <a:pt x="16" y="116"/>
                      <a:pt x="17" y="115"/>
                    </a:cubicBezTo>
                    <a:cubicBezTo>
                      <a:pt x="17" y="114"/>
                      <a:pt x="17" y="113"/>
                      <a:pt x="17" y="113"/>
                    </a:cubicBezTo>
                    <a:cubicBezTo>
                      <a:pt x="16" y="112"/>
                      <a:pt x="17" y="110"/>
                      <a:pt x="17" y="110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4" y="99"/>
                      <a:pt x="25" y="98"/>
                    </a:cubicBezTo>
                    <a:cubicBezTo>
                      <a:pt x="27" y="98"/>
                      <a:pt x="26" y="99"/>
                      <a:pt x="27" y="99"/>
                    </a:cubicBezTo>
                    <a:cubicBezTo>
                      <a:pt x="27" y="100"/>
                      <a:pt x="28" y="100"/>
                      <a:pt x="29" y="100"/>
                    </a:cubicBezTo>
                    <a:cubicBezTo>
                      <a:pt x="29" y="100"/>
                      <a:pt x="30" y="98"/>
                      <a:pt x="30" y="98"/>
                    </a:cubicBezTo>
                    <a:cubicBezTo>
                      <a:pt x="30" y="97"/>
                      <a:pt x="29" y="97"/>
                      <a:pt x="29" y="97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5" y="89"/>
                      <a:pt x="36" y="89"/>
                    </a:cubicBezTo>
                    <a:cubicBezTo>
                      <a:pt x="36" y="89"/>
                      <a:pt x="36" y="88"/>
                      <a:pt x="36" y="88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7" y="86"/>
                      <a:pt x="38" y="85"/>
                    </a:cubicBezTo>
                    <a:cubicBezTo>
                      <a:pt x="38" y="85"/>
                      <a:pt x="37" y="84"/>
                      <a:pt x="37" y="84"/>
                    </a:cubicBezTo>
                    <a:cubicBezTo>
                      <a:pt x="37" y="83"/>
                      <a:pt x="38" y="82"/>
                      <a:pt x="38" y="82"/>
                    </a:cubicBezTo>
                    <a:cubicBezTo>
                      <a:pt x="38" y="82"/>
                      <a:pt x="40" y="84"/>
                      <a:pt x="41" y="84"/>
                    </a:cubicBezTo>
                    <a:cubicBezTo>
                      <a:pt x="42" y="85"/>
                      <a:pt x="42" y="84"/>
                      <a:pt x="43" y="84"/>
                    </a:cubicBezTo>
                    <a:cubicBezTo>
                      <a:pt x="43" y="83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8"/>
                      <a:pt x="31" y="78"/>
                      <a:pt x="31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28" y="77"/>
                      <a:pt x="28" y="77"/>
                    </a:cubicBezTo>
                    <a:cubicBezTo>
                      <a:pt x="27" y="77"/>
                      <a:pt x="26" y="78"/>
                      <a:pt x="25" y="79"/>
                    </a:cubicBezTo>
                    <a:cubicBezTo>
                      <a:pt x="25" y="79"/>
                      <a:pt x="24" y="80"/>
                      <a:pt x="23" y="80"/>
                    </a:cubicBezTo>
                    <a:cubicBezTo>
                      <a:pt x="23" y="80"/>
                      <a:pt x="22" y="78"/>
                      <a:pt x="2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19" y="80"/>
                      <a:pt x="19" y="81"/>
                    </a:cubicBezTo>
                    <a:cubicBezTo>
                      <a:pt x="19" y="81"/>
                      <a:pt x="17" y="81"/>
                      <a:pt x="16" y="81"/>
                    </a:cubicBezTo>
                    <a:cubicBezTo>
                      <a:pt x="15" y="82"/>
                      <a:pt x="14" y="82"/>
                      <a:pt x="13" y="83"/>
                    </a:cubicBezTo>
                    <a:cubicBezTo>
                      <a:pt x="12" y="83"/>
                      <a:pt x="14" y="84"/>
                      <a:pt x="14" y="84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9" y="91"/>
                      <a:pt x="9" y="91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6" y="77"/>
                      <a:pt x="37" y="78"/>
                      <a:pt x="39" y="78"/>
                    </a:cubicBezTo>
                    <a:cubicBezTo>
                      <a:pt x="42" y="78"/>
                      <a:pt x="42" y="80"/>
                      <a:pt x="44" y="78"/>
                    </a:cubicBezTo>
                    <a:cubicBezTo>
                      <a:pt x="44" y="77"/>
                      <a:pt x="44" y="77"/>
                      <a:pt x="43" y="76"/>
                    </a:cubicBezTo>
                    <a:cubicBezTo>
                      <a:pt x="43" y="75"/>
                      <a:pt x="42" y="75"/>
                      <a:pt x="42" y="74"/>
                    </a:cubicBezTo>
                    <a:cubicBezTo>
                      <a:pt x="42" y="74"/>
                      <a:pt x="42" y="74"/>
                      <a:pt x="40" y="72"/>
                    </a:cubicBezTo>
                    <a:cubicBezTo>
                      <a:pt x="39" y="71"/>
                      <a:pt x="39" y="72"/>
                      <a:pt x="38" y="72"/>
                    </a:cubicBezTo>
                    <a:cubicBezTo>
                      <a:pt x="37" y="72"/>
                      <a:pt x="36" y="72"/>
                      <a:pt x="35" y="72"/>
                    </a:cubicBezTo>
                    <a:cubicBezTo>
                      <a:pt x="34" y="73"/>
                      <a:pt x="36" y="74"/>
                      <a:pt x="36" y="75"/>
                    </a:cubicBezTo>
                    <a:cubicBezTo>
                      <a:pt x="36" y="75"/>
                      <a:pt x="35" y="76"/>
                      <a:pt x="35" y="7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6"/>
                      <a:pt x="24" y="56"/>
                      <a:pt x="25" y="57"/>
                    </a:cubicBezTo>
                    <a:cubicBezTo>
                      <a:pt x="25" y="57"/>
                      <a:pt x="27" y="58"/>
                      <a:pt x="27" y="59"/>
                    </a:cubicBezTo>
                    <a:cubicBezTo>
                      <a:pt x="27" y="59"/>
                      <a:pt x="28" y="59"/>
                      <a:pt x="28" y="60"/>
                    </a:cubicBezTo>
                    <a:cubicBezTo>
                      <a:pt x="28" y="60"/>
                      <a:pt x="29" y="61"/>
                      <a:pt x="29" y="62"/>
                    </a:cubicBezTo>
                    <a:cubicBezTo>
                      <a:pt x="30" y="63"/>
                      <a:pt x="31" y="64"/>
                      <a:pt x="31" y="64"/>
                    </a:cubicBezTo>
                    <a:cubicBezTo>
                      <a:pt x="31" y="64"/>
                      <a:pt x="32" y="65"/>
                      <a:pt x="31" y="65"/>
                    </a:cubicBezTo>
                    <a:cubicBezTo>
                      <a:pt x="30" y="65"/>
                      <a:pt x="27" y="65"/>
                      <a:pt x="27" y="65"/>
                    </a:cubicBezTo>
                    <a:cubicBezTo>
                      <a:pt x="27" y="65"/>
                      <a:pt x="26" y="66"/>
                      <a:pt x="26" y="66"/>
                    </a:cubicBezTo>
                    <a:cubicBezTo>
                      <a:pt x="26" y="67"/>
                      <a:pt x="28" y="68"/>
                      <a:pt x="27" y="68"/>
                    </a:cubicBezTo>
                    <a:cubicBezTo>
                      <a:pt x="26" y="69"/>
                      <a:pt x="26" y="69"/>
                      <a:pt x="25" y="69"/>
                    </a:cubicBezTo>
                    <a:cubicBezTo>
                      <a:pt x="24" y="68"/>
                      <a:pt x="23" y="66"/>
                      <a:pt x="23" y="66"/>
                    </a:cubicBezTo>
                    <a:cubicBezTo>
                      <a:pt x="22" y="67"/>
                      <a:pt x="22" y="70"/>
                      <a:pt x="22" y="70"/>
                    </a:cubicBezTo>
                    <a:cubicBezTo>
                      <a:pt x="22" y="71"/>
                      <a:pt x="23" y="72"/>
                      <a:pt x="22" y="73"/>
                    </a:cubicBezTo>
                    <a:cubicBezTo>
                      <a:pt x="22" y="73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4"/>
                    </a:cubicBezTo>
                    <a:cubicBezTo>
                      <a:pt x="17" y="74"/>
                      <a:pt x="15" y="72"/>
                      <a:pt x="14" y="71"/>
                    </a:cubicBezTo>
                    <a:cubicBezTo>
                      <a:pt x="14" y="70"/>
                      <a:pt x="14" y="68"/>
                      <a:pt x="14" y="68"/>
                    </a:cubicBezTo>
                    <a:cubicBezTo>
                      <a:pt x="13" y="67"/>
                      <a:pt x="12" y="66"/>
                      <a:pt x="12" y="66"/>
                    </a:cubicBezTo>
                    <a:cubicBezTo>
                      <a:pt x="12" y="66"/>
                      <a:pt x="13" y="65"/>
                      <a:pt x="11" y="66"/>
                    </a:cubicBezTo>
                    <a:cubicBezTo>
                      <a:pt x="8" y="66"/>
                      <a:pt x="9" y="67"/>
                      <a:pt x="8" y="67"/>
                    </a:cubicBezTo>
                    <a:cubicBezTo>
                      <a:pt x="7" y="66"/>
                      <a:pt x="7" y="65"/>
                      <a:pt x="5" y="65"/>
                    </a:cubicBezTo>
                    <a:cubicBezTo>
                      <a:pt x="4" y="65"/>
                      <a:pt x="3" y="64"/>
                      <a:pt x="3" y="64"/>
                    </a:cubicBezTo>
                    <a:cubicBezTo>
                      <a:pt x="3" y="64"/>
                      <a:pt x="6" y="62"/>
                      <a:pt x="7" y="62"/>
                    </a:cubicBezTo>
                    <a:cubicBezTo>
                      <a:pt x="8" y="62"/>
                      <a:pt x="7" y="62"/>
                      <a:pt x="9" y="62"/>
                    </a:cubicBezTo>
                    <a:cubicBezTo>
                      <a:pt x="12" y="61"/>
                      <a:pt x="13" y="63"/>
                      <a:pt x="13" y="61"/>
                    </a:cubicBezTo>
                    <a:cubicBezTo>
                      <a:pt x="14" y="59"/>
                      <a:pt x="14" y="58"/>
                      <a:pt x="15" y="57"/>
                    </a:cubicBezTo>
                    <a:cubicBezTo>
                      <a:pt x="15" y="56"/>
                      <a:pt x="16" y="54"/>
                      <a:pt x="16" y="54"/>
                    </a:cubicBezTo>
                    <a:cubicBezTo>
                      <a:pt x="16" y="53"/>
                      <a:pt x="19" y="53"/>
                      <a:pt x="19" y="5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7"/>
                      <a:pt x="21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36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7"/>
                      <a:pt x="34" y="56"/>
                      <a:pt x="35" y="56"/>
                    </a:cubicBezTo>
                    <a:cubicBezTo>
                      <a:pt x="36" y="56"/>
                      <a:pt x="38" y="56"/>
                      <a:pt x="38" y="56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8" y="52"/>
                      <a:pt x="38" y="52"/>
                      <a:pt x="38" y="52"/>
                    </a:cubicBezTo>
                    <a:lnTo>
                      <a:pt x="36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59" name="Freeform 195">
                <a:extLst>
                  <a:ext uri="{FF2B5EF4-FFF2-40B4-BE49-F238E27FC236}">
                    <a16:creationId xmlns:a16="http://schemas.microsoft.com/office/drawing/2014/main" id="{29144460-7044-351E-3042-0588791D1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5107" y="3411469"/>
                <a:ext cx="556312" cy="405924"/>
              </a:xfrm>
              <a:custGeom>
                <a:avLst/>
                <a:gdLst>
                  <a:gd name="T0" fmla="*/ 7 w 244"/>
                  <a:gd name="T1" fmla="*/ 36 h 184"/>
                  <a:gd name="T2" fmla="*/ 21 w 244"/>
                  <a:gd name="T3" fmla="*/ 52 h 184"/>
                  <a:gd name="T4" fmla="*/ 77 w 244"/>
                  <a:gd name="T5" fmla="*/ 49 h 184"/>
                  <a:gd name="T6" fmla="*/ 144 w 244"/>
                  <a:gd name="T7" fmla="*/ 21 h 184"/>
                  <a:gd name="T8" fmla="*/ 203 w 244"/>
                  <a:gd name="T9" fmla="*/ 3 h 184"/>
                  <a:gd name="T10" fmla="*/ 238 w 244"/>
                  <a:gd name="T11" fmla="*/ 8 h 184"/>
                  <a:gd name="T12" fmla="*/ 241 w 244"/>
                  <a:gd name="T13" fmla="*/ 22 h 184"/>
                  <a:gd name="T14" fmla="*/ 232 w 244"/>
                  <a:gd name="T15" fmla="*/ 27 h 184"/>
                  <a:gd name="T16" fmla="*/ 225 w 244"/>
                  <a:gd name="T17" fmla="*/ 36 h 184"/>
                  <a:gd name="T18" fmla="*/ 225 w 244"/>
                  <a:gd name="T19" fmla="*/ 56 h 184"/>
                  <a:gd name="T20" fmla="*/ 222 w 244"/>
                  <a:gd name="T21" fmla="*/ 69 h 184"/>
                  <a:gd name="T22" fmla="*/ 220 w 244"/>
                  <a:gd name="T23" fmla="*/ 76 h 184"/>
                  <a:gd name="T24" fmla="*/ 216 w 244"/>
                  <a:gd name="T25" fmla="*/ 83 h 184"/>
                  <a:gd name="T26" fmla="*/ 232 w 244"/>
                  <a:gd name="T27" fmla="*/ 92 h 184"/>
                  <a:gd name="T28" fmla="*/ 244 w 244"/>
                  <a:gd name="T29" fmla="*/ 102 h 184"/>
                  <a:gd name="T30" fmla="*/ 231 w 244"/>
                  <a:gd name="T31" fmla="*/ 108 h 184"/>
                  <a:gd name="T32" fmla="*/ 211 w 244"/>
                  <a:gd name="T33" fmla="*/ 106 h 184"/>
                  <a:gd name="T34" fmla="*/ 201 w 244"/>
                  <a:gd name="T35" fmla="*/ 115 h 184"/>
                  <a:gd name="T36" fmla="*/ 188 w 244"/>
                  <a:gd name="T37" fmla="*/ 126 h 184"/>
                  <a:gd name="T38" fmla="*/ 181 w 244"/>
                  <a:gd name="T39" fmla="*/ 135 h 184"/>
                  <a:gd name="T40" fmla="*/ 179 w 244"/>
                  <a:gd name="T41" fmla="*/ 147 h 184"/>
                  <a:gd name="T42" fmla="*/ 174 w 244"/>
                  <a:gd name="T43" fmla="*/ 158 h 184"/>
                  <a:gd name="T44" fmla="*/ 155 w 244"/>
                  <a:gd name="T45" fmla="*/ 165 h 184"/>
                  <a:gd name="T46" fmla="*/ 139 w 244"/>
                  <a:gd name="T47" fmla="*/ 167 h 184"/>
                  <a:gd name="T48" fmla="*/ 116 w 244"/>
                  <a:gd name="T49" fmla="*/ 164 h 184"/>
                  <a:gd name="T50" fmla="*/ 104 w 244"/>
                  <a:gd name="T51" fmla="*/ 163 h 184"/>
                  <a:gd name="T52" fmla="*/ 92 w 244"/>
                  <a:gd name="T53" fmla="*/ 169 h 184"/>
                  <a:gd name="T54" fmla="*/ 70 w 244"/>
                  <a:gd name="T55" fmla="*/ 177 h 184"/>
                  <a:gd name="T56" fmla="*/ 57 w 244"/>
                  <a:gd name="T57" fmla="*/ 184 h 184"/>
                  <a:gd name="T58" fmla="*/ 51 w 244"/>
                  <a:gd name="T59" fmla="*/ 183 h 184"/>
                  <a:gd name="T60" fmla="*/ 48 w 244"/>
                  <a:gd name="T61" fmla="*/ 172 h 184"/>
                  <a:gd name="T62" fmla="*/ 50 w 244"/>
                  <a:gd name="T63" fmla="*/ 165 h 184"/>
                  <a:gd name="T64" fmla="*/ 24 w 244"/>
                  <a:gd name="T65" fmla="*/ 143 h 184"/>
                  <a:gd name="T66" fmla="*/ 21 w 244"/>
                  <a:gd name="T67" fmla="*/ 138 h 184"/>
                  <a:gd name="T68" fmla="*/ 20 w 244"/>
                  <a:gd name="T69" fmla="*/ 133 h 184"/>
                  <a:gd name="T70" fmla="*/ 20 w 244"/>
                  <a:gd name="T71" fmla="*/ 125 h 184"/>
                  <a:gd name="T72" fmla="*/ 16 w 244"/>
                  <a:gd name="T73" fmla="*/ 113 h 184"/>
                  <a:gd name="T74" fmla="*/ 19 w 244"/>
                  <a:gd name="T75" fmla="*/ 106 h 184"/>
                  <a:gd name="T76" fmla="*/ 25 w 244"/>
                  <a:gd name="T77" fmla="*/ 99 h 184"/>
                  <a:gd name="T78" fmla="*/ 33 w 244"/>
                  <a:gd name="T79" fmla="*/ 84 h 184"/>
                  <a:gd name="T80" fmla="*/ 21 w 244"/>
                  <a:gd name="T81" fmla="*/ 77 h 184"/>
                  <a:gd name="T82" fmla="*/ 11 w 244"/>
                  <a:gd name="T83" fmla="*/ 73 h 184"/>
                  <a:gd name="T84" fmla="*/ 2 w 244"/>
                  <a:gd name="T85" fmla="*/ 60 h 184"/>
                  <a:gd name="T86" fmla="*/ 1 w 244"/>
                  <a:gd name="T87" fmla="*/ 47 h 184"/>
                  <a:gd name="T88" fmla="*/ 7 w 244"/>
                  <a:gd name="T89" fmla="*/ 3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184">
                    <a:moveTo>
                      <a:pt x="7" y="38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4" y="34"/>
                      <a:pt x="20" y="38"/>
                      <a:pt x="23" y="38"/>
                    </a:cubicBezTo>
                    <a:cubicBezTo>
                      <a:pt x="29" y="39"/>
                      <a:pt x="16" y="46"/>
                      <a:pt x="18" y="46"/>
                    </a:cubicBezTo>
                    <a:cubicBezTo>
                      <a:pt x="20" y="45"/>
                      <a:pt x="18" y="51"/>
                      <a:pt x="21" y="52"/>
                    </a:cubicBezTo>
                    <a:cubicBezTo>
                      <a:pt x="26" y="53"/>
                      <a:pt x="30" y="49"/>
                      <a:pt x="36" y="49"/>
                    </a:cubicBezTo>
                    <a:cubicBezTo>
                      <a:pt x="41" y="48"/>
                      <a:pt x="47" y="51"/>
                      <a:pt x="49" y="49"/>
                    </a:cubicBezTo>
                    <a:cubicBezTo>
                      <a:pt x="53" y="44"/>
                      <a:pt x="69" y="54"/>
                      <a:pt x="77" y="49"/>
                    </a:cubicBezTo>
                    <a:cubicBezTo>
                      <a:pt x="82" y="45"/>
                      <a:pt x="102" y="43"/>
                      <a:pt x="109" y="43"/>
                    </a:cubicBezTo>
                    <a:cubicBezTo>
                      <a:pt x="127" y="42"/>
                      <a:pt x="128" y="42"/>
                      <a:pt x="136" y="37"/>
                    </a:cubicBezTo>
                    <a:cubicBezTo>
                      <a:pt x="136" y="37"/>
                      <a:pt x="141" y="26"/>
                      <a:pt x="144" y="21"/>
                    </a:cubicBezTo>
                    <a:cubicBezTo>
                      <a:pt x="146" y="17"/>
                      <a:pt x="152" y="15"/>
                      <a:pt x="158" y="11"/>
                    </a:cubicBezTo>
                    <a:cubicBezTo>
                      <a:pt x="163" y="7"/>
                      <a:pt x="176" y="3"/>
                      <a:pt x="179" y="2"/>
                    </a:cubicBezTo>
                    <a:cubicBezTo>
                      <a:pt x="182" y="2"/>
                      <a:pt x="203" y="3"/>
                      <a:pt x="203" y="3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0"/>
                      <a:pt x="216" y="8"/>
                      <a:pt x="219" y="9"/>
                    </a:cubicBezTo>
                    <a:cubicBezTo>
                      <a:pt x="228" y="10"/>
                      <a:pt x="235" y="10"/>
                      <a:pt x="238" y="8"/>
                    </a:cubicBezTo>
                    <a:cubicBezTo>
                      <a:pt x="239" y="8"/>
                      <a:pt x="239" y="10"/>
                      <a:pt x="240" y="11"/>
                    </a:cubicBezTo>
                    <a:cubicBezTo>
                      <a:pt x="241" y="13"/>
                      <a:pt x="242" y="17"/>
                      <a:pt x="242" y="17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5" y="26"/>
                      <a:pt x="233" y="26"/>
                      <a:pt x="232" y="27"/>
                    </a:cubicBezTo>
                    <a:cubicBezTo>
                      <a:pt x="231" y="27"/>
                      <a:pt x="229" y="28"/>
                      <a:pt x="229" y="28"/>
                    </a:cubicBezTo>
                    <a:cubicBezTo>
                      <a:pt x="229" y="28"/>
                      <a:pt x="227" y="30"/>
                      <a:pt x="227" y="31"/>
                    </a:cubicBezTo>
                    <a:cubicBezTo>
                      <a:pt x="226" y="33"/>
                      <a:pt x="225" y="36"/>
                      <a:pt x="225" y="36"/>
                    </a:cubicBezTo>
                    <a:cubicBezTo>
                      <a:pt x="223" y="41"/>
                      <a:pt x="223" y="41"/>
                      <a:pt x="223" y="41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5"/>
                      <a:pt x="224" y="68"/>
                      <a:pt x="223" y="68"/>
                    </a:cubicBezTo>
                    <a:cubicBezTo>
                      <a:pt x="223" y="68"/>
                      <a:pt x="222" y="69"/>
                      <a:pt x="222" y="69"/>
                    </a:cubicBezTo>
                    <a:cubicBezTo>
                      <a:pt x="222" y="71"/>
                      <a:pt x="222" y="71"/>
                      <a:pt x="222" y="71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0" y="76"/>
                      <a:pt x="220" y="76"/>
                      <a:pt x="220" y="76"/>
                    </a:cubicBezTo>
                    <a:cubicBezTo>
                      <a:pt x="220" y="76"/>
                      <a:pt x="219" y="78"/>
                      <a:pt x="218" y="78"/>
                    </a:cubicBezTo>
                    <a:cubicBezTo>
                      <a:pt x="217" y="79"/>
                      <a:pt x="215" y="81"/>
                      <a:pt x="215" y="81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27" y="85"/>
                      <a:pt x="227" y="85"/>
                      <a:pt x="227" y="85"/>
                    </a:cubicBezTo>
                    <a:cubicBezTo>
                      <a:pt x="227" y="87"/>
                      <a:pt x="227" y="87"/>
                      <a:pt x="227" y="87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4" y="102"/>
                      <a:pt x="244" y="102"/>
                    </a:cubicBezTo>
                    <a:cubicBezTo>
                      <a:pt x="243" y="103"/>
                      <a:pt x="238" y="105"/>
                      <a:pt x="238" y="105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3" y="107"/>
                      <a:pt x="231" y="108"/>
                    </a:cubicBezTo>
                    <a:cubicBezTo>
                      <a:pt x="230" y="109"/>
                      <a:pt x="224" y="112"/>
                      <a:pt x="224" y="112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4" y="110"/>
                      <a:pt x="204" y="110"/>
                      <a:pt x="204" y="110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5"/>
                      <a:pt x="194" y="117"/>
                      <a:pt x="192" y="118"/>
                    </a:cubicBezTo>
                    <a:cubicBezTo>
                      <a:pt x="191" y="119"/>
                      <a:pt x="187" y="122"/>
                      <a:pt x="187" y="122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4" y="129"/>
                      <a:pt x="184" y="129"/>
                      <a:pt x="184" y="129"/>
                    </a:cubicBezTo>
                    <a:cubicBezTo>
                      <a:pt x="184" y="129"/>
                      <a:pt x="181" y="130"/>
                      <a:pt x="180" y="132"/>
                    </a:cubicBezTo>
                    <a:cubicBezTo>
                      <a:pt x="180" y="134"/>
                      <a:pt x="181" y="135"/>
                      <a:pt x="181" y="135"/>
                    </a:cubicBezTo>
                    <a:cubicBezTo>
                      <a:pt x="179" y="135"/>
                      <a:pt x="176" y="136"/>
                      <a:pt x="175" y="137"/>
                    </a:cubicBezTo>
                    <a:cubicBezTo>
                      <a:pt x="174" y="137"/>
                      <a:pt x="174" y="139"/>
                      <a:pt x="175" y="141"/>
                    </a:cubicBezTo>
                    <a:cubicBezTo>
                      <a:pt x="175" y="142"/>
                      <a:pt x="177" y="144"/>
                      <a:pt x="179" y="147"/>
                    </a:cubicBezTo>
                    <a:cubicBezTo>
                      <a:pt x="180" y="150"/>
                      <a:pt x="181" y="150"/>
                      <a:pt x="181" y="151"/>
                    </a:cubicBezTo>
                    <a:cubicBezTo>
                      <a:pt x="181" y="152"/>
                      <a:pt x="180" y="155"/>
                      <a:pt x="179" y="156"/>
                    </a:cubicBezTo>
                    <a:cubicBezTo>
                      <a:pt x="177" y="158"/>
                      <a:pt x="175" y="158"/>
                      <a:pt x="174" y="158"/>
                    </a:cubicBezTo>
                    <a:cubicBezTo>
                      <a:pt x="173" y="159"/>
                      <a:pt x="170" y="161"/>
                      <a:pt x="169" y="161"/>
                    </a:cubicBezTo>
                    <a:cubicBezTo>
                      <a:pt x="168" y="162"/>
                      <a:pt x="163" y="163"/>
                      <a:pt x="162" y="163"/>
                    </a:cubicBezTo>
                    <a:cubicBezTo>
                      <a:pt x="161" y="163"/>
                      <a:pt x="155" y="165"/>
                      <a:pt x="155" y="165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4"/>
                      <a:pt x="124" y="168"/>
                      <a:pt x="123" y="168"/>
                    </a:cubicBezTo>
                    <a:cubicBezTo>
                      <a:pt x="122" y="168"/>
                      <a:pt x="116" y="164"/>
                      <a:pt x="116" y="164"/>
                    </a:cubicBezTo>
                    <a:cubicBezTo>
                      <a:pt x="113" y="159"/>
                      <a:pt x="113" y="159"/>
                      <a:pt x="113" y="159"/>
                    </a:cubicBezTo>
                    <a:cubicBezTo>
                      <a:pt x="113" y="159"/>
                      <a:pt x="107" y="160"/>
                      <a:pt x="106" y="160"/>
                    </a:cubicBezTo>
                    <a:cubicBezTo>
                      <a:pt x="105" y="160"/>
                      <a:pt x="104" y="162"/>
                      <a:pt x="104" y="163"/>
                    </a:cubicBezTo>
                    <a:cubicBezTo>
                      <a:pt x="103" y="163"/>
                      <a:pt x="101" y="163"/>
                      <a:pt x="99" y="163"/>
                    </a:cubicBezTo>
                    <a:cubicBezTo>
                      <a:pt x="96" y="163"/>
                      <a:pt x="94" y="165"/>
                      <a:pt x="94" y="165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69"/>
                      <a:pt x="87" y="171"/>
                      <a:pt x="87" y="171"/>
                    </a:cubicBezTo>
                    <a:cubicBezTo>
                      <a:pt x="86" y="172"/>
                      <a:pt x="77" y="175"/>
                      <a:pt x="77" y="175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70" y="177"/>
                      <a:pt x="68" y="178"/>
                      <a:pt x="67" y="177"/>
                    </a:cubicBezTo>
                    <a:cubicBezTo>
                      <a:pt x="66" y="177"/>
                      <a:pt x="63" y="180"/>
                      <a:pt x="63" y="180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1" y="183"/>
                      <a:pt x="51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51" y="181"/>
                      <a:pt x="50" y="180"/>
                      <a:pt x="50" y="178"/>
                    </a:cubicBezTo>
                    <a:cubicBezTo>
                      <a:pt x="49" y="176"/>
                      <a:pt x="48" y="174"/>
                      <a:pt x="48" y="172"/>
                    </a:cubicBezTo>
                    <a:cubicBezTo>
                      <a:pt x="48" y="171"/>
                      <a:pt x="49" y="170"/>
                      <a:pt x="49" y="169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50" y="168"/>
                      <a:pt x="50" y="167"/>
                      <a:pt x="50" y="165"/>
                    </a:cubicBezTo>
                    <a:cubicBezTo>
                      <a:pt x="49" y="161"/>
                      <a:pt x="45" y="161"/>
                      <a:pt x="44" y="157"/>
                    </a:cubicBezTo>
                    <a:cubicBezTo>
                      <a:pt x="43" y="154"/>
                      <a:pt x="39" y="151"/>
                      <a:pt x="39" y="150"/>
                    </a:cubicBezTo>
                    <a:cubicBezTo>
                      <a:pt x="32" y="146"/>
                      <a:pt x="28" y="147"/>
                      <a:pt x="24" y="143"/>
                    </a:cubicBezTo>
                    <a:cubicBezTo>
                      <a:pt x="23" y="142"/>
                      <a:pt x="22" y="141"/>
                      <a:pt x="22" y="140"/>
                    </a:cubicBezTo>
                    <a:cubicBezTo>
                      <a:pt x="23" y="139"/>
                      <a:pt x="23" y="139"/>
                      <a:pt x="23" y="139"/>
                    </a:cubicBezTo>
                    <a:cubicBezTo>
                      <a:pt x="23" y="139"/>
                      <a:pt x="22" y="139"/>
                      <a:pt x="21" y="138"/>
                    </a:cubicBezTo>
                    <a:cubicBezTo>
                      <a:pt x="20" y="137"/>
                      <a:pt x="19" y="136"/>
                      <a:pt x="18" y="135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5"/>
                      <a:pt x="20" y="133"/>
                      <a:pt x="20" y="133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1" y="125"/>
                      <a:pt x="20" y="125"/>
                    </a:cubicBezTo>
                    <a:cubicBezTo>
                      <a:pt x="20" y="124"/>
                      <a:pt x="17" y="123"/>
                      <a:pt x="17" y="123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6" y="108"/>
                      <a:pt x="17" y="107"/>
                    </a:cubicBezTo>
                    <a:cubicBezTo>
                      <a:pt x="17" y="107"/>
                      <a:pt x="18" y="106"/>
                      <a:pt x="19" y="106"/>
                    </a:cubicBezTo>
                    <a:cubicBezTo>
                      <a:pt x="20" y="105"/>
                      <a:pt x="22" y="105"/>
                      <a:pt x="23" y="105"/>
                    </a:cubicBezTo>
                    <a:cubicBezTo>
                      <a:pt x="24" y="105"/>
                      <a:pt x="26" y="103"/>
                      <a:pt x="26" y="103"/>
                    </a:cubicBezTo>
                    <a:cubicBezTo>
                      <a:pt x="26" y="103"/>
                      <a:pt x="26" y="100"/>
                      <a:pt x="25" y="99"/>
                    </a:cubicBezTo>
                    <a:cubicBezTo>
                      <a:pt x="25" y="97"/>
                      <a:pt x="27" y="95"/>
                      <a:pt x="27" y="95"/>
                    </a:cubicBezTo>
                    <a:cubicBezTo>
                      <a:pt x="27" y="95"/>
                      <a:pt x="30" y="91"/>
                      <a:pt x="31" y="90"/>
                    </a:cubicBezTo>
                    <a:cubicBezTo>
                      <a:pt x="32" y="89"/>
                      <a:pt x="33" y="84"/>
                      <a:pt x="33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1" y="77"/>
                      <a:pt x="21" y="77"/>
                    </a:cubicBezTo>
                    <a:cubicBezTo>
                      <a:pt x="21" y="76"/>
                      <a:pt x="19" y="76"/>
                      <a:pt x="19" y="76"/>
                    </a:cubicBezTo>
                    <a:cubicBezTo>
                      <a:pt x="19" y="76"/>
                      <a:pt x="15" y="74"/>
                      <a:pt x="15" y="74"/>
                    </a:cubicBezTo>
                    <a:cubicBezTo>
                      <a:pt x="14" y="74"/>
                      <a:pt x="11" y="73"/>
                      <a:pt x="11" y="73"/>
                    </a:cubicBezTo>
                    <a:cubicBezTo>
                      <a:pt x="11" y="73"/>
                      <a:pt x="7" y="68"/>
                      <a:pt x="6" y="66"/>
                    </a:cubicBezTo>
                    <a:cubicBezTo>
                      <a:pt x="5" y="64"/>
                      <a:pt x="4" y="63"/>
                      <a:pt x="4" y="63"/>
                    </a:cubicBezTo>
                    <a:cubicBezTo>
                      <a:pt x="4" y="63"/>
                      <a:pt x="3" y="61"/>
                      <a:pt x="2" y="60"/>
                    </a:cubicBezTo>
                    <a:cubicBezTo>
                      <a:pt x="1" y="59"/>
                      <a:pt x="1" y="57"/>
                      <a:pt x="1" y="57"/>
                    </a:cubicBezTo>
                    <a:cubicBezTo>
                      <a:pt x="1" y="57"/>
                      <a:pt x="2" y="54"/>
                      <a:pt x="1" y="52"/>
                    </a:cubicBezTo>
                    <a:cubicBezTo>
                      <a:pt x="1" y="51"/>
                      <a:pt x="0" y="47"/>
                      <a:pt x="1" y="47"/>
                    </a:cubicBezTo>
                    <a:cubicBezTo>
                      <a:pt x="2" y="45"/>
                      <a:pt x="3" y="43"/>
                      <a:pt x="5" y="42"/>
                    </a:cubicBezTo>
                    <a:cubicBezTo>
                      <a:pt x="6" y="42"/>
                      <a:pt x="6" y="42"/>
                      <a:pt x="7" y="42"/>
                    </a:cubicBezTo>
                    <a:cubicBezTo>
                      <a:pt x="8" y="42"/>
                      <a:pt x="7" y="39"/>
                      <a:pt x="7" y="39"/>
                    </a:cubicBezTo>
                    <a:lnTo>
                      <a:pt x="7" y="3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0" name="Freeform 212">
                <a:extLst>
                  <a:ext uri="{FF2B5EF4-FFF2-40B4-BE49-F238E27FC236}">
                    <a16:creationId xmlns:a16="http://schemas.microsoft.com/office/drawing/2014/main" id="{54537360-9399-BAFE-1B7C-CA54054586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13136" y="3154703"/>
                <a:ext cx="622278" cy="493289"/>
              </a:xfrm>
              <a:custGeom>
                <a:avLst/>
                <a:gdLst>
                  <a:gd name="T0" fmla="*/ 3 w 273"/>
                  <a:gd name="T1" fmla="*/ 68 h 223"/>
                  <a:gd name="T2" fmla="*/ 41 w 273"/>
                  <a:gd name="T3" fmla="*/ 71 h 223"/>
                  <a:gd name="T4" fmla="*/ 60 w 273"/>
                  <a:gd name="T5" fmla="*/ 70 h 223"/>
                  <a:gd name="T6" fmla="*/ 73 w 273"/>
                  <a:gd name="T7" fmla="*/ 54 h 223"/>
                  <a:gd name="T8" fmla="*/ 49 w 273"/>
                  <a:gd name="T9" fmla="*/ 36 h 223"/>
                  <a:gd name="T10" fmla="*/ 65 w 273"/>
                  <a:gd name="T11" fmla="*/ 28 h 223"/>
                  <a:gd name="T12" fmla="*/ 87 w 273"/>
                  <a:gd name="T13" fmla="*/ 33 h 223"/>
                  <a:gd name="T14" fmla="*/ 101 w 273"/>
                  <a:gd name="T15" fmla="*/ 44 h 223"/>
                  <a:gd name="T16" fmla="*/ 128 w 273"/>
                  <a:gd name="T17" fmla="*/ 54 h 223"/>
                  <a:gd name="T18" fmla="*/ 145 w 273"/>
                  <a:gd name="T19" fmla="*/ 30 h 223"/>
                  <a:gd name="T20" fmla="*/ 161 w 273"/>
                  <a:gd name="T21" fmla="*/ 0 h 223"/>
                  <a:gd name="T22" fmla="*/ 202 w 273"/>
                  <a:gd name="T23" fmla="*/ 43 h 223"/>
                  <a:gd name="T24" fmla="*/ 227 w 273"/>
                  <a:gd name="T25" fmla="*/ 63 h 223"/>
                  <a:gd name="T26" fmla="*/ 260 w 273"/>
                  <a:gd name="T27" fmla="*/ 65 h 223"/>
                  <a:gd name="T28" fmla="*/ 262 w 273"/>
                  <a:gd name="T29" fmla="*/ 72 h 223"/>
                  <a:gd name="T30" fmla="*/ 240 w 273"/>
                  <a:gd name="T31" fmla="*/ 85 h 223"/>
                  <a:gd name="T32" fmla="*/ 233 w 273"/>
                  <a:gd name="T33" fmla="*/ 106 h 223"/>
                  <a:gd name="T34" fmla="*/ 236 w 273"/>
                  <a:gd name="T35" fmla="*/ 125 h 223"/>
                  <a:gd name="T36" fmla="*/ 243 w 273"/>
                  <a:gd name="T37" fmla="*/ 148 h 223"/>
                  <a:gd name="T38" fmla="*/ 237 w 273"/>
                  <a:gd name="T39" fmla="*/ 172 h 223"/>
                  <a:gd name="T40" fmla="*/ 229 w 273"/>
                  <a:gd name="T41" fmla="*/ 161 h 223"/>
                  <a:gd name="T42" fmla="*/ 223 w 273"/>
                  <a:gd name="T43" fmla="*/ 178 h 223"/>
                  <a:gd name="T44" fmla="*/ 230 w 273"/>
                  <a:gd name="T45" fmla="*/ 201 h 223"/>
                  <a:gd name="T46" fmla="*/ 211 w 273"/>
                  <a:gd name="T47" fmla="*/ 207 h 223"/>
                  <a:gd name="T48" fmla="*/ 195 w 273"/>
                  <a:gd name="T49" fmla="*/ 200 h 223"/>
                  <a:gd name="T50" fmla="*/ 193 w 273"/>
                  <a:gd name="T51" fmla="*/ 177 h 223"/>
                  <a:gd name="T52" fmla="*/ 189 w 273"/>
                  <a:gd name="T53" fmla="*/ 154 h 223"/>
                  <a:gd name="T54" fmla="*/ 152 w 273"/>
                  <a:gd name="T55" fmla="*/ 156 h 223"/>
                  <a:gd name="T56" fmla="*/ 123 w 273"/>
                  <a:gd name="T57" fmla="*/ 193 h 223"/>
                  <a:gd name="T58" fmla="*/ 98 w 273"/>
                  <a:gd name="T59" fmla="*/ 195 h 223"/>
                  <a:gd name="T60" fmla="*/ 96 w 273"/>
                  <a:gd name="T61" fmla="*/ 182 h 223"/>
                  <a:gd name="T62" fmla="*/ 98 w 273"/>
                  <a:gd name="T63" fmla="*/ 169 h 223"/>
                  <a:gd name="T64" fmla="*/ 89 w 273"/>
                  <a:gd name="T65" fmla="*/ 162 h 223"/>
                  <a:gd name="T66" fmla="*/ 91 w 273"/>
                  <a:gd name="T67" fmla="*/ 154 h 223"/>
                  <a:gd name="T68" fmla="*/ 89 w 273"/>
                  <a:gd name="T69" fmla="*/ 147 h 223"/>
                  <a:gd name="T70" fmla="*/ 78 w 273"/>
                  <a:gd name="T71" fmla="*/ 142 h 223"/>
                  <a:gd name="T72" fmla="*/ 62 w 273"/>
                  <a:gd name="T73" fmla="*/ 137 h 223"/>
                  <a:gd name="T74" fmla="*/ 47 w 273"/>
                  <a:gd name="T75" fmla="*/ 132 h 223"/>
                  <a:gd name="T76" fmla="*/ 50 w 273"/>
                  <a:gd name="T77" fmla="*/ 125 h 223"/>
                  <a:gd name="T78" fmla="*/ 55 w 273"/>
                  <a:gd name="T79" fmla="*/ 116 h 223"/>
                  <a:gd name="T80" fmla="*/ 44 w 273"/>
                  <a:gd name="T81" fmla="*/ 111 h 223"/>
                  <a:gd name="T82" fmla="*/ 26 w 273"/>
                  <a:gd name="T83" fmla="*/ 100 h 223"/>
                  <a:gd name="T84" fmla="*/ 24 w 273"/>
                  <a:gd name="T85" fmla="*/ 88 h 223"/>
                  <a:gd name="T86" fmla="*/ 24 w 273"/>
                  <a:gd name="T87" fmla="*/ 83 h 223"/>
                  <a:gd name="T88" fmla="*/ 16 w 273"/>
                  <a:gd name="T89" fmla="*/ 76 h 223"/>
                  <a:gd name="T90" fmla="*/ 4 w 273"/>
                  <a:gd name="T91" fmla="*/ 76 h 223"/>
                  <a:gd name="T92" fmla="*/ 10 w 273"/>
                  <a:gd name="T93" fmla="*/ 182 h 223"/>
                  <a:gd name="T94" fmla="*/ 26 w 273"/>
                  <a:gd name="T95" fmla="*/ 198 h 223"/>
                  <a:gd name="T96" fmla="*/ 44 w 273"/>
                  <a:gd name="T97" fmla="*/ 209 h 223"/>
                  <a:gd name="T98" fmla="*/ 76 w 273"/>
                  <a:gd name="T99" fmla="*/ 223 h 223"/>
                  <a:gd name="T100" fmla="*/ 78 w 273"/>
                  <a:gd name="T101" fmla="*/ 204 h 223"/>
                  <a:gd name="T102" fmla="*/ 69 w 273"/>
                  <a:gd name="T103" fmla="*/ 195 h 223"/>
                  <a:gd name="T104" fmla="*/ 61 w 273"/>
                  <a:gd name="T105" fmla="*/ 180 h 223"/>
                  <a:gd name="T106" fmla="*/ 34 w 273"/>
                  <a:gd name="T107" fmla="*/ 186 h 223"/>
                  <a:gd name="T108" fmla="*/ 18 w 273"/>
                  <a:gd name="T109" fmla="*/ 1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3" h="223">
                    <a:moveTo>
                      <a:pt x="0" y="75"/>
                    </a:moveTo>
                    <a:cubicBezTo>
                      <a:pt x="1" y="75"/>
                      <a:pt x="3" y="74"/>
                      <a:pt x="4" y="74"/>
                    </a:cubicBezTo>
                    <a:cubicBezTo>
                      <a:pt x="4" y="73"/>
                      <a:pt x="5" y="73"/>
                      <a:pt x="5" y="72"/>
                    </a:cubicBezTo>
                    <a:cubicBezTo>
                      <a:pt x="5" y="72"/>
                      <a:pt x="2" y="71"/>
                      <a:pt x="1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3" y="68"/>
                      <a:pt x="9" y="69"/>
                      <a:pt x="11" y="69"/>
                    </a:cubicBezTo>
                    <a:cubicBezTo>
                      <a:pt x="13" y="69"/>
                      <a:pt x="20" y="67"/>
                      <a:pt x="20" y="67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1"/>
                      <a:pt x="33" y="71"/>
                      <a:pt x="37" y="72"/>
                    </a:cubicBezTo>
                    <a:cubicBezTo>
                      <a:pt x="39" y="73"/>
                      <a:pt x="39" y="72"/>
                      <a:pt x="41" y="71"/>
                    </a:cubicBezTo>
                    <a:cubicBezTo>
                      <a:pt x="42" y="70"/>
                      <a:pt x="44" y="69"/>
                      <a:pt x="45" y="70"/>
                    </a:cubicBezTo>
                    <a:cubicBezTo>
                      <a:pt x="46" y="70"/>
                      <a:pt x="46" y="70"/>
                      <a:pt x="48" y="71"/>
                    </a:cubicBezTo>
                    <a:cubicBezTo>
                      <a:pt x="50" y="72"/>
                      <a:pt x="53" y="73"/>
                      <a:pt x="55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2" y="72"/>
                      <a:pt x="58" y="59"/>
                      <a:pt x="60" y="59"/>
                    </a:cubicBezTo>
                    <a:cubicBezTo>
                      <a:pt x="63" y="58"/>
                      <a:pt x="64" y="61"/>
                      <a:pt x="68" y="60"/>
                    </a:cubicBezTo>
                    <a:cubicBezTo>
                      <a:pt x="72" y="58"/>
                      <a:pt x="78" y="66"/>
                      <a:pt x="79" y="62"/>
                    </a:cubicBezTo>
                    <a:cubicBezTo>
                      <a:pt x="80" y="59"/>
                      <a:pt x="86" y="63"/>
                      <a:pt x="81" y="59"/>
                    </a:cubicBezTo>
                    <a:cubicBezTo>
                      <a:pt x="75" y="54"/>
                      <a:pt x="77" y="55"/>
                      <a:pt x="73" y="54"/>
                    </a:cubicBezTo>
                    <a:cubicBezTo>
                      <a:pt x="69" y="52"/>
                      <a:pt x="66" y="51"/>
                      <a:pt x="64" y="50"/>
                    </a:cubicBezTo>
                    <a:cubicBezTo>
                      <a:pt x="62" y="50"/>
                      <a:pt x="63" y="50"/>
                      <a:pt x="60" y="48"/>
                    </a:cubicBezTo>
                    <a:cubicBezTo>
                      <a:pt x="57" y="46"/>
                      <a:pt x="54" y="44"/>
                      <a:pt x="54" y="44"/>
                    </a:cubicBezTo>
                    <a:cubicBezTo>
                      <a:pt x="54" y="44"/>
                      <a:pt x="51" y="43"/>
                      <a:pt x="51" y="41"/>
                    </a:cubicBezTo>
                    <a:cubicBezTo>
                      <a:pt x="50" y="39"/>
                      <a:pt x="49" y="36"/>
                      <a:pt x="49" y="36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4" y="23"/>
                      <a:pt x="59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4" y="29"/>
                      <a:pt x="65" y="28"/>
                    </a:cubicBezTo>
                    <a:cubicBezTo>
                      <a:pt x="67" y="28"/>
                      <a:pt x="68" y="26"/>
                      <a:pt x="69" y="25"/>
                    </a:cubicBezTo>
                    <a:cubicBezTo>
                      <a:pt x="70" y="24"/>
                      <a:pt x="73" y="21"/>
                      <a:pt x="74" y="22"/>
                    </a:cubicBezTo>
                    <a:cubicBezTo>
                      <a:pt x="74" y="24"/>
                      <a:pt x="71" y="27"/>
                      <a:pt x="75" y="27"/>
                    </a:cubicBezTo>
                    <a:cubicBezTo>
                      <a:pt x="79" y="27"/>
                      <a:pt x="78" y="29"/>
                      <a:pt x="81" y="30"/>
                    </a:cubicBezTo>
                    <a:cubicBezTo>
                      <a:pt x="84" y="30"/>
                      <a:pt x="87" y="32"/>
                      <a:pt x="87" y="33"/>
                    </a:cubicBezTo>
                    <a:cubicBezTo>
                      <a:pt x="87" y="34"/>
                      <a:pt x="87" y="35"/>
                      <a:pt x="88" y="36"/>
                    </a:cubicBezTo>
                    <a:cubicBezTo>
                      <a:pt x="90" y="37"/>
                      <a:pt x="91" y="36"/>
                      <a:pt x="93" y="36"/>
                    </a:cubicBezTo>
                    <a:cubicBezTo>
                      <a:pt x="95" y="36"/>
                      <a:pt x="95" y="34"/>
                      <a:pt x="96" y="36"/>
                    </a:cubicBezTo>
                    <a:cubicBezTo>
                      <a:pt x="96" y="38"/>
                      <a:pt x="97" y="39"/>
                      <a:pt x="97" y="39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5" y="48"/>
                      <a:pt x="102" y="48"/>
                      <a:pt x="106" y="50"/>
                    </a:cubicBezTo>
                    <a:cubicBezTo>
                      <a:pt x="110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7" y="52"/>
                    </a:cubicBezTo>
                    <a:cubicBezTo>
                      <a:pt x="121" y="53"/>
                      <a:pt x="124" y="55"/>
                      <a:pt x="128" y="54"/>
                    </a:cubicBezTo>
                    <a:cubicBezTo>
                      <a:pt x="133" y="54"/>
                      <a:pt x="137" y="49"/>
                      <a:pt x="137" y="49"/>
                    </a:cubicBezTo>
                    <a:cubicBezTo>
                      <a:pt x="137" y="49"/>
                      <a:pt x="139" y="46"/>
                      <a:pt x="138" y="44"/>
                    </a:cubicBezTo>
                    <a:cubicBezTo>
                      <a:pt x="138" y="42"/>
                      <a:pt x="140" y="38"/>
                      <a:pt x="142" y="37"/>
                    </a:cubicBezTo>
                    <a:cubicBezTo>
                      <a:pt x="144" y="36"/>
                      <a:pt x="141" y="35"/>
                      <a:pt x="142" y="33"/>
                    </a:cubicBezTo>
                    <a:cubicBezTo>
                      <a:pt x="143" y="32"/>
                      <a:pt x="144" y="31"/>
                      <a:pt x="145" y="30"/>
                    </a:cubicBezTo>
                    <a:cubicBezTo>
                      <a:pt x="147" y="29"/>
                      <a:pt x="153" y="23"/>
                      <a:pt x="153" y="23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8"/>
                      <a:pt x="155" y="12"/>
                      <a:pt x="156" y="11"/>
                    </a:cubicBezTo>
                    <a:cubicBezTo>
                      <a:pt x="157" y="10"/>
                      <a:pt x="160" y="2"/>
                      <a:pt x="160" y="2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81" y="18"/>
                      <a:pt x="182" y="18"/>
                    </a:cubicBezTo>
                    <a:cubicBezTo>
                      <a:pt x="183" y="18"/>
                      <a:pt x="191" y="23"/>
                      <a:pt x="192" y="25"/>
                    </a:cubicBezTo>
                    <a:cubicBezTo>
                      <a:pt x="193" y="26"/>
                      <a:pt x="199" y="34"/>
                      <a:pt x="199" y="34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00" y="38"/>
                      <a:pt x="200" y="41"/>
                      <a:pt x="202" y="43"/>
                    </a:cubicBezTo>
                    <a:cubicBezTo>
                      <a:pt x="204" y="44"/>
                      <a:pt x="208" y="48"/>
                      <a:pt x="210" y="49"/>
                    </a:cubicBezTo>
                    <a:cubicBezTo>
                      <a:pt x="212" y="49"/>
                      <a:pt x="220" y="54"/>
                      <a:pt x="220" y="54"/>
                    </a:cubicBezTo>
                    <a:cubicBezTo>
                      <a:pt x="220" y="54"/>
                      <a:pt x="221" y="51"/>
                      <a:pt x="222" y="53"/>
                    </a:cubicBezTo>
                    <a:cubicBezTo>
                      <a:pt x="223" y="55"/>
                      <a:pt x="224" y="58"/>
                      <a:pt x="224" y="59"/>
                    </a:cubicBezTo>
                    <a:cubicBezTo>
                      <a:pt x="224" y="60"/>
                      <a:pt x="225" y="64"/>
                      <a:pt x="227" y="63"/>
                    </a:cubicBezTo>
                    <a:cubicBezTo>
                      <a:pt x="229" y="63"/>
                      <a:pt x="235" y="63"/>
                      <a:pt x="235" y="63"/>
                    </a:cubicBezTo>
                    <a:cubicBezTo>
                      <a:pt x="235" y="63"/>
                      <a:pt x="236" y="65"/>
                      <a:pt x="239" y="65"/>
                    </a:cubicBezTo>
                    <a:cubicBezTo>
                      <a:pt x="242" y="65"/>
                      <a:pt x="243" y="64"/>
                      <a:pt x="245" y="63"/>
                    </a:cubicBezTo>
                    <a:cubicBezTo>
                      <a:pt x="246" y="63"/>
                      <a:pt x="254" y="62"/>
                      <a:pt x="254" y="62"/>
                    </a:cubicBezTo>
                    <a:cubicBezTo>
                      <a:pt x="260" y="65"/>
                      <a:pt x="260" y="65"/>
                      <a:pt x="260" y="65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71" y="72"/>
                      <a:pt x="271" y="72"/>
                      <a:pt x="271" y="72"/>
                    </a:cubicBezTo>
                    <a:cubicBezTo>
                      <a:pt x="273" y="76"/>
                      <a:pt x="273" y="76"/>
                      <a:pt x="273" y="76"/>
                    </a:cubicBezTo>
                    <a:cubicBezTo>
                      <a:pt x="273" y="76"/>
                      <a:pt x="267" y="71"/>
                      <a:pt x="266" y="71"/>
                    </a:cubicBezTo>
                    <a:cubicBezTo>
                      <a:pt x="265" y="72"/>
                      <a:pt x="263" y="72"/>
                      <a:pt x="262" y="72"/>
                    </a:cubicBezTo>
                    <a:cubicBezTo>
                      <a:pt x="260" y="73"/>
                      <a:pt x="255" y="74"/>
                      <a:pt x="255" y="74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48" y="76"/>
                      <a:pt x="248" y="76"/>
                      <a:pt x="248" y="76"/>
                    </a:cubicBezTo>
                    <a:cubicBezTo>
                      <a:pt x="245" y="81"/>
                      <a:pt x="245" y="81"/>
                      <a:pt x="245" y="81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4" y="90"/>
                      <a:pt x="234" y="90"/>
                      <a:pt x="234" y="90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31" y="97"/>
                      <a:pt x="235" y="100"/>
                      <a:pt x="234" y="100"/>
                    </a:cubicBezTo>
                    <a:cubicBezTo>
                      <a:pt x="233" y="101"/>
                      <a:pt x="231" y="103"/>
                      <a:pt x="231" y="103"/>
                    </a:cubicBezTo>
                    <a:cubicBezTo>
                      <a:pt x="233" y="106"/>
                      <a:pt x="233" y="106"/>
                      <a:pt x="233" y="106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36" y="114"/>
                      <a:pt x="236" y="114"/>
                      <a:pt x="236" y="114"/>
                    </a:cubicBezTo>
                    <a:cubicBezTo>
                      <a:pt x="235" y="117"/>
                      <a:pt x="235" y="117"/>
                      <a:pt x="235" y="117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6" y="121"/>
                      <a:pt x="240" y="121"/>
                      <a:pt x="236" y="125"/>
                    </a:cubicBezTo>
                    <a:cubicBezTo>
                      <a:pt x="233" y="128"/>
                      <a:pt x="232" y="129"/>
                      <a:pt x="232" y="130"/>
                    </a:cubicBezTo>
                    <a:cubicBezTo>
                      <a:pt x="233" y="132"/>
                      <a:pt x="234" y="136"/>
                      <a:pt x="234" y="136"/>
                    </a:cubicBezTo>
                    <a:cubicBezTo>
                      <a:pt x="234" y="136"/>
                      <a:pt x="233" y="139"/>
                      <a:pt x="235" y="141"/>
                    </a:cubicBezTo>
                    <a:cubicBezTo>
                      <a:pt x="236" y="142"/>
                      <a:pt x="241" y="144"/>
                      <a:pt x="241" y="144"/>
                    </a:cubicBezTo>
                    <a:cubicBezTo>
                      <a:pt x="241" y="144"/>
                      <a:pt x="243" y="147"/>
                      <a:pt x="243" y="148"/>
                    </a:cubicBezTo>
                    <a:cubicBezTo>
                      <a:pt x="242" y="149"/>
                      <a:pt x="236" y="150"/>
                      <a:pt x="236" y="150"/>
                    </a:cubicBezTo>
                    <a:cubicBezTo>
                      <a:pt x="236" y="150"/>
                      <a:pt x="236" y="153"/>
                      <a:pt x="236" y="154"/>
                    </a:cubicBezTo>
                    <a:cubicBezTo>
                      <a:pt x="236" y="155"/>
                      <a:pt x="237" y="160"/>
                      <a:pt x="237" y="16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70"/>
                      <a:pt x="237" y="172"/>
                    </a:cubicBezTo>
                    <a:cubicBezTo>
                      <a:pt x="234" y="174"/>
                      <a:pt x="233" y="175"/>
                      <a:pt x="231" y="173"/>
                    </a:cubicBezTo>
                    <a:cubicBezTo>
                      <a:pt x="235" y="169"/>
                      <a:pt x="235" y="169"/>
                      <a:pt x="235" y="169"/>
                    </a:cubicBezTo>
                    <a:cubicBezTo>
                      <a:pt x="234" y="165"/>
                      <a:pt x="234" y="165"/>
                      <a:pt x="234" y="165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25" y="162"/>
                      <a:pt x="225" y="162"/>
                      <a:pt x="225" y="162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5" y="174"/>
                      <a:pt x="225" y="174"/>
                      <a:pt x="225" y="174"/>
                    </a:cubicBezTo>
                    <a:cubicBezTo>
                      <a:pt x="226" y="177"/>
                      <a:pt x="226" y="177"/>
                      <a:pt x="226" y="177"/>
                    </a:cubicBezTo>
                    <a:cubicBezTo>
                      <a:pt x="226" y="177"/>
                      <a:pt x="224" y="177"/>
                      <a:pt x="223" y="178"/>
                    </a:cubicBezTo>
                    <a:cubicBezTo>
                      <a:pt x="223" y="178"/>
                      <a:pt x="221" y="179"/>
                      <a:pt x="222" y="180"/>
                    </a:cubicBezTo>
                    <a:cubicBezTo>
                      <a:pt x="223" y="181"/>
                      <a:pt x="224" y="183"/>
                      <a:pt x="224" y="183"/>
                    </a:cubicBezTo>
                    <a:cubicBezTo>
                      <a:pt x="224" y="184"/>
                      <a:pt x="225" y="188"/>
                      <a:pt x="225" y="188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27" y="192"/>
                      <a:pt x="230" y="200"/>
                      <a:pt x="230" y="201"/>
                    </a:cubicBezTo>
                    <a:cubicBezTo>
                      <a:pt x="230" y="201"/>
                      <a:pt x="232" y="209"/>
                      <a:pt x="232" y="209"/>
                    </a:cubicBezTo>
                    <a:cubicBezTo>
                      <a:pt x="232" y="209"/>
                      <a:pt x="227" y="214"/>
                      <a:pt x="226" y="215"/>
                    </a:cubicBezTo>
                    <a:cubicBezTo>
                      <a:pt x="224" y="216"/>
                      <a:pt x="224" y="218"/>
                      <a:pt x="223" y="217"/>
                    </a:cubicBezTo>
                    <a:cubicBezTo>
                      <a:pt x="222" y="216"/>
                      <a:pt x="220" y="214"/>
                      <a:pt x="218" y="213"/>
                    </a:cubicBezTo>
                    <a:cubicBezTo>
                      <a:pt x="217" y="212"/>
                      <a:pt x="212" y="208"/>
                      <a:pt x="211" y="207"/>
                    </a:cubicBezTo>
                    <a:cubicBezTo>
                      <a:pt x="210" y="206"/>
                      <a:pt x="208" y="205"/>
                      <a:pt x="208" y="205"/>
                    </a:cubicBezTo>
                    <a:cubicBezTo>
                      <a:pt x="208" y="205"/>
                      <a:pt x="207" y="207"/>
                      <a:pt x="206" y="207"/>
                    </a:cubicBezTo>
                    <a:cubicBezTo>
                      <a:pt x="205" y="207"/>
                      <a:pt x="203" y="206"/>
                      <a:pt x="203" y="206"/>
                    </a:cubicBezTo>
                    <a:cubicBezTo>
                      <a:pt x="202" y="206"/>
                      <a:pt x="200" y="205"/>
                      <a:pt x="199" y="204"/>
                    </a:cubicBezTo>
                    <a:cubicBezTo>
                      <a:pt x="197" y="202"/>
                      <a:pt x="196" y="200"/>
                      <a:pt x="195" y="200"/>
                    </a:cubicBezTo>
                    <a:cubicBezTo>
                      <a:pt x="195" y="200"/>
                      <a:pt x="195" y="199"/>
                      <a:pt x="191" y="199"/>
                    </a:cubicBezTo>
                    <a:cubicBezTo>
                      <a:pt x="187" y="200"/>
                      <a:pt x="179" y="200"/>
                      <a:pt x="184" y="194"/>
                    </a:cubicBezTo>
                    <a:cubicBezTo>
                      <a:pt x="185" y="192"/>
                      <a:pt x="183" y="189"/>
                      <a:pt x="189" y="186"/>
                    </a:cubicBezTo>
                    <a:cubicBezTo>
                      <a:pt x="189" y="186"/>
                      <a:pt x="194" y="184"/>
                      <a:pt x="195" y="182"/>
                    </a:cubicBezTo>
                    <a:cubicBezTo>
                      <a:pt x="197" y="180"/>
                      <a:pt x="193" y="177"/>
                      <a:pt x="193" y="177"/>
                    </a:cubicBezTo>
                    <a:cubicBezTo>
                      <a:pt x="192" y="177"/>
                      <a:pt x="191" y="177"/>
                      <a:pt x="189" y="176"/>
                    </a:cubicBezTo>
                    <a:cubicBezTo>
                      <a:pt x="188" y="176"/>
                      <a:pt x="183" y="173"/>
                      <a:pt x="183" y="172"/>
                    </a:cubicBezTo>
                    <a:cubicBezTo>
                      <a:pt x="182" y="170"/>
                      <a:pt x="182" y="169"/>
                      <a:pt x="183" y="165"/>
                    </a:cubicBezTo>
                    <a:cubicBezTo>
                      <a:pt x="184" y="161"/>
                      <a:pt x="185" y="163"/>
                      <a:pt x="187" y="161"/>
                    </a:cubicBezTo>
                    <a:cubicBezTo>
                      <a:pt x="190" y="158"/>
                      <a:pt x="192" y="156"/>
                      <a:pt x="189" y="154"/>
                    </a:cubicBezTo>
                    <a:cubicBezTo>
                      <a:pt x="186" y="153"/>
                      <a:pt x="185" y="154"/>
                      <a:pt x="179" y="150"/>
                    </a:cubicBezTo>
                    <a:cubicBezTo>
                      <a:pt x="173" y="146"/>
                      <a:pt x="171" y="144"/>
                      <a:pt x="170" y="144"/>
                    </a:cubicBezTo>
                    <a:cubicBezTo>
                      <a:pt x="169" y="143"/>
                      <a:pt x="168" y="142"/>
                      <a:pt x="166" y="143"/>
                    </a:cubicBezTo>
                    <a:cubicBezTo>
                      <a:pt x="165" y="144"/>
                      <a:pt x="160" y="149"/>
                      <a:pt x="159" y="150"/>
                    </a:cubicBezTo>
                    <a:cubicBezTo>
                      <a:pt x="158" y="151"/>
                      <a:pt x="152" y="156"/>
                      <a:pt x="152" y="156"/>
                    </a:cubicBezTo>
                    <a:cubicBezTo>
                      <a:pt x="151" y="157"/>
                      <a:pt x="141" y="164"/>
                      <a:pt x="141" y="164"/>
                    </a:cubicBezTo>
                    <a:cubicBezTo>
                      <a:pt x="141" y="164"/>
                      <a:pt x="138" y="172"/>
                      <a:pt x="136" y="175"/>
                    </a:cubicBezTo>
                    <a:cubicBezTo>
                      <a:pt x="135" y="178"/>
                      <a:pt x="129" y="182"/>
                      <a:pt x="129" y="184"/>
                    </a:cubicBezTo>
                    <a:cubicBezTo>
                      <a:pt x="129" y="185"/>
                      <a:pt x="129" y="188"/>
                      <a:pt x="128" y="189"/>
                    </a:cubicBezTo>
                    <a:cubicBezTo>
                      <a:pt x="128" y="189"/>
                      <a:pt x="125" y="193"/>
                      <a:pt x="123" y="193"/>
                    </a:cubicBezTo>
                    <a:cubicBezTo>
                      <a:pt x="122" y="194"/>
                      <a:pt x="116" y="195"/>
                      <a:pt x="116" y="197"/>
                    </a:cubicBezTo>
                    <a:cubicBezTo>
                      <a:pt x="116" y="199"/>
                      <a:pt x="119" y="199"/>
                      <a:pt x="116" y="203"/>
                    </a:cubicBezTo>
                    <a:cubicBezTo>
                      <a:pt x="113" y="206"/>
                      <a:pt x="110" y="220"/>
                      <a:pt x="107" y="208"/>
                    </a:cubicBezTo>
                    <a:cubicBezTo>
                      <a:pt x="105" y="200"/>
                      <a:pt x="105" y="199"/>
                      <a:pt x="103" y="198"/>
                    </a:cubicBezTo>
                    <a:cubicBezTo>
                      <a:pt x="100" y="196"/>
                      <a:pt x="98" y="195"/>
                      <a:pt x="98" y="195"/>
                    </a:cubicBezTo>
                    <a:cubicBezTo>
                      <a:pt x="98" y="195"/>
                      <a:pt x="96" y="192"/>
                      <a:pt x="100" y="191"/>
                    </a:cubicBezTo>
                    <a:cubicBezTo>
                      <a:pt x="104" y="191"/>
                      <a:pt x="105" y="193"/>
                      <a:pt x="107" y="191"/>
                    </a:cubicBezTo>
                    <a:cubicBezTo>
                      <a:pt x="110" y="189"/>
                      <a:pt x="111" y="188"/>
                      <a:pt x="107" y="187"/>
                    </a:cubicBezTo>
                    <a:cubicBezTo>
                      <a:pt x="103" y="186"/>
                      <a:pt x="105" y="188"/>
                      <a:pt x="101" y="186"/>
                    </a:cubicBezTo>
                    <a:cubicBezTo>
                      <a:pt x="98" y="183"/>
                      <a:pt x="97" y="183"/>
                      <a:pt x="96" y="182"/>
                    </a:cubicBezTo>
                    <a:cubicBezTo>
                      <a:pt x="96" y="181"/>
                      <a:pt x="96" y="181"/>
                      <a:pt x="97" y="180"/>
                    </a:cubicBezTo>
                    <a:cubicBezTo>
                      <a:pt x="99" y="177"/>
                      <a:pt x="99" y="177"/>
                      <a:pt x="99" y="177"/>
                    </a:cubicBezTo>
                    <a:cubicBezTo>
                      <a:pt x="99" y="177"/>
                      <a:pt x="99" y="177"/>
                      <a:pt x="98" y="177"/>
                    </a:cubicBezTo>
                    <a:cubicBezTo>
                      <a:pt x="98" y="175"/>
                      <a:pt x="100" y="173"/>
                      <a:pt x="100" y="171"/>
                    </a:cubicBezTo>
                    <a:cubicBezTo>
                      <a:pt x="100" y="170"/>
                      <a:pt x="99" y="169"/>
                      <a:pt x="98" y="169"/>
                    </a:cubicBezTo>
                    <a:cubicBezTo>
                      <a:pt x="97" y="169"/>
                      <a:pt x="98" y="169"/>
                      <a:pt x="96" y="169"/>
                    </a:cubicBezTo>
                    <a:cubicBezTo>
                      <a:pt x="96" y="168"/>
                      <a:pt x="95" y="168"/>
                      <a:pt x="95" y="167"/>
                    </a:cubicBezTo>
                    <a:cubicBezTo>
                      <a:pt x="94" y="166"/>
                      <a:pt x="94" y="166"/>
                      <a:pt x="94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89" y="162"/>
                      <a:pt x="92" y="163"/>
                      <a:pt x="93" y="163"/>
                    </a:cubicBezTo>
                    <a:cubicBezTo>
                      <a:pt x="94" y="163"/>
                      <a:pt x="98" y="160"/>
                      <a:pt x="98" y="160"/>
                    </a:cubicBezTo>
                    <a:cubicBezTo>
                      <a:pt x="98" y="160"/>
                      <a:pt x="96" y="159"/>
                      <a:pt x="95" y="159"/>
                    </a:cubicBezTo>
                    <a:cubicBezTo>
                      <a:pt x="94" y="159"/>
                      <a:pt x="94" y="156"/>
                      <a:pt x="94" y="156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87" y="153"/>
                      <a:pt x="86" y="152"/>
                      <a:pt x="85" y="152"/>
                    </a:cubicBezTo>
                    <a:cubicBezTo>
                      <a:pt x="85" y="151"/>
                      <a:pt x="85" y="150"/>
                      <a:pt x="85" y="150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1"/>
                      <a:pt x="83" y="143"/>
                      <a:pt x="81" y="141"/>
                    </a:cubicBezTo>
                    <a:cubicBezTo>
                      <a:pt x="79" y="140"/>
                      <a:pt x="80" y="141"/>
                      <a:pt x="78" y="142"/>
                    </a:cubicBezTo>
                    <a:cubicBezTo>
                      <a:pt x="77" y="142"/>
                      <a:pt x="75" y="144"/>
                      <a:pt x="75" y="144"/>
                    </a:cubicBezTo>
                    <a:cubicBezTo>
                      <a:pt x="75" y="144"/>
                      <a:pt x="74" y="145"/>
                      <a:pt x="72" y="145"/>
                    </a:cubicBezTo>
                    <a:cubicBezTo>
                      <a:pt x="71" y="145"/>
                      <a:pt x="71" y="142"/>
                      <a:pt x="71" y="142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2" y="137"/>
                      <a:pt x="62" y="137"/>
                      <a:pt x="62" y="137"/>
                    </a:cubicBezTo>
                    <a:cubicBezTo>
                      <a:pt x="56" y="137"/>
                      <a:pt x="56" y="137"/>
                      <a:pt x="56" y="137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1" y="132"/>
                      <a:pt x="50" y="132"/>
                    </a:cubicBezTo>
                    <a:cubicBezTo>
                      <a:pt x="48" y="131"/>
                      <a:pt x="48" y="132"/>
                      <a:pt x="47" y="132"/>
                    </a:cubicBezTo>
                    <a:cubicBezTo>
                      <a:pt x="46" y="132"/>
                      <a:pt x="46" y="132"/>
                      <a:pt x="43" y="132"/>
                    </a:cubicBezTo>
                    <a:cubicBezTo>
                      <a:pt x="41" y="132"/>
                      <a:pt x="41" y="130"/>
                      <a:pt x="41" y="130"/>
                    </a:cubicBezTo>
                    <a:cubicBezTo>
                      <a:pt x="41" y="130"/>
                      <a:pt x="42" y="128"/>
                      <a:pt x="42" y="127"/>
                    </a:cubicBezTo>
                    <a:cubicBezTo>
                      <a:pt x="42" y="127"/>
                      <a:pt x="44" y="127"/>
                      <a:pt x="44" y="127"/>
                    </a:cubicBezTo>
                    <a:cubicBezTo>
                      <a:pt x="45" y="126"/>
                      <a:pt x="48" y="125"/>
                      <a:pt x="50" y="125"/>
                    </a:cubicBezTo>
                    <a:cubicBezTo>
                      <a:pt x="51" y="125"/>
                      <a:pt x="51" y="125"/>
                      <a:pt x="53" y="124"/>
                    </a:cubicBezTo>
                    <a:cubicBezTo>
                      <a:pt x="54" y="124"/>
                      <a:pt x="54" y="123"/>
                      <a:pt x="54" y="123"/>
                    </a:cubicBezTo>
                    <a:cubicBezTo>
                      <a:pt x="54" y="123"/>
                      <a:pt x="54" y="119"/>
                      <a:pt x="54" y="119"/>
                    </a:cubicBezTo>
                    <a:cubicBezTo>
                      <a:pt x="54" y="118"/>
                      <a:pt x="54" y="118"/>
                      <a:pt x="55" y="118"/>
                    </a:cubicBezTo>
                    <a:cubicBezTo>
                      <a:pt x="55" y="117"/>
                      <a:pt x="55" y="116"/>
                      <a:pt x="55" y="116"/>
                    </a:cubicBezTo>
                    <a:cubicBezTo>
                      <a:pt x="55" y="116"/>
                      <a:pt x="54" y="114"/>
                      <a:pt x="54" y="113"/>
                    </a:cubicBezTo>
                    <a:cubicBezTo>
                      <a:pt x="53" y="111"/>
                      <a:pt x="52" y="112"/>
                      <a:pt x="52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47" y="112"/>
                      <a:pt x="47" y="111"/>
                    </a:cubicBezTo>
                    <a:cubicBezTo>
                      <a:pt x="46" y="111"/>
                      <a:pt x="44" y="111"/>
                      <a:pt x="44" y="111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1" y="108"/>
                      <a:pt x="39" y="108"/>
                      <a:pt x="37" y="108"/>
                    </a:cubicBezTo>
                    <a:cubicBezTo>
                      <a:pt x="35" y="107"/>
                      <a:pt x="33" y="106"/>
                      <a:pt x="33" y="106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1" y="95"/>
                      <a:pt x="21" y="94"/>
                    </a:cubicBezTo>
                    <a:cubicBezTo>
                      <a:pt x="21" y="94"/>
                      <a:pt x="21" y="94"/>
                      <a:pt x="22" y="93"/>
                    </a:cubicBezTo>
                    <a:cubicBezTo>
                      <a:pt x="22" y="93"/>
                      <a:pt x="22" y="92"/>
                      <a:pt x="23" y="91"/>
                    </a:cubicBezTo>
                    <a:cubicBezTo>
                      <a:pt x="23" y="90"/>
                      <a:pt x="24" y="89"/>
                      <a:pt x="24" y="88"/>
                    </a:cubicBezTo>
                    <a:cubicBezTo>
                      <a:pt x="24" y="88"/>
                      <a:pt x="25" y="87"/>
                      <a:pt x="26" y="87"/>
                    </a:cubicBezTo>
                    <a:cubicBezTo>
                      <a:pt x="27" y="87"/>
                      <a:pt x="28" y="86"/>
                      <a:pt x="28" y="86"/>
                    </a:cubicBezTo>
                    <a:cubicBezTo>
                      <a:pt x="28" y="85"/>
                      <a:pt x="28" y="84"/>
                      <a:pt x="29" y="83"/>
                    </a:cubicBezTo>
                    <a:cubicBezTo>
                      <a:pt x="29" y="82"/>
                      <a:pt x="27" y="83"/>
                      <a:pt x="26" y="82"/>
                    </a:cubicBezTo>
                    <a:cubicBezTo>
                      <a:pt x="25" y="82"/>
                      <a:pt x="25" y="82"/>
                      <a:pt x="24" y="83"/>
                    </a:cubicBezTo>
                    <a:cubicBezTo>
                      <a:pt x="23" y="83"/>
                      <a:pt x="22" y="81"/>
                      <a:pt x="22" y="81"/>
                    </a:cubicBezTo>
                    <a:cubicBezTo>
                      <a:pt x="22" y="80"/>
                      <a:pt x="20" y="80"/>
                      <a:pt x="19" y="79"/>
                    </a:cubicBezTo>
                    <a:cubicBezTo>
                      <a:pt x="18" y="79"/>
                      <a:pt x="18" y="79"/>
                      <a:pt x="18" y="78"/>
                    </a:cubicBezTo>
                    <a:cubicBezTo>
                      <a:pt x="17" y="77"/>
                      <a:pt x="18" y="77"/>
                      <a:pt x="17" y="77"/>
                    </a:cubicBezTo>
                    <a:cubicBezTo>
                      <a:pt x="17" y="76"/>
                      <a:pt x="16" y="76"/>
                      <a:pt x="16" y="76"/>
                    </a:cubicBezTo>
                    <a:cubicBezTo>
                      <a:pt x="16" y="76"/>
                      <a:pt x="15" y="78"/>
                      <a:pt x="14" y="78"/>
                    </a:cubicBezTo>
                    <a:cubicBezTo>
                      <a:pt x="13" y="78"/>
                      <a:pt x="12" y="77"/>
                      <a:pt x="12" y="77"/>
                    </a:cubicBezTo>
                    <a:cubicBezTo>
                      <a:pt x="11" y="77"/>
                      <a:pt x="10" y="77"/>
                      <a:pt x="9" y="78"/>
                    </a:cubicBezTo>
                    <a:cubicBezTo>
                      <a:pt x="9" y="78"/>
                      <a:pt x="7" y="77"/>
                      <a:pt x="7" y="77"/>
                    </a:cubicBezTo>
                    <a:cubicBezTo>
                      <a:pt x="7" y="76"/>
                      <a:pt x="4" y="76"/>
                      <a:pt x="4" y="76"/>
                    </a:cubicBezTo>
                    <a:cubicBezTo>
                      <a:pt x="4" y="76"/>
                      <a:pt x="4" y="77"/>
                      <a:pt x="3" y="77"/>
                    </a:cubicBezTo>
                    <a:cubicBezTo>
                      <a:pt x="2" y="78"/>
                      <a:pt x="1" y="77"/>
                      <a:pt x="1" y="77"/>
                    </a:cubicBezTo>
                    <a:cubicBezTo>
                      <a:pt x="0" y="77"/>
                      <a:pt x="0" y="76"/>
                      <a:pt x="0" y="75"/>
                    </a:cubicBezTo>
                    <a:close/>
                    <a:moveTo>
                      <a:pt x="10" y="182"/>
                    </a:moveTo>
                    <a:cubicBezTo>
                      <a:pt x="10" y="182"/>
                      <a:pt x="10" y="182"/>
                      <a:pt x="10" y="182"/>
                    </a:cubicBezTo>
                    <a:cubicBezTo>
                      <a:pt x="10" y="185"/>
                      <a:pt x="10" y="185"/>
                      <a:pt x="10" y="185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0"/>
                      <a:pt x="22" y="195"/>
                      <a:pt x="22" y="196"/>
                    </a:cubicBezTo>
                    <a:cubicBezTo>
                      <a:pt x="22" y="198"/>
                      <a:pt x="25" y="198"/>
                      <a:pt x="26" y="198"/>
                    </a:cubicBezTo>
                    <a:cubicBezTo>
                      <a:pt x="26" y="198"/>
                      <a:pt x="30" y="199"/>
                      <a:pt x="30" y="199"/>
                    </a:cubicBezTo>
                    <a:cubicBezTo>
                      <a:pt x="30" y="199"/>
                      <a:pt x="32" y="201"/>
                      <a:pt x="33" y="202"/>
                    </a:cubicBezTo>
                    <a:cubicBezTo>
                      <a:pt x="33" y="203"/>
                      <a:pt x="33" y="205"/>
                      <a:pt x="33" y="205"/>
                    </a:cubicBezTo>
                    <a:cubicBezTo>
                      <a:pt x="37" y="209"/>
                      <a:pt x="37" y="209"/>
                      <a:pt x="37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4" y="209"/>
                      <a:pt x="51" y="215"/>
                      <a:pt x="52" y="216"/>
                    </a:cubicBezTo>
                    <a:cubicBezTo>
                      <a:pt x="52" y="217"/>
                      <a:pt x="56" y="221"/>
                      <a:pt x="56" y="221"/>
                    </a:cubicBezTo>
                    <a:cubicBezTo>
                      <a:pt x="56" y="221"/>
                      <a:pt x="63" y="221"/>
                      <a:pt x="64" y="221"/>
                    </a:cubicBezTo>
                    <a:cubicBezTo>
                      <a:pt x="64" y="221"/>
                      <a:pt x="71" y="221"/>
                      <a:pt x="71" y="221"/>
                    </a:cubicBezTo>
                    <a:cubicBezTo>
                      <a:pt x="76" y="223"/>
                      <a:pt x="76" y="223"/>
                      <a:pt x="76" y="223"/>
                    </a:cubicBezTo>
                    <a:cubicBezTo>
                      <a:pt x="81" y="222"/>
                      <a:pt x="81" y="222"/>
                      <a:pt x="81" y="222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2" y="219"/>
                      <a:pt x="89" y="217"/>
                      <a:pt x="89" y="217"/>
                    </a:cubicBezTo>
                    <a:cubicBezTo>
                      <a:pt x="89" y="216"/>
                      <a:pt x="85" y="211"/>
                      <a:pt x="85" y="211"/>
                    </a:cubicBezTo>
                    <a:cubicBezTo>
                      <a:pt x="85" y="211"/>
                      <a:pt x="79" y="204"/>
                      <a:pt x="78" y="204"/>
                    </a:cubicBezTo>
                    <a:cubicBezTo>
                      <a:pt x="78" y="203"/>
                      <a:pt x="77" y="202"/>
                      <a:pt x="77" y="201"/>
                    </a:cubicBezTo>
                    <a:cubicBezTo>
                      <a:pt x="77" y="199"/>
                      <a:pt x="78" y="198"/>
                      <a:pt x="78" y="197"/>
                    </a:cubicBezTo>
                    <a:cubicBezTo>
                      <a:pt x="79" y="196"/>
                      <a:pt x="79" y="194"/>
                      <a:pt x="79" y="194"/>
                    </a:cubicBezTo>
                    <a:cubicBezTo>
                      <a:pt x="79" y="194"/>
                      <a:pt x="76" y="194"/>
                      <a:pt x="74" y="194"/>
                    </a:cubicBezTo>
                    <a:cubicBezTo>
                      <a:pt x="73" y="194"/>
                      <a:pt x="71" y="195"/>
                      <a:pt x="69" y="195"/>
                    </a:cubicBezTo>
                    <a:cubicBezTo>
                      <a:pt x="68" y="195"/>
                      <a:pt x="66" y="194"/>
                      <a:pt x="66" y="194"/>
                    </a:cubicBezTo>
                    <a:cubicBezTo>
                      <a:pt x="65" y="194"/>
                      <a:pt x="65" y="191"/>
                      <a:pt x="65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1" y="180"/>
                      <a:pt x="54" y="183"/>
                      <a:pt x="53" y="183"/>
                    </a:cubicBezTo>
                    <a:cubicBezTo>
                      <a:pt x="52" y="183"/>
                      <a:pt x="48" y="188"/>
                      <a:pt x="47" y="188"/>
                    </a:cubicBezTo>
                    <a:cubicBezTo>
                      <a:pt x="47" y="188"/>
                      <a:pt x="44" y="185"/>
                      <a:pt x="44" y="185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6" y="183"/>
                      <a:pt x="35" y="185"/>
                      <a:pt x="34" y="186"/>
                    </a:cubicBezTo>
                    <a:cubicBezTo>
                      <a:pt x="33" y="187"/>
                      <a:pt x="32" y="186"/>
                      <a:pt x="32" y="185"/>
                    </a:cubicBezTo>
                    <a:cubicBezTo>
                      <a:pt x="31" y="183"/>
                      <a:pt x="33" y="180"/>
                      <a:pt x="33" y="180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1" y="181"/>
                      <a:pt x="10" y="18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1" name="Freeform 221">
                <a:extLst>
                  <a:ext uri="{FF2B5EF4-FFF2-40B4-BE49-F238E27FC236}">
                    <a16:creationId xmlns:a16="http://schemas.microsoft.com/office/drawing/2014/main" id="{AB286ABD-C4D6-C656-E6D1-CC06BA2A2C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4109" y="3000218"/>
                <a:ext cx="635471" cy="313233"/>
              </a:xfrm>
              <a:custGeom>
                <a:avLst/>
                <a:gdLst>
                  <a:gd name="T0" fmla="*/ 196 w 279"/>
                  <a:gd name="T1" fmla="*/ 4 h 142"/>
                  <a:gd name="T2" fmla="*/ 219 w 279"/>
                  <a:gd name="T3" fmla="*/ 5 h 142"/>
                  <a:gd name="T4" fmla="*/ 249 w 279"/>
                  <a:gd name="T5" fmla="*/ 8 h 142"/>
                  <a:gd name="T6" fmla="*/ 268 w 279"/>
                  <a:gd name="T7" fmla="*/ 17 h 142"/>
                  <a:gd name="T8" fmla="*/ 266 w 279"/>
                  <a:gd name="T9" fmla="*/ 29 h 142"/>
                  <a:gd name="T10" fmla="*/ 271 w 279"/>
                  <a:gd name="T11" fmla="*/ 39 h 142"/>
                  <a:gd name="T12" fmla="*/ 277 w 279"/>
                  <a:gd name="T13" fmla="*/ 56 h 142"/>
                  <a:gd name="T14" fmla="*/ 259 w 279"/>
                  <a:gd name="T15" fmla="*/ 63 h 142"/>
                  <a:gd name="T16" fmla="*/ 260 w 279"/>
                  <a:gd name="T17" fmla="*/ 82 h 142"/>
                  <a:gd name="T18" fmla="*/ 255 w 279"/>
                  <a:gd name="T19" fmla="*/ 104 h 142"/>
                  <a:gd name="T20" fmla="*/ 238 w 279"/>
                  <a:gd name="T21" fmla="*/ 121 h 142"/>
                  <a:gd name="T22" fmla="*/ 206 w 279"/>
                  <a:gd name="T23" fmla="*/ 128 h 142"/>
                  <a:gd name="T24" fmla="*/ 191 w 279"/>
                  <a:gd name="T25" fmla="*/ 142 h 142"/>
                  <a:gd name="T26" fmla="*/ 146 w 279"/>
                  <a:gd name="T27" fmla="*/ 138 h 142"/>
                  <a:gd name="T28" fmla="*/ 104 w 279"/>
                  <a:gd name="T29" fmla="*/ 126 h 142"/>
                  <a:gd name="T30" fmla="*/ 94 w 279"/>
                  <a:gd name="T31" fmla="*/ 112 h 142"/>
                  <a:gd name="T32" fmla="*/ 60 w 279"/>
                  <a:gd name="T33" fmla="*/ 121 h 142"/>
                  <a:gd name="T34" fmla="*/ 39 w 279"/>
                  <a:gd name="T35" fmla="*/ 126 h 142"/>
                  <a:gd name="T36" fmla="*/ 37 w 279"/>
                  <a:gd name="T37" fmla="*/ 118 h 142"/>
                  <a:gd name="T38" fmla="*/ 31 w 279"/>
                  <a:gd name="T39" fmla="*/ 120 h 142"/>
                  <a:gd name="T40" fmla="*/ 26 w 279"/>
                  <a:gd name="T41" fmla="*/ 124 h 142"/>
                  <a:gd name="T42" fmla="*/ 17 w 279"/>
                  <a:gd name="T43" fmla="*/ 120 h 142"/>
                  <a:gd name="T44" fmla="*/ 2 w 279"/>
                  <a:gd name="T45" fmla="*/ 114 h 142"/>
                  <a:gd name="T46" fmla="*/ 2 w 279"/>
                  <a:gd name="T47" fmla="*/ 113 h 142"/>
                  <a:gd name="T48" fmla="*/ 4 w 279"/>
                  <a:gd name="T49" fmla="*/ 113 h 142"/>
                  <a:gd name="T50" fmla="*/ 5 w 279"/>
                  <a:gd name="T51" fmla="*/ 112 h 142"/>
                  <a:gd name="T52" fmla="*/ 4 w 279"/>
                  <a:gd name="T53" fmla="*/ 111 h 142"/>
                  <a:gd name="T54" fmla="*/ 4 w 279"/>
                  <a:gd name="T55" fmla="*/ 110 h 142"/>
                  <a:gd name="T56" fmla="*/ 3 w 279"/>
                  <a:gd name="T57" fmla="*/ 109 h 142"/>
                  <a:gd name="T58" fmla="*/ 3 w 279"/>
                  <a:gd name="T59" fmla="*/ 108 h 142"/>
                  <a:gd name="T60" fmla="*/ 2 w 279"/>
                  <a:gd name="T61" fmla="*/ 106 h 142"/>
                  <a:gd name="T62" fmla="*/ 2 w 279"/>
                  <a:gd name="T63" fmla="*/ 104 h 142"/>
                  <a:gd name="T64" fmla="*/ 7 w 279"/>
                  <a:gd name="T65" fmla="*/ 94 h 142"/>
                  <a:gd name="T66" fmla="*/ 6 w 279"/>
                  <a:gd name="T67" fmla="*/ 91 h 142"/>
                  <a:gd name="T68" fmla="*/ 6 w 279"/>
                  <a:gd name="T69" fmla="*/ 91 h 142"/>
                  <a:gd name="T70" fmla="*/ 6 w 279"/>
                  <a:gd name="T71" fmla="*/ 90 h 142"/>
                  <a:gd name="T72" fmla="*/ 6 w 279"/>
                  <a:gd name="T73" fmla="*/ 90 h 142"/>
                  <a:gd name="T74" fmla="*/ 23 w 279"/>
                  <a:gd name="T75" fmla="*/ 94 h 142"/>
                  <a:gd name="T76" fmla="*/ 32 w 279"/>
                  <a:gd name="T77" fmla="*/ 101 h 142"/>
                  <a:gd name="T78" fmla="*/ 38 w 279"/>
                  <a:gd name="T79" fmla="*/ 88 h 142"/>
                  <a:gd name="T80" fmla="*/ 55 w 279"/>
                  <a:gd name="T81" fmla="*/ 95 h 142"/>
                  <a:gd name="T82" fmla="*/ 73 w 279"/>
                  <a:gd name="T83" fmla="*/ 88 h 142"/>
                  <a:gd name="T84" fmla="*/ 95 w 279"/>
                  <a:gd name="T85" fmla="*/ 82 h 142"/>
                  <a:gd name="T86" fmla="*/ 110 w 279"/>
                  <a:gd name="T87" fmla="*/ 80 h 142"/>
                  <a:gd name="T88" fmla="*/ 123 w 279"/>
                  <a:gd name="T89" fmla="*/ 85 h 142"/>
                  <a:gd name="T90" fmla="*/ 130 w 279"/>
                  <a:gd name="T91" fmla="*/ 76 h 142"/>
                  <a:gd name="T92" fmla="*/ 123 w 279"/>
                  <a:gd name="T93" fmla="*/ 62 h 142"/>
                  <a:gd name="T94" fmla="*/ 126 w 279"/>
                  <a:gd name="T95" fmla="*/ 48 h 142"/>
                  <a:gd name="T96" fmla="*/ 141 w 279"/>
                  <a:gd name="T97" fmla="*/ 38 h 142"/>
                  <a:gd name="T98" fmla="*/ 152 w 279"/>
                  <a:gd name="T99" fmla="*/ 29 h 142"/>
                  <a:gd name="T100" fmla="*/ 160 w 279"/>
                  <a:gd name="T101" fmla="*/ 20 h 142"/>
                  <a:gd name="T102" fmla="*/ 183 w 279"/>
                  <a:gd name="T103" fmla="*/ 25 h 142"/>
                  <a:gd name="T104" fmla="*/ 1 w 279"/>
                  <a:gd name="T105" fmla="*/ 114 h 142"/>
                  <a:gd name="T106" fmla="*/ 1 w 279"/>
                  <a:gd name="T107" fmla="*/ 114 h 142"/>
                  <a:gd name="T108" fmla="*/ 2 w 279"/>
                  <a:gd name="T109" fmla="*/ 1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142">
                    <a:moveTo>
                      <a:pt x="187" y="24"/>
                    </a:moveTo>
                    <a:cubicBezTo>
                      <a:pt x="187" y="24"/>
                      <a:pt x="187" y="18"/>
                      <a:pt x="188" y="18"/>
                    </a:cubicBezTo>
                    <a:cubicBezTo>
                      <a:pt x="189" y="18"/>
                      <a:pt x="191" y="15"/>
                      <a:pt x="191" y="1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6" y="12"/>
                      <a:pt x="196" y="10"/>
                    </a:cubicBezTo>
                    <a:cubicBezTo>
                      <a:pt x="195" y="9"/>
                      <a:pt x="196" y="4"/>
                      <a:pt x="196" y="4"/>
                    </a:cubicBezTo>
                    <a:cubicBezTo>
                      <a:pt x="196" y="4"/>
                      <a:pt x="195" y="1"/>
                      <a:pt x="196" y="1"/>
                    </a:cubicBezTo>
                    <a:cubicBezTo>
                      <a:pt x="198" y="0"/>
                      <a:pt x="201" y="2"/>
                      <a:pt x="201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8" y="3"/>
                      <a:pt x="209" y="3"/>
                    </a:cubicBezTo>
                    <a:cubicBezTo>
                      <a:pt x="210" y="3"/>
                      <a:pt x="214" y="4"/>
                      <a:pt x="214" y="4"/>
                    </a:cubicBezTo>
                    <a:cubicBezTo>
                      <a:pt x="214" y="4"/>
                      <a:pt x="218" y="5"/>
                      <a:pt x="219" y="5"/>
                    </a:cubicBezTo>
                    <a:cubicBezTo>
                      <a:pt x="220" y="5"/>
                      <a:pt x="224" y="5"/>
                      <a:pt x="224" y="5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33" y="9"/>
                      <a:pt x="233" y="9"/>
                      <a:pt x="233" y="9"/>
                    </a:cubicBezTo>
                    <a:cubicBezTo>
                      <a:pt x="237" y="11"/>
                      <a:pt x="237" y="11"/>
                      <a:pt x="237" y="11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9" y="8"/>
                      <a:pt x="249" y="8"/>
                      <a:pt x="249" y="8"/>
                    </a:cubicBezTo>
                    <a:cubicBezTo>
                      <a:pt x="249" y="8"/>
                      <a:pt x="253" y="7"/>
                      <a:pt x="253" y="8"/>
                    </a:cubicBezTo>
                    <a:cubicBezTo>
                      <a:pt x="254" y="8"/>
                      <a:pt x="256" y="10"/>
                      <a:pt x="259" y="11"/>
                    </a:cubicBezTo>
                    <a:cubicBezTo>
                      <a:pt x="262" y="11"/>
                      <a:pt x="265" y="10"/>
                      <a:pt x="265" y="10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8" y="20"/>
                      <a:pt x="268" y="20"/>
                      <a:pt x="268" y="20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69" y="21"/>
                      <a:pt x="268" y="23"/>
                      <a:pt x="268" y="23"/>
                    </a:cubicBezTo>
                    <a:cubicBezTo>
                      <a:pt x="268" y="23"/>
                      <a:pt x="268" y="25"/>
                      <a:pt x="268" y="25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66" y="29"/>
                      <a:pt x="266" y="32"/>
                      <a:pt x="266" y="32"/>
                    </a:cubicBezTo>
                    <a:cubicBezTo>
                      <a:pt x="266" y="32"/>
                      <a:pt x="267" y="33"/>
                      <a:pt x="268" y="33"/>
                    </a:cubicBezTo>
                    <a:cubicBezTo>
                      <a:pt x="268" y="33"/>
                      <a:pt x="268" y="34"/>
                      <a:pt x="268" y="34"/>
                    </a:cubicBezTo>
                    <a:cubicBezTo>
                      <a:pt x="268" y="34"/>
                      <a:pt x="269" y="35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0" y="36"/>
                      <a:pt x="271" y="38"/>
                      <a:pt x="271" y="39"/>
                    </a:cubicBezTo>
                    <a:cubicBezTo>
                      <a:pt x="272" y="40"/>
                      <a:pt x="272" y="41"/>
                      <a:pt x="272" y="41"/>
                    </a:cubicBezTo>
                    <a:cubicBezTo>
                      <a:pt x="272" y="41"/>
                      <a:pt x="273" y="43"/>
                      <a:pt x="274" y="43"/>
                    </a:cubicBezTo>
                    <a:cubicBezTo>
                      <a:pt x="274" y="43"/>
                      <a:pt x="275" y="43"/>
                      <a:pt x="276" y="43"/>
                    </a:cubicBezTo>
                    <a:cubicBezTo>
                      <a:pt x="276" y="43"/>
                      <a:pt x="277" y="43"/>
                      <a:pt x="277" y="43"/>
                    </a:cubicBezTo>
                    <a:cubicBezTo>
                      <a:pt x="277" y="44"/>
                      <a:pt x="276" y="50"/>
                      <a:pt x="276" y="50"/>
                    </a:cubicBezTo>
                    <a:cubicBezTo>
                      <a:pt x="277" y="56"/>
                      <a:pt x="277" y="56"/>
                      <a:pt x="277" y="56"/>
                    </a:cubicBezTo>
                    <a:cubicBezTo>
                      <a:pt x="277" y="56"/>
                      <a:pt x="276" y="59"/>
                      <a:pt x="276" y="60"/>
                    </a:cubicBezTo>
                    <a:cubicBezTo>
                      <a:pt x="277" y="62"/>
                      <a:pt x="279" y="64"/>
                      <a:pt x="276" y="65"/>
                    </a:cubicBezTo>
                    <a:cubicBezTo>
                      <a:pt x="274" y="65"/>
                      <a:pt x="271" y="67"/>
                      <a:pt x="270" y="65"/>
                    </a:cubicBezTo>
                    <a:cubicBezTo>
                      <a:pt x="270" y="65"/>
                      <a:pt x="269" y="63"/>
                      <a:pt x="269" y="66"/>
                    </a:cubicBezTo>
                    <a:cubicBezTo>
                      <a:pt x="270" y="67"/>
                      <a:pt x="267" y="66"/>
                      <a:pt x="267" y="66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57" y="65"/>
                      <a:pt x="257" y="65"/>
                      <a:pt x="257" y="65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59" y="70"/>
                      <a:pt x="259" y="70"/>
                      <a:pt x="259" y="70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60" y="82"/>
                      <a:pt x="257" y="84"/>
                      <a:pt x="256" y="84"/>
                    </a:cubicBezTo>
                    <a:cubicBezTo>
                      <a:pt x="255" y="84"/>
                      <a:pt x="254" y="85"/>
                      <a:pt x="254" y="85"/>
                    </a:cubicBezTo>
                    <a:cubicBezTo>
                      <a:pt x="257" y="91"/>
                      <a:pt x="257" y="91"/>
                      <a:pt x="257" y="91"/>
                    </a:cubicBezTo>
                    <a:cubicBezTo>
                      <a:pt x="257" y="93"/>
                      <a:pt x="257" y="93"/>
                      <a:pt x="257" y="93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30" y="124"/>
                      <a:pt x="230" y="124"/>
                      <a:pt x="230" y="124"/>
                    </a:cubicBezTo>
                    <a:cubicBezTo>
                      <a:pt x="224" y="128"/>
                      <a:pt x="224" y="128"/>
                      <a:pt x="224" y="128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2" y="128"/>
                      <a:pt x="212" y="128"/>
                      <a:pt x="212" y="128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80" y="142"/>
                      <a:pt x="180" y="142"/>
                      <a:pt x="180" y="142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54" y="139"/>
                      <a:pt x="154" y="139"/>
                      <a:pt x="154" y="139"/>
                    </a:cubicBezTo>
                    <a:cubicBezTo>
                      <a:pt x="154" y="139"/>
                      <a:pt x="149" y="138"/>
                      <a:pt x="146" y="138"/>
                    </a:cubicBezTo>
                    <a:cubicBezTo>
                      <a:pt x="142" y="138"/>
                      <a:pt x="134" y="136"/>
                      <a:pt x="134" y="136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18" y="133"/>
                      <a:pt x="118" y="133"/>
                      <a:pt x="118" y="133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09" y="132"/>
                      <a:pt x="108" y="130"/>
                      <a:pt x="107" y="129"/>
                    </a:cubicBezTo>
                    <a:cubicBezTo>
                      <a:pt x="107" y="128"/>
                      <a:pt x="104" y="126"/>
                      <a:pt x="104" y="126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111"/>
                      <a:pt x="96" y="112"/>
                      <a:pt x="94" y="112"/>
                    </a:cubicBezTo>
                    <a:cubicBezTo>
                      <a:pt x="93" y="113"/>
                      <a:pt x="87" y="114"/>
                      <a:pt x="87" y="114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38" y="126"/>
                      <a:pt x="38" y="126"/>
                    </a:cubicBezTo>
                    <a:cubicBezTo>
                      <a:pt x="38" y="125"/>
                      <a:pt x="39" y="122"/>
                      <a:pt x="39" y="122"/>
                    </a:cubicBezTo>
                    <a:cubicBezTo>
                      <a:pt x="39" y="122"/>
                      <a:pt x="39" y="121"/>
                      <a:pt x="39" y="120"/>
                    </a:cubicBezTo>
                    <a:cubicBezTo>
                      <a:pt x="39" y="120"/>
                      <a:pt x="38" y="119"/>
                      <a:pt x="38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6" y="116"/>
                      <a:pt x="36" y="116"/>
                    </a:cubicBezTo>
                    <a:cubicBezTo>
                      <a:pt x="35" y="117"/>
                      <a:pt x="34" y="117"/>
                      <a:pt x="34" y="117"/>
                    </a:cubicBezTo>
                    <a:cubicBezTo>
                      <a:pt x="34" y="117"/>
                      <a:pt x="34" y="119"/>
                      <a:pt x="34" y="119"/>
                    </a:cubicBezTo>
                    <a:cubicBezTo>
                      <a:pt x="33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8" y="123"/>
                      <a:pt x="28" y="124"/>
                    </a:cubicBezTo>
                    <a:cubicBezTo>
                      <a:pt x="28" y="124"/>
                      <a:pt x="27" y="124"/>
                      <a:pt x="26" y="124"/>
                    </a:cubicBezTo>
                    <a:cubicBezTo>
                      <a:pt x="26" y="124"/>
                      <a:pt x="24" y="124"/>
                      <a:pt x="24" y="124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4"/>
                      <a:pt x="2" y="114"/>
                      <a:pt x="2" y="114"/>
                    </a:cubicBezTo>
                    <a:cubicBezTo>
                      <a:pt x="2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5" y="113"/>
                    </a:cubicBezTo>
                    <a:cubicBezTo>
                      <a:pt x="5" y="113"/>
                      <a:pt x="5" y="113"/>
                      <a:pt x="5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5" y="112"/>
                      <a:pt x="5" y="112"/>
                      <a:pt x="4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112"/>
                      <a:pt x="4" y="111"/>
                    </a:cubicBezTo>
                    <a:cubicBezTo>
                      <a:pt x="4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4" y="111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4" y="110"/>
                      <a:pt x="4" y="111"/>
                      <a:pt x="4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7"/>
                      <a:pt x="3" y="108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2"/>
                      <a:pt x="4" y="100"/>
                      <a:pt x="5" y="100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7"/>
                      <a:pt x="8" y="96"/>
                      <a:pt x="8" y="96"/>
                    </a:cubicBezTo>
                    <a:cubicBezTo>
                      <a:pt x="8" y="95"/>
                      <a:pt x="7" y="94"/>
                      <a:pt x="7" y="94"/>
                    </a:cubicBezTo>
                    <a:cubicBezTo>
                      <a:pt x="7" y="93"/>
                      <a:pt x="8" y="92"/>
                      <a:pt x="8" y="92"/>
                    </a:cubicBezTo>
                    <a:cubicBezTo>
                      <a:pt x="7" y="92"/>
                      <a:pt x="7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8" y="88"/>
                      <a:pt x="10" y="86"/>
                      <a:pt x="10" y="86"/>
                    </a:cubicBezTo>
                    <a:cubicBezTo>
                      <a:pt x="10" y="86"/>
                      <a:pt x="12" y="85"/>
                      <a:pt x="14" y="86"/>
                    </a:cubicBezTo>
                    <a:cubicBezTo>
                      <a:pt x="15" y="87"/>
                      <a:pt x="17" y="89"/>
                      <a:pt x="18" y="90"/>
                    </a:cubicBezTo>
                    <a:cubicBezTo>
                      <a:pt x="18" y="90"/>
                      <a:pt x="19" y="91"/>
                      <a:pt x="20" y="91"/>
                    </a:cubicBezTo>
                    <a:cubicBezTo>
                      <a:pt x="21" y="91"/>
                      <a:pt x="22" y="92"/>
                      <a:pt x="22" y="92"/>
                    </a:cubicBezTo>
                    <a:cubicBezTo>
                      <a:pt x="22" y="93"/>
                      <a:pt x="23" y="92"/>
                      <a:pt x="23" y="94"/>
                    </a:cubicBezTo>
                    <a:cubicBezTo>
                      <a:pt x="22" y="96"/>
                      <a:pt x="22" y="98"/>
                      <a:pt x="23" y="98"/>
                    </a:cubicBezTo>
                    <a:cubicBezTo>
                      <a:pt x="25" y="97"/>
                      <a:pt x="26" y="96"/>
                      <a:pt x="26" y="97"/>
                    </a:cubicBezTo>
                    <a:cubicBezTo>
                      <a:pt x="26" y="98"/>
                      <a:pt x="27" y="97"/>
                      <a:pt x="26" y="99"/>
                    </a:cubicBezTo>
                    <a:cubicBezTo>
                      <a:pt x="26" y="101"/>
                      <a:pt x="25" y="102"/>
                      <a:pt x="26" y="102"/>
                    </a:cubicBezTo>
                    <a:cubicBezTo>
                      <a:pt x="28" y="103"/>
                      <a:pt x="30" y="104"/>
                      <a:pt x="31" y="103"/>
                    </a:cubicBezTo>
                    <a:cubicBezTo>
                      <a:pt x="32" y="101"/>
                      <a:pt x="31" y="103"/>
                      <a:pt x="32" y="101"/>
                    </a:cubicBezTo>
                    <a:cubicBezTo>
                      <a:pt x="33" y="98"/>
                      <a:pt x="33" y="99"/>
                      <a:pt x="34" y="98"/>
                    </a:cubicBezTo>
                    <a:cubicBezTo>
                      <a:pt x="34" y="96"/>
                      <a:pt x="34" y="97"/>
                      <a:pt x="35" y="95"/>
                    </a:cubicBezTo>
                    <a:cubicBezTo>
                      <a:pt x="35" y="93"/>
                      <a:pt x="36" y="94"/>
                      <a:pt x="35" y="93"/>
                    </a:cubicBezTo>
                    <a:cubicBezTo>
                      <a:pt x="35" y="93"/>
                      <a:pt x="35" y="92"/>
                      <a:pt x="34" y="91"/>
                    </a:cubicBezTo>
                    <a:cubicBezTo>
                      <a:pt x="34" y="89"/>
                      <a:pt x="32" y="90"/>
                      <a:pt x="35" y="89"/>
                    </a:cubicBezTo>
                    <a:cubicBezTo>
                      <a:pt x="37" y="88"/>
                      <a:pt x="38" y="88"/>
                      <a:pt x="38" y="88"/>
                    </a:cubicBezTo>
                    <a:cubicBezTo>
                      <a:pt x="38" y="87"/>
                      <a:pt x="41" y="87"/>
                      <a:pt x="41" y="87"/>
                    </a:cubicBezTo>
                    <a:cubicBezTo>
                      <a:pt x="41" y="87"/>
                      <a:pt x="44" y="87"/>
                      <a:pt x="44" y="87"/>
                    </a:cubicBezTo>
                    <a:cubicBezTo>
                      <a:pt x="45" y="87"/>
                      <a:pt x="49" y="87"/>
                      <a:pt x="49" y="88"/>
                    </a:cubicBezTo>
                    <a:cubicBezTo>
                      <a:pt x="49" y="89"/>
                      <a:pt x="51" y="89"/>
                      <a:pt x="51" y="89"/>
                    </a:cubicBezTo>
                    <a:cubicBezTo>
                      <a:pt x="51" y="89"/>
                      <a:pt x="53" y="89"/>
                      <a:pt x="54" y="91"/>
                    </a:cubicBezTo>
                    <a:cubicBezTo>
                      <a:pt x="54" y="94"/>
                      <a:pt x="54" y="96"/>
                      <a:pt x="55" y="95"/>
                    </a:cubicBezTo>
                    <a:cubicBezTo>
                      <a:pt x="56" y="95"/>
                      <a:pt x="58" y="97"/>
                      <a:pt x="58" y="96"/>
                    </a:cubicBezTo>
                    <a:cubicBezTo>
                      <a:pt x="59" y="95"/>
                      <a:pt x="60" y="94"/>
                      <a:pt x="61" y="94"/>
                    </a:cubicBezTo>
                    <a:cubicBezTo>
                      <a:pt x="62" y="94"/>
                      <a:pt x="60" y="93"/>
                      <a:pt x="63" y="93"/>
                    </a:cubicBezTo>
                    <a:cubicBezTo>
                      <a:pt x="67" y="94"/>
                      <a:pt x="66" y="95"/>
                      <a:pt x="68" y="93"/>
                    </a:cubicBezTo>
                    <a:cubicBezTo>
                      <a:pt x="69" y="91"/>
                      <a:pt x="69" y="91"/>
                      <a:pt x="71" y="90"/>
                    </a:cubicBezTo>
                    <a:cubicBezTo>
                      <a:pt x="72" y="89"/>
                      <a:pt x="72" y="89"/>
                      <a:pt x="73" y="88"/>
                    </a:cubicBezTo>
                    <a:cubicBezTo>
                      <a:pt x="73" y="88"/>
                      <a:pt x="77" y="88"/>
                      <a:pt x="77" y="88"/>
                    </a:cubicBezTo>
                    <a:cubicBezTo>
                      <a:pt x="78" y="87"/>
                      <a:pt x="79" y="85"/>
                      <a:pt x="80" y="85"/>
                    </a:cubicBezTo>
                    <a:cubicBezTo>
                      <a:pt x="80" y="85"/>
                      <a:pt x="84" y="85"/>
                      <a:pt x="85" y="85"/>
                    </a:cubicBezTo>
                    <a:cubicBezTo>
                      <a:pt x="86" y="85"/>
                      <a:pt x="88" y="85"/>
                      <a:pt x="89" y="84"/>
                    </a:cubicBezTo>
                    <a:cubicBezTo>
                      <a:pt x="89" y="83"/>
                      <a:pt x="89" y="83"/>
                      <a:pt x="90" y="82"/>
                    </a:cubicBezTo>
                    <a:cubicBezTo>
                      <a:pt x="92" y="82"/>
                      <a:pt x="93" y="82"/>
                      <a:pt x="95" y="82"/>
                    </a:cubicBezTo>
                    <a:cubicBezTo>
                      <a:pt x="97" y="82"/>
                      <a:pt x="97" y="82"/>
                      <a:pt x="98" y="82"/>
                    </a:cubicBezTo>
                    <a:cubicBezTo>
                      <a:pt x="99" y="82"/>
                      <a:pt x="100" y="84"/>
                      <a:pt x="100" y="81"/>
                    </a:cubicBezTo>
                    <a:cubicBezTo>
                      <a:pt x="99" y="78"/>
                      <a:pt x="98" y="78"/>
                      <a:pt x="99" y="77"/>
                    </a:cubicBezTo>
                    <a:cubicBezTo>
                      <a:pt x="101" y="77"/>
                      <a:pt x="103" y="77"/>
                      <a:pt x="103" y="77"/>
                    </a:cubicBezTo>
                    <a:cubicBezTo>
                      <a:pt x="104" y="77"/>
                      <a:pt x="108" y="78"/>
                      <a:pt x="109" y="78"/>
                    </a:cubicBezTo>
                    <a:cubicBezTo>
                      <a:pt x="109" y="78"/>
                      <a:pt x="110" y="80"/>
                      <a:pt x="110" y="80"/>
                    </a:cubicBezTo>
                    <a:cubicBezTo>
                      <a:pt x="111" y="80"/>
                      <a:pt x="112" y="81"/>
                      <a:pt x="113" y="80"/>
                    </a:cubicBezTo>
                    <a:cubicBezTo>
                      <a:pt x="113" y="80"/>
                      <a:pt x="114" y="78"/>
                      <a:pt x="115" y="78"/>
                    </a:cubicBezTo>
                    <a:cubicBezTo>
                      <a:pt x="116" y="78"/>
                      <a:pt x="119" y="78"/>
                      <a:pt x="119" y="78"/>
                    </a:cubicBezTo>
                    <a:cubicBezTo>
                      <a:pt x="119" y="78"/>
                      <a:pt x="123" y="79"/>
                      <a:pt x="123" y="79"/>
                    </a:cubicBezTo>
                    <a:cubicBezTo>
                      <a:pt x="123" y="79"/>
                      <a:pt x="122" y="81"/>
                      <a:pt x="122" y="82"/>
                    </a:cubicBezTo>
                    <a:cubicBezTo>
                      <a:pt x="122" y="83"/>
                      <a:pt x="122" y="84"/>
                      <a:pt x="123" y="85"/>
                    </a:cubicBezTo>
                    <a:cubicBezTo>
                      <a:pt x="123" y="85"/>
                      <a:pt x="125" y="87"/>
                      <a:pt x="125" y="87"/>
                    </a:cubicBezTo>
                    <a:cubicBezTo>
                      <a:pt x="125" y="87"/>
                      <a:pt x="130" y="89"/>
                      <a:pt x="130" y="89"/>
                    </a:cubicBezTo>
                    <a:cubicBezTo>
                      <a:pt x="130" y="89"/>
                      <a:pt x="131" y="90"/>
                      <a:pt x="131" y="86"/>
                    </a:cubicBezTo>
                    <a:cubicBezTo>
                      <a:pt x="131" y="82"/>
                      <a:pt x="131" y="81"/>
                      <a:pt x="131" y="81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1" y="77"/>
                      <a:pt x="131" y="76"/>
                      <a:pt x="130" y="76"/>
                    </a:cubicBezTo>
                    <a:cubicBezTo>
                      <a:pt x="130" y="76"/>
                      <a:pt x="129" y="76"/>
                      <a:pt x="129" y="76"/>
                    </a:cubicBezTo>
                    <a:cubicBezTo>
                      <a:pt x="129" y="76"/>
                      <a:pt x="125" y="75"/>
                      <a:pt x="124" y="75"/>
                    </a:cubicBezTo>
                    <a:cubicBezTo>
                      <a:pt x="123" y="75"/>
                      <a:pt x="124" y="73"/>
                      <a:pt x="124" y="72"/>
                    </a:cubicBezTo>
                    <a:cubicBezTo>
                      <a:pt x="124" y="72"/>
                      <a:pt x="126" y="70"/>
                      <a:pt x="126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3" y="50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6"/>
                      <a:pt x="134" y="44"/>
                      <a:pt x="134" y="44"/>
                    </a:cubicBezTo>
                    <a:cubicBezTo>
                      <a:pt x="134" y="44"/>
                      <a:pt x="135" y="43"/>
                      <a:pt x="135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0"/>
                      <a:pt x="142" y="28"/>
                      <a:pt x="142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8"/>
                      <a:pt x="149" y="29"/>
                      <a:pt x="150" y="30"/>
                    </a:cubicBezTo>
                    <a:cubicBezTo>
                      <a:pt x="151" y="30"/>
                      <a:pt x="152" y="29"/>
                      <a:pt x="152" y="29"/>
                    </a:cubicBezTo>
                    <a:cubicBezTo>
                      <a:pt x="153" y="29"/>
                      <a:pt x="154" y="27"/>
                      <a:pt x="154" y="27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3" y="19"/>
                      <a:pt x="153" y="19"/>
                      <a:pt x="153" y="19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4" y="16"/>
                      <a:pt x="158" y="19"/>
                      <a:pt x="160" y="20"/>
                    </a:cubicBezTo>
                    <a:cubicBezTo>
                      <a:pt x="161" y="21"/>
                      <a:pt x="164" y="24"/>
                      <a:pt x="164" y="24"/>
                    </a:cubicBezTo>
                    <a:cubicBezTo>
                      <a:pt x="164" y="24"/>
                      <a:pt x="169" y="25"/>
                      <a:pt x="170" y="25"/>
                    </a:cubicBezTo>
                    <a:cubicBezTo>
                      <a:pt x="170" y="25"/>
                      <a:pt x="175" y="26"/>
                      <a:pt x="175" y="26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7" y="24"/>
                      <a:pt x="187" y="24"/>
                      <a:pt x="187" y="24"/>
                    </a:cubicBezTo>
                    <a:close/>
                    <a:moveTo>
                      <a:pt x="5" y="91"/>
                    </a:move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2" y="113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4"/>
                      <a:pt x="0" y="114"/>
                      <a:pt x="0" y="114"/>
                    </a:cubicBezTo>
                    <a:lnTo>
                      <a:pt x="1" y="11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2" name="Freeform 11">
                <a:extLst>
                  <a:ext uri="{FF2B5EF4-FFF2-40B4-BE49-F238E27FC236}">
                    <a16:creationId xmlns:a16="http://schemas.microsoft.com/office/drawing/2014/main" id="{CDBE86F2-0304-9FE5-93F3-260BB8394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9917" y="2747714"/>
                <a:ext cx="1185186" cy="1190072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3CF922E4-5911-481B-7ECC-24228C6AC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947" y="1088857"/>
                <a:ext cx="543119" cy="437887"/>
              </a:xfrm>
              <a:custGeom>
                <a:avLst/>
                <a:gdLst>
                  <a:gd name="T0" fmla="*/ 46 w 238"/>
                  <a:gd name="T1" fmla="*/ 78 h 198"/>
                  <a:gd name="T2" fmla="*/ 30 w 238"/>
                  <a:gd name="T3" fmla="*/ 73 h 198"/>
                  <a:gd name="T4" fmla="*/ 10 w 238"/>
                  <a:gd name="T5" fmla="*/ 70 h 198"/>
                  <a:gd name="T6" fmla="*/ 13 w 238"/>
                  <a:gd name="T7" fmla="*/ 76 h 198"/>
                  <a:gd name="T8" fmla="*/ 34 w 238"/>
                  <a:gd name="T9" fmla="*/ 91 h 198"/>
                  <a:gd name="T10" fmla="*/ 35 w 238"/>
                  <a:gd name="T11" fmla="*/ 107 h 198"/>
                  <a:gd name="T12" fmla="*/ 34 w 238"/>
                  <a:gd name="T13" fmla="*/ 113 h 198"/>
                  <a:gd name="T14" fmla="*/ 25 w 238"/>
                  <a:gd name="T15" fmla="*/ 127 h 198"/>
                  <a:gd name="T16" fmla="*/ 9 w 238"/>
                  <a:gd name="T17" fmla="*/ 124 h 198"/>
                  <a:gd name="T18" fmla="*/ 20 w 238"/>
                  <a:gd name="T19" fmla="*/ 138 h 198"/>
                  <a:gd name="T20" fmla="*/ 48 w 238"/>
                  <a:gd name="T21" fmla="*/ 162 h 198"/>
                  <a:gd name="T22" fmla="*/ 85 w 238"/>
                  <a:gd name="T23" fmla="*/ 195 h 198"/>
                  <a:gd name="T24" fmla="*/ 131 w 238"/>
                  <a:gd name="T25" fmla="*/ 189 h 198"/>
                  <a:gd name="T26" fmla="*/ 164 w 238"/>
                  <a:gd name="T27" fmla="*/ 181 h 198"/>
                  <a:gd name="T28" fmla="*/ 194 w 238"/>
                  <a:gd name="T29" fmla="*/ 178 h 198"/>
                  <a:gd name="T30" fmla="*/ 212 w 238"/>
                  <a:gd name="T31" fmla="*/ 165 h 198"/>
                  <a:gd name="T32" fmla="*/ 226 w 238"/>
                  <a:gd name="T33" fmla="*/ 157 h 198"/>
                  <a:gd name="T34" fmla="*/ 230 w 238"/>
                  <a:gd name="T35" fmla="*/ 148 h 198"/>
                  <a:gd name="T36" fmla="*/ 235 w 238"/>
                  <a:gd name="T37" fmla="*/ 133 h 198"/>
                  <a:gd name="T38" fmla="*/ 227 w 238"/>
                  <a:gd name="T39" fmla="*/ 109 h 198"/>
                  <a:gd name="T40" fmla="*/ 224 w 238"/>
                  <a:gd name="T41" fmla="*/ 92 h 198"/>
                  <a:gd name="T42" fmla="*/ 228 w 238"/>
                  <a:gd name="T43" fmla="*/ 76 h 198"/>
                  <a:gd name="T44" fmla="*/ 210 w 238"/>
                  <a:gd name="T45" fmla="*/ 76 h 198"/>
                  <a:gd name="T46" fmla="*/ 206 w 238"/>
                  <a:gd name="T47" fmla="*/ 58 h 198"/>
                  <a:gd name="T48" fmla="*/ 192 w 238"/>
                  <a:gd name="T49" fmla="*/ 68 h 198"/>
                  <a:gd name="T50" fmla="*/ 173 w 238"/>
                  <a:gd name="T51" fmla="*/ 66 h 198"/>
                  <a:gd name="T52" fmla="*/ 160 w 238"/>
                  <a:gd name="T53" fmla="*/ 64 h 198"/>
                  <a:gd name="T54" fmla="*/ 147 w 238"/>
                  <a:gd name="T55" fmla="*/ 80 h 198"/>
                  <a:gd name="T56" fmla="*/ 141 w 238"/>
                  <a:gd name="T57" fmla="*/ 54 h 198"/>
                  <a:gd name="T58" fmla="*/ 128 w 238"/>
                  <a:gd name="T59" fmla="*/ 53 h 198"/>
                  <a:gd name="T60" fmla="*/ 119 w 238"/>
                  <a:gd name="T61" fmla="*/ 67 h 198"/>
                  <a:gd name="T62" fmla="*/ 109 w 238"/>
                  <a:gd name="T63" fmla="*/ 43 h 198"/>
                  <a:gd name="T64" fmla="*/ 96 w 238"/>
                  <a:gd name="T65" fmla="*/ 67 h 198"/>
                  <a:gd name="T66" fmla="*/ 80 w 238"/>
                  <a:gd name="T67" fmla="*/ 67 h 198"/>
                  <a:gd name="T68" fmla="*/ 71 w 238"/>
                  <a:gd name="T69" fmla="*/ 75 h 198"/>
                  <a:gd name="T70" fmla="*/ 75 w 238"/>
                  <a:gd name="T71" fmla="*/ 59 h 198"/>
                  <a:gd name="T72" fmla="*/ 78 w 238"/>
                  <a:gd name="T73" fmla="*/ 52 h 198"/>
                  <a:gd name="T74" fmla="*/ 83 w 238"/>
                  <a:gd name="T75" fmla="*/ 39 h 198"/>
                  <a:gd name="T76" fmla="*/ 80 w 238"/>
                  <a:gd name="T77" fmla="*/ 29 h 198"/>
                  <a:gd name="T78" fmla="*/ 74 w 238"/>
                  <a:gd name="T79" fmla="*/ 7 h 198"/>
                  <a:gd name="T80" fmla="*/ 63 w 238"/>
                  <a:gd name="T81" fmla="*/ 1 h 198"/>
                  <a:gd name="T82" fmla="*/ 61 w 238"/>
                  <a:gd name="T83" fmla="*/ 8 h 198"/>
                  <a:gd name="T84" fmla="*/ 67 w 238"/>
                  <a:gd name="T85" fmla="*/ 12 h 198"/>
                  <a:gd name="T86" fmla="*/ 57 w 238"/>
                  <a:gd name="T87" fmla="*/ 12 h 198"/>
                  <a:gd name="T88" fmla="*/ 62 w 238"/>
                  <a:gd name="T89" fmla="*/ 33 h 198"/>
                  <a:gd name="T90" fmla="*/ 59 w 238"/>
                  <a:gd name="T91" fmla="*/ 28 h 198"/>
                  <a:gd name="T92" fmla="*/ 55 w 238"/>
                  <a:gd name="T93" fmla="*/ 24 h 198"/>
                  <a:gd name="T94" fmla="*/ 53 w 238"/>
                  <a:gd name="T95" fmla="*/ 15 h 198"/>
                  <a:gd name="T96" fmla="*/ 43 w 238"/>
                  <a:gd name="T97" fmla="*/ 9 h 198"/>
                  <a:gd name="T98" fmla="*/ 36 w 238"/>
                  <a:gd name="T99" fmla="*/ 18 h 198"/>
                  <a:gd name="T100" fmla="*/ 32 w 238"/>
                  <a:gd name="T101" fmla="*/ 26 h 198"/>
                  <a:gd name="T102" fmla="*/ 31 w 238"/>
                  <a:gd name="T103" fmla="*/ 30 h 198"/>
                  <a:gd name="T104" fmla="*/ 23 w 238"/>
                  <a:gd name="T105" fmla="*/ 28 h 198"/>
                  <a:gd name="T106" fmla="*/ 23 w 238"/>
                  <a:gd name="T107" fmla="*/ 36 h 198"/>
                  <a:gd name="T108" fmla="*/ 11 w 238"/>
                  <a:gd name="T109" fmla="*/ 29 h 198"/>
                  <a:gd name="T110" fmla="*/ 20 w 238"/>
                  <a:gd name="T111" fmla="*/ 44 h 198"/>
                  <a:gd name="T112" fmla="*/ 36 w 238"/>
                  <a:gd name="T113" fmla="*/ 46 h 198"/>
                  <a:gd name="T114" fmla="*/ 44 w 238"/>
                  <a:gd name="T115" fmla="*/ 46 h 198"/>
                  <a:gd name="T116" fmla="*/ 53 w 238"/>
                  <a:gd name="T117" fmla="*/ 52 h 198"/>
                  <a:gd name="T118" fmla="*/ 59 w 238"/>
                  <a:gd name="T119" fmla="*/ 59 h 198"/>
                  <a:gd name="T120" fmla="*/ 47 w 238"/>
                  <a:gd name="T121" fmla="*/ 65 h 198"/>
                  <a:gd name="T122" fmla="*/ 46 w 238"/>
                  <a:gd name="T123" fmla="*/ 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98">
                    <a:moveTo>
                      <a:pt x="48" y="74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0" y="73"/>
                    </a:cubicBezTo>
                    <a:cubicBezTo>
                      <a:pt x="29" y="73"/>
                      <a:pt x="28" y="73"/>
                      <a:pt x="28" y="73"/>
                    </a:cubicBezTo>
                    <a:cubicBezTo>
                      <a:pt x="27" y="72"/>
                      <a:pt x="26" y="71"/>
                      <a:pt x="25" y="71"/>
                    </a:cubicBezTo>
                    <a:cubicBezTo>
                      <a:pt x="24" y="70"/>
                      <a:pt x="23" y="69"/>
                      <a:pt x="23" y="6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0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70"/>
                      <a:pt x="0" y="71"/>
                      <a:pt x="0" y="72"/>
                    </a:cubicBezTo>
                    <a:cubicBezTo>
                      <a:pt x="1" y="73"/>
                      <a:pt x="2" y="73"/>
                      <a:pt x="3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4" y="78"/>
                      <a:pt x="15" y="80"/>
                      <a:pt x="16" y="79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20" y="83"/>
                      <a:pt x="22" y="83"/>
                    </a:cubicBezTo>
                    <a:cubicBezTo>
                      <a:pt x="23" y="84"/>
                      <a:pt x="24" y="84"/>
                      <a:pt x="24" y="84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3" y="85"/>
                      <a:pt x="33" y="86"/>
                    </a:cubicBezTo>
                    <a:cubicBezTo>
                      <a:pt x="33" y="87"/>
                      <a:pt x="35" y="88"/>
                      <a:pt x="34" y="89"/>
                    </a:cubicBezTo>
                    <a:cubicBezTo>
                      <a:pt x="34" y="89"/>
                      <a:pt x="34" y="90"/>
                      <a:pt x="34" y="91"/>
                    </a:cubicBezTo>
                    <a:cubicBezTo>
                      <a:pt x="34" y="92"/>
                      <a:pt x="34" y="93"/>
                      <a:pt x="34" y="93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100"/>
                      <a:pt x="30" y="100"/>
                    </a:cubicBezTo>
                    <a:cubicBezTo>
                      <a:pt x="30" y="101"/>
                      <a:pt x="29" y="104"/>
                      <a:pt x="29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2"/>
                      <a:pt x="33" y="102"/>
                      <a:pt x="33" y="103"/>
                    </a:cubicBezTo>
                    <a:cubicBezTo>
                      <a:pt x="32" y="105"/>
                      <a:pt x="31" y="106"/>
                      <a:pt x="31" y="106"/>
                    </a:cubicBezTo>
                    <a:cubicBezTo>
                      <a:pt x="31" y="106"/>
                      <a:pt x="32" y="109"/>
                      <a:pt x="33" y="108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0" y="105"/>
                      <a:pt x="40" y="105"/>
                      <a:pt x="41" y="104"/>
                    </a:cubicBezTo>
                    <a:cubicBezTo>
                      <a:pt x="43" y="104"/>
                      <a:pt x="46" y="104"/>
                      <a:pt x="46" y="104"/>
                    </a:cubicBezTo>
                    <a:cubicBezTo>
                      <a:pt x="46" y="104"/>
                      <a:pt x="47" y="107"/>
                      <a:pt x="46" y="107"/>
                    </a:cubicBezTo>
                    <a:cubicBezTo>
                      <a:pt x="45" y="107"/>
                      <a:pt x="41" y="106"/>
                      <a:pt x="41" y="106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0"/>
                      <a:pt x="33" y="113"/>
                      <a:pt x="34" y="113"/>
                    </a:cubicBezTo>
                    <a:cubicBezTo>
                      <a:pt x="35" y="114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6"/>
                      <a:pt x="31" y="116"/>
                      <a:pt x="32" y="117"/>
                    </a:cubicBezTo>
                    <a:cubicBezTo>
                      <a:pt x="33" y="117"/>
                      <a:pt x="36" y="117"/>
                      <a:pt x="36" y="117"/>
                    </a:cubicBezTo>
                    <a:cubicBezTo>
                      <a:pt x="36" y="117"/>
                      <a:pt x="38" y="116"/>
                      <a:pt x="37" y="117"/>
                    </a:cubicBezTo>
                    <a:cubicBezTo>
                      <a:pt x="37" y="118"/>
                      <a:pt x="36" y="121"/>
                      <a:pt x="36" y="121"/>
                    </a:cubicBezTo>
                    <a:cubicBezTo>
                      <a:pt x="36" y="121"/>
                      <a:pt x="35" y="122"/>
                      <a:pt x="32" y="122"/>
                    </a:cubicBezTo>
                    <a:cubicBezTo>
                      <a:pt x="30" y="123"/>
                      <a:pt x="27" y="124"/>
                      <a:pt x="27" y="124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8"/>
                      <a:pt x="23" y="128"/>
                    </a:cubicBezTo>
                    <a:cubicBezTo>
                      <a:pt x="21" y="128"/>
                      <a:pt x="19" y="128"/>
                      <a:pt x="19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5" y="129"/>
                      <a:pt x="15" y="129"/>
                    </a:cubicBezTo>
                    <a:cubicBezTo>
                      <a:pt x="14" y="128"/>
                      <a:pt x="13" y="127"/>
                      <a:pt x="13" y="127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0" y="121"/>
                      <a:pt x="10" y="122"/>
                    </a:cubicBezTo>
                    <a:cubicBezTo>
                      <a:pt x="9" y="122"/>
                      <a:pt x="9" y="124"/>
                      <a:pt x="9" y="124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5" y="134"/>
                    </a:cubicBezTo>
                    <a:cubicBezTo>
                      <a:pt x="6" y="134"/>
                      <a:pt x="10" y="136"/>
                      <a:pt x="10" y="136"/>
                    </a:cubicBezTo>
                    <a:cubicBezTo>
                      <a:pt x="10" y="136"/>
                      <a:pt x="11" y="135"/>
                      <a:pt x="13" y="137"/>
                    </a:cubicBezTo>
                    <a:cubicBezTo>
                      <a:pt x="14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8" y="143"/>
                      <a:pt x="28" y="144"/>
                    </a:cubicBezTo>
                    <a:cubicBezTo>
                      <a:pt x="29" y="144"/>
                      <a:pt x="31" y="147"/>
                      <a:pt x="31" y="147"/>
                    </a:cubicBezTo>
                    <a:cubicBezTo>
                      <a:pt x="31" y="147"/>
                      <a:pt x="31" y="145"/>
                      <a:pt x="33" y="146"/>
                    </a:cubicBezTo>
                    <a:cubicBezTo>
                      <a:pt x="36" y="146"/>
                      <a:pt x="37" y="146"/>
                      <a:pt x="37" y="146"/>
                    </a:cubicBezTo>
                    <a:cubicBezTo>
                      <a:pt x="37" y="146"/>
                      <a:pt x="39" y="146"/>
                      <a:pt x="40" y="147"/>
                    </a:cubicBezTo>
                    <a:cubicBezTo>
                      <a:pt x="41" y="148"/>
                      <a:pt x="44" y="153"/>
                      <a:pt x="44" y="153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62"/>
                      <a:pt x="48" y="162"/>
                      <a:pt x="48" y="162"/>
                    </a:cubicBezTo>
                    <a:cubicBezTo>
                      <a:pt x="48" y="162"/>
                      <a:pt x="48" y="163"/>
                      <a:pt x="50" y="164"/>
                    </a:cubicBezTo>
                    <a:cubicBezTo>
                      <a:pt x="52" y="166"/>
                      <a:pt x="53" y="168"/>
                      <a:pt x="53" y="168"/>
                    </a:cubicBezTo>
                    <a:cubicBezTo>
                      <a:pt x="53" y="168"/>
                      <a:pt x="53" y="169"/>
                      <a:pt x="54" y="170"/>
                    </a:cubicBezTo>
                    <a:cubicBezTo>
                      <a:pt x="55" y="172"/>
                      <a:pt x="57" y="174"/>
                      <a:pt x="57" y="174"/>
                    </a:cubicBezTo>
                    <a:cubicBezTo>
                      <a:pt x="57" y="174"/>
                      <a:pt x="57" y="175"/>
                      <a:pt x="58" y="176"/>
                    </a:cubicBezTo>
                    <a:cubicBezTo>
                      <a:pt x="60" y="177"/>
                      <a:pt x="62" y="177"/>
                      <a:pt x="63" y="178"/>
                    </a:cubicBezTo>
                    <a:cubicBezTo>
                      <a:pt x="65" y="180"/>
                      <a:pt x="67" y="182"/>
                      <a:pt x="67" y="182"/>
                    </a:cubicBezTo>
                    <a:cubicBezTo>
                      <a:pt x="67" y="182"/>
                      <a:pt x="72" y="187"/>
                      <a:pt x="74" y="189"/>
                    </a:cubicBezTo>
                    <a:cubicBezTo>
                      <a:pt x="76" y="191"/>
                      <a:pt x="78" y="193"/>
                      <a:pt x="79" y="193"/>
                    </a:cubicBezTo>
                    <a:cubicBezTo>
                      <a:pt x="80" y="194"/>
                      <a:pt x="85" y="195"/>
                      <a:pt x="85" y="195"/>
                    </a:cubicBezTo>
                    <a:cubicBezTo>
                      <a:pt x="85" y="195"/>
                      <a:pt x="88" y="198"/>
                      <a:pt x="89" y="197"/>
                    </a:cubicBezTo>
                    <a:cubicBezTo>
                      <a:pt x="91" y="197"/>
                      <a:pt x="87" y="196"/>
                      <a:pt x="93" y="196"/>
                    </a:cubicBezTo>
                    <a:cubicBezTo>
                      <a:pt x="99" y="196"/>
                      <a:pt x="103" y="198"/>
                      <a:pt x="103" y="198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7" y="195"/>
                      <a:pt x="106" y="197"/>
                      <a:pt x="107" y="194"/>
                    </a:cubicBezTo>
                    <a:cubicBezTo>
                      <a:pt x="108" y="192"/>
                      <a:pt x="109" y="190"/>
                      <a:pt x="109" y="190"/>
                    </a:cubicBezTo>
                    <a:cubicBezTo>
                      <a:pt x="109" y="190"/>
                      <a:pt x="108" y="188"/>
                      <a:pt x="111" y="188"/>
                    </a:cubicBezTo>
                    <a:cubicBezTo>
                      <a:pt x="113" y="188"/>
                      <a:pt x="119" y="187"/>
                      <a:pt x="120" y="187"/>
                    </a:cubicBezTo>
                    <a:cubicBezTo>
                      <a:pt x="121" y="187"/>
                      <a:pt x="121" y="188"/>
                      <a:pt x="122" y="187"/>
                    </a:cubicBezTo>
                    <a:cubicBezTo>
                      <a:pt x="122" y="186"/>
                      <a:pt x="131" y="189"/>
                      <a:pt x="131" y="189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4" y="186"/>
                      <a:pt x="134" y="186"/>
                      <a:pt x="134" y="186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43" y="189"/>
                      <a:pt x="145" y="189"/>
                    </a:cubicBezTo>
                    <a:cubicBezTo>
                      <a:pt x="146" y="189"/>
                      <a:pt x="150" y="187"/>
                      <a:pt x="150" y="187"/>
                    </a:cubicBezTo>
                    <a:cubicBezTo>
                      <a:pt x="150" y="187"/>
                      <a:pt x="151" y="185"/>
                      <a:pt x="152" y="185"/>
                    </a:cubicBezTo>
                    <a:cubicBezTo>
                      <a:pt x="153" y="184"/>
                      <a:pt x="156" y="184"/>
                      <a:pt x="157" y="184"/>
                    </a:cubicBezTo>
                    <a:cubicBezTo>
                      <a:pt x="159" y="184"/>
                      <a:pt x="162" y="183"/>
                      <a:pt x="162" y="183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4" y="181"/>
                      <a:pt x="165" y="180"/>
                      <a:pt x="167" y="180"/>
                    </a:cubicBezTo>
                    <a:cubicBezTo>
                      <a:pt x="168" y="181"/>
                      <a:pt x="172" y="181"/>
                      <a:pt x="172" y="181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7"/>
                      <a:pt x="179" y="178"/>
                    </a:cubicBezTo>
                    <a:cubicBezTo>
                      <a:pt x="180" y="179"/>
                      <a:pt x="182" y="181"/>
                      <a:pt x="182" y="181"/>
                    </a:cubicBezTo>
                    <a:cubicBezTo>
                      <a:pt x="186" y="182"/>
                      <a:pt x="186" y="182"/>
                      <a:pt x="186" y="182"/>
                    </a:cubicBezTo>
                    <a:cubicBezTo>
                      <a:pt x="189" y="181"/>
                      <a:pt x="189" y="181"/>
                      <a:pt x="189" y="181"/>
                    </a:cubicBezTo>
                    <a:cubicBezTo>
                      <a:pt x="191" y="179"/>
                      <a:pt x="191" y="179"/>
                      <a:pt x="191" y="179"/>
                    </a:cubicBezTo>
                    <a:cubicBezTo>
                      <a:pt x="191" y="179"/>
                      <a:pt x="191" y="178"/>
                      <a:pt x="194" y="178"/>
                    </a:cubicBezTo>
                    <a:cubicBezTo>
                      <a:pt x="197" y="178"/>
                      <a:pt x="198" y="178"/>
                      <a:pt x="198" y="178"/>
                    </a:cubicBezTo>
                    <a:cubicBezTo>
                      <a:pt x="198" y="178"/>
                      <a:pt x="201" y="178"/>
                      <a:pt x="201" y="177"/>
                    </a:cubicBezTo>
                    <a:cubicBezTo>
                      <a:pt x="201" y="176"/>
                      <a:pt x="201" y="174"/>
                      <a:pt x="202" y="173"/>
                    </a:cubicBezTo>
                    <a:cubicBezTo>
                      <a:pt x="202" y="172"/>
                      <a:pt x="206" y="168"/>
                      <a:pt x="206" y="168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4"/>
                      <a:pt x="207" y="164"/>
                      <a:pt x="207" y="164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2"/>
                      <a:pt x="211" y="161"/>
                      <a:pt x="210" y="163"/>
                    </a:cubicBezTo>
                    <a:cubicBezTo>
                      <a:pt x="209" y="165"/>
                      <a:pt x="210" y="166"/>
                      <a:pt x="210" y="166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14" y="165"/>
                      <a:pt x="214" y="164"/>
                      <a:pt x="215" y="164"/>
                    </a:cubicBezTo>
                    <a:cubicBezTo>
                      <a:pt x="217" y="165"/>
                      <a:pt x="218" y="164"/>
                      <a:pt x="218" y="164"/>
                    </a:cubicBezTo>
                    <a:cubicBezTo>
                      <a:pt x="218" y="164"/>
                      <a:pt x="217" y="162"/>
                      <a:pt x="218" y="162"/>
                    </a:cubicBezTo>
                    <a:cubicBezTo>
                      <a:pt x="219" y="163"/>
                      <a:pt x="221" y="163"/>
                      <a:pt x="221" y="163"/>
                    </a:cubicBezTo>
                    <a:cubicBezTo>
                      <a:pt x="221" y="163"/>
                      <a:pt x="222" y="163"/>
                      <a:pt x="222" y="162"/>
                    </a:cubicBezTo>
                    <a:cubicBezTo>
                      <a:pt x="222" y="162"/>
                      <a:pt x="219" y="160"/>
                      <a:pt x="220" y="160"/>
                    </a:cubicBezTo>
                    <a:cubicBezTo>
                      <a:pt x="221" y="161"/>
                      <a:pt x="223" y="160"/>
                      <a:pt x="223" y="160"/>
                    </a:cubicBezTo>
                    <a:cubicBezTo>
                      <a:pt x="223" y="160"/>
                      <a:pt x="226" y="161"/>
                      <a:pt x="223" y="159"/>
                    </a:cubicBezTo>
                    <a:cubicBezTo>
                      <a:pt x="221" y="156"/>
                      <a:pt x="224" y="156"/>
                      <a:pt x="224" y="156"/>
                    </a:cubicBezTo>
                    <a:cubicBezTo>
                      <a:pt x="224" y="156"/>
                      <a:pt x="227" y="157"/>
                      <a:pt x="226" y="157"/>
                    </a:cubicBezTo>
                    <a:cubicBezTo>
                      <a:pt x="225" y="156"/>
                      <a:pt x="221" y="151"/>
                      <a:pt x="221" y="151"/>
                    </a:cubicBezTo>
                    <a:cubicBezTo>
                      <a:pt x="221" y="150"/>
                      <a:pt x="221" y="150"/>
                      <a:pt x="221" y="150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8"/>
                      <a:pt x="223" y="149"/>
                      <a:pt x="224" y="150"/>
                    </a:cubicBezTo>
                    <a:cubicBezTo>
                      <a:pt x="224" y="150"/>
                      <a:pt x="224" y="150"/>
                      <a:pt x="225" y="151"/>
                    </a:cubicBezTo>
                    <a:cubicBezTo>
                      <a:pt x="227" y="152"/>
                      <a:pt x="226" y="154"/>
                      <a:pt x="227" y="154"/>
                    </a:cubicBezTo>
                    <a:cubicBezTo>
                      <a:pt x="228" y="155"/>
                      <a:pt x="231" y="154"/>
                      <a:pt x="231" y="154"/>
                    </a:cubicBezTo>
                    <a:cubicBezTo>
                      <a:pt x="233" y="151"/>
                      <a:pt x="233" y="151"/>
                      <a:pt x="233" y="151"/>
                    </a:cubicBezTo>
                    <a:cubicBezTo>
                      <a:pt x="233" y="151"/>
                      <a:pt x="237" y="147"/>
                      <a:pt x="236" y="147"/>
                    </a:cubicBezTo>
                    <a:cubicBezTo>
                      <a:pt x="235" y="146"/>
                      <a:pt x="230" y="148"/>
                      <a:pt x="230" y="148"/>
                    </a:cubicBezTo>
                    <a:cubicBezTo>
                      <a:pt x="232" y="144"/>
                      <a:pt x="232" y="144"/>
                      <a:pt x="232" y="144"/>
                    </a:cubicBezTo>
                    <a:cubicBezTo>
                      <a:pt x="229" y="143"/>
                      <a:pt x="229" y="143"/>
                      <a:pt x="229" y="143"/>
                    </a:cubicBezTo>
                    <a:cubicBezTo>
                      <a:pt x="228" y="142"/>
                      <a:pt x="228" y="142"/>
                      <a:pt x="228" y="142"/>
                    </a:cubicBezTo>
                    <a:cubicBezTo>
                      <a:pt x="228" y="142"/>
                      <a:pt x="231" y="142"/>
                      <a:pt x="231" y="142"/>
                    </a:cubicBezTo>
                    <a:cubicBezTo>
                      <a:pt x="232" y="142"/>
                      <a:pt x="234" y="141"/>
                      <a:pt x="234" y="141"/>
                    </a:cubicBezTo>
                    <a:cubicBezTo>
                      <a:pt x="234" y="139"/>
                      <a:pt x="234" y="139"/>
                      <a:pt x="234" y="139"/>
                    </a:cubicBezTo>
                    <a:cubicBezTo>
                      <a:pt x="231" y="137"/>
                      <a:pt x="231" y="137"/>
                      <a:pt x="231" y="137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3" y="134"/>
                      <a:pt x="233" y="134"/>
                      <a:pt x="233" y="134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1" y="119"/>
                      <a:pt x="231" y="119"/>
                      <a:pt x="231" y="119"/>
                    </a:cubicBezTo>
                    <a:cubicBezTo>
                      <a:pt x="231" y="119"/>
                      <a:pt x="228" y="117"/>
                      <a:pt x="228" y="116"/>
                    </a:cubicBezTo>
                    <a:cubicBezTo>
                      <a:pt x="228" y="116"/>
                      <a:pt x="228" y="114"/>
                      <a:pt x="227" y="115"/>
                    </a:cubicBezTo>
                    <a:cubicBezTo>
                      <a:pt x="226" y="115"/>
                      <a:pt x="225" y="114"/>
                      <a:pt x="225" y="114"/>
                    </a:cubicBezTo>
                    <a:cubicBezTo>
                      <a:pt x="225" y="114"/>
                      <a:pt x="225" y="111"/>
                      <a:pt x="225" y="111"/>
                    </a:cubicBezTo>
                    <a:cubicBezTo>
                      <a:pt x="225" y="111"/>
                      <a:pt x="227" y="110"/>
                      <a:pt x="227" y="109"/>
                    </a:cubicBezTo>
                    <a:cubicBezTo>
                      <a:pt x="228" y="108"/>
                      <a:pt x="227" y="106"/>
                      <a:pt x="227" y="106"/>
                    </a:cubicBezTo>
                    <a:cubicBezTo>
                      <a:pt x="226" y="106"/>
                      <a:pt x="224" y="107"/>
                      <a:pt x="224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7" y="107"/>
                      <a:pt x="217" y="106"/>
                    </a:cubicBezTo>
                    <a:cubicBezTo>
                      <a:pt x="218" y="105"/>
                      <a:pt x="218" y="104"/>
                      <a:pt x="219" y="103"/>
                    </a:cubicBezTo>
                    <a:cubicBezTo>
                      <a:pt x="220" y="102"/>
                      <a:pt x="220" y="103"/>
                      <a:pt x="221" y="101"/>
                    </a:cubicBezTo>
                    <a:cubicBezTo>
                      <a:pt x="223" y="100"/>
                      <a:pt x="225" y="98"/>
                      <a:pt x="225" y="98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4" y="92"/>
                      <a:pt x="223" y="91"/>
                      <a:pt x="222" y="91"/>
                    </a:cubicBezTo>
                    <a:cubicBezTo>
                      <a:pt x="221" y="91"/>
                      <a:pt x="222" y="93"/>
                      <a:pt x="220" y="91"/>
                    </a:cubicBezTo>
                    <a:cubicBezTo>
                      <a:pt x="219" y="90"/>
                      <a:pt x="219" y="90"/>
                      <a:pt x="218" y="88"/>
                    </a:cubicBezTo>
                    <a:cubicBezTo>
                      <a:pt x="217" y="87"/>
                      <a:pt x="217" y="85"/>
                      <a:pt x="217" y="85"/>
                    </a:cubicBezTo>
                    <a:cubicBezTo>
                      <a:pt x="217" y="85"/>
                      <a:pt x="215" y="84"/>
                      <a:pt x="216" y="84"/>
                    </a:cubicBezTo>
                    <a:cubicBezTo>
                      <a:pt x="218" y="84"/>
                      <a:pt x="219" y="85"/>
                      <a:pt x="220" y="84"/>
                    </a:cubicBezTo>
                    <a:cubicBezTo>
                      <a:pt x="221" y="83"/>
                      <a:pt x="221" y="84"/>
                      <a:pt x="221" y="83"/>
                    </a:cubicBezTo>
                    <a:cubicBezTo>
                      <a:pt x="221" y="82"/>
                      <a:pt x="222" y="79"/>
                      <a:pt x="222" y="79"/>
                    </a:cubicBezTo>
                    <a:cubicBezTo>
                      <a:pt x="222" y="78"/>
                      <a:pt x="222" y="78"/>
                      <a:pt x="224" y="77"/>
                    </a:cubicBezTo>
                    <a:cubicBezTo>
                      <a:pt x="227" y="76"/>
                      <a:pt x="226" y="76"/>
                      <a:pt x="228" y="76"/>
                    </a:cubicBezTo>
                    <a:cubicBezTo>
                      <a:pt x="229" y="75"/>
                      <a:pt x="230" y="74"/>
                      <a:pt x="229" y="74"/>
                    </a:cubicBezTo>
                    <a:cubicBezTo>
                      <a:pt x="229" y="73"/>
                      <a:pt x="227" y="73"/>
                      <a:pt x="227" y="73"/>
                    </a:cubicBezTo>
                    <a:cubicBezTo>
                      <a:pt x="226" y="72"/>
                      <a:pt x="224" y="74"/>
                      <a:pt x="224" y="74"/>
                    </a:cubicBezTo>
                    <a:cubicBezTo>
                      <a:pt x="224" y="74"/>
                      <a:pt x="222" y="75"/>
                      <a:pt x="221" y="76"/>
                    </a:cubicBezTo>
                    <a:cubicBezTo>
                      <a:pt x="220" y="77"/>
                      <a:pt x="219" y="76"/>
                      <a:pt x="218" y="76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217" y="76"/>
                      <a:pt x="215" y="75"/>
                      <a:pt x="214" y="77"/>
                    </a:cubicBezTo>
                    <a:cubicBezTo>
                      <a:pt x="214" y="79"/>
                      <a:pt x="212" y="81"/>
                      <a:pt x="212" y="81"/>
                    </a:cubicBezTo>
                    <a:cubicBezTo>
                      <a:pt x="212" y="81"/>
                      <a:pt x="211" y="82"/>
                      <a:pt x="211" y="80"/>
                    </a:cubicBezTo>
                    <a:cubicBezTo>
                      <a:pt x="211" y="79"/>
                      <a:pt x="210" y="76"/>
                      <a:pt x="210" y="76"/>
                    </a:cubicBezTo>
                    <a:cubicBezTo>
                      <a:pt x="210" y="76"/>
                      <a:pt x="210" y="76"/>
                      <a:pt x="210" y="76"/>
                    </a:cubicBezTo>
                    <a:cubicBezTo>
                      <a:pt x="209" y="76"/>
                      <a:pt x="206" y="75"/>
                      <a:pt x="206" y="75"/>
                    </a:cubicBezTo>
                    <a:cubicBezTo>
                      <a:pt x="206" y="75"/>
                      <a:pt x="207" y="75"/>
                      <a:pt x="207" y="73"/>
                    </a:cubicBezTo>
                    <a:cubicBezTo>
                      <a:pt x="206" y="72"/>
                      <a:pt x="206" y="71"/>
                      <a:pt x="206" y="71"/>
                    </a:cubicBezTo>
                    <a:cubicBezTo>
                      <a:pt x="207" y="71"/>
                      <a:pt x="208" y="71"/>
                      <a:pt x="208" y="71"/>
                    </a:cubicBezTo>
                    <a:cubicBezTo>
                      <a:pt x="209" y="71"/>
                      <a:pt x="209" y="71"/>
                      <a:pt x="209" y="69"/>
                    </a:cubicBezTo>
                    <a:cubicBezTo>
                      <a:pt x="209" y="66"/>
                      <a:pt x="208" y="65"/>
                      <a:pt x="208" y="65"/>
                    </a:cubicBezTo>
                    <a:cubicBezTo>
                      <a:pt x="208" y="65"/>
                      <a:pt x="207" y="64"/>
                      <a:pt x="207" y="64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07" y="60"/>
                      <a:pt x="207" y="59"/>
                      <a:pt x="206" y="58"/>
                    </a:cubicBezTo>
                    <a:cubicBezTo>
                      <a:pt x="205" y="57"/>
                      <a:pt x="205" y="56"/>
                      <a:pt x="204" y="57"/>
                    </a:cubicBezTo>
                    <a:cubicBezTo>
                      <a:pt x="204" y="57"/>
                      <a:pt x="203" y="58"/>
                      <a:pt x="202" y="58"/>
                    </a:cubicBezTo>
                    <a:cubicBezTo>
                      <a:pt x="201" y="57"/>
                      <a:pt x="199" y="56"/>
                      <a:pt x="199" y="56"/>
                    </a:cubicBezTo>
                    <a:cubicBezTo>
                      <a:pt x="195" y="54"/>
                      <a:pt x="195" y="54"/>
                      <a:pt x="195" y="54"/>
                    </a:cubicBezTo>
                    <a:cubicBezTo>
                      <a:pt x="195" y="54"/>
                      <a:pt x="195" y="54"/>
                      <a:pt x="194" y="55"/>
                    </a:cubicBezTo>
                    <a:cubicBezTo>
                      <a:pt x="194" y="56"/>
                      <a:pt x="193" y="55"/>
                      <a:pt x="193" y="57"/>
                    </a:cubicBezTo>
                    <a:cubicBezTo>
                      <a:pt x="194" y="58"/>
                      <a:pt x="194" y="59"/>
                      <a:pt x="194" y="60"/>
                    </a:cubicBezTo>
                    <a:cubicBezTo>
                      <a:pt x="193" y="61"/>
                      <a:pt x="193" y="62"/>
                      <a:pt x="193" y="64"/>
                    </a:cubicBezTo>
                    <a:cubicBezTo>
                      <a:pt x="192" y="65"/>
                      <a:pt x="191" y="65"/>
                      <a:pt x="191" y="66"/>
                    </a:cubicBezTo>
                    <a:cubicBezTo>
                      <a:pt x="191" y="67"/>
                      <a:pt x="192" y="67"/>
                      <a:pt x="192" y="68"/>
                    </a:cubicBezTo>
                    <a:cubicBezTo>
                      <a:pt x="192" y="68"/>
                      <a:pt x="191" y="70"/>
                      <a:pt x="190" y="70"/>
                    </a:cubicBezTo>
                    <a:cubicBezTo>
                      <a:pt x="190" y="71"/>
                      <a:pt x="189" y="72"/>
                      <a:pt x="188" y="72"/>
                    </a:cubicBezTo>
                    <a:cubicBezTo>
                      <a:pt x="188" y="71"/>
                      <a:pt x="187" y="71"/>
                      <a:pt x="186" y="71"/>
                    </a:cubicBezTo>
                    <a:cubicBezTo>
                      <a:pt x="185" y="71"/>
                      <a:pt x="184" y="72"/>
                      <a:pt x="184" y="72"/>
                    </a:cubicBezTo>
                    <a:cubicBezTo>
                      <a:pt x="184" y="72"/>
                      <a:pt x="183" y="73"/>
                      <a:pt x="182" y="72"/>
                    </a:cubicBezTo>
                    <a:cubicBezTo>
                      <a:pt x="180" y="71"/>
                      <a:pt x="179" y="70"/>
                      <a:pt x="179" y="70"/>
                    </a:cubicBezTo>
                    <a:cubicBezTo>
                      <a:pt x="179" y="68"/>
                      <a:pt x="179" y="68"/>
                      <a:pt x="179" y="68"/>
                    </a:cubicBezTo>
                    <a:cubicBezTo>
                      <a:pt x="179" y="68"/>
                      <a:pt x="183" y="69"/>
                      <a:pt x="178" y="66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64"/>
                      <a:pt x="174" y="65"/>
                      <a:pt x="173" y="66"/>
                    </a:cubicBezTo>
                    <a:cubicBezTo>
                      <a:pt x="172" y="66"/>
                      <a:pt x="172" y="67"/>
                      <a:pt x="172" y="67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7" y="73"/>
                      <a:pt x="166" y="73"/>
                    </a:cubicBezTo>
                    <a:cubicBezTo>
                      <a:pt x="166" y="73"/>
                      <a:pt x="165" y="73"/>
                      <a:pt x="165" y="73"/>
                    </a:cubicBezTo>
                    <a:cubicBezTo>
                      <a:pt x="164" y="73"/>
                      <a:pt x="163" y="73"/>
                      <a:pt x="163" y="72"/>
                    </a:cubicBezTo>
                    <a:cubicBezTo>
                      <a:pt x="162" y="72"/>
                      <a:pt x="162" y="72"/>
                      <a:pt x="162" y="71"/>
                    </a:cubicBezTo>
                    <a:cubicBezTo>
                      <a:pt x="162" y="70"/>
                      <a:pt x="162" y="68"/>
                      <a:pt x="161" y="67"/>
                    </a:cubicBezTo>
                    <a:cubicBezTo>
                      <a:pt x="161" y="66"/>
                      <a:pt x="161" y="66"/>
                      <a:pt x="160" y="64"/>
                    </a:cubicBezTo>
                    <a:cubicBezTo>
                      <a:pt x="159" y="63"/>
                      <a:pt x="158" y="61"/>
                      <a:pt x="158" y="61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7"/>
                      <a:pt x="152" y="57"/>
                    </a:cubicBezTo>
                    <a:cubicBezTo>
                      <a:pt x="151" y="58"/>
                      <a:pt x="149" y="60"/>
                      <a:pt x="149" y="60"/>
                    </a:cubicBezTo>
                    <a:cubicBezTo>
                      <a:pt x="149" y="60"/>
                      <a:pt x="149" y="62"/>
                      <a:pt x="149" y="63"/>
                    </a:cubicBezTo>
                    <a:cubicBezTo>
                      <a:pt x="149" y="63"/>
                      <a:pt x="148" y="64"/>
                      <a:pt x="148" y="65"/>
                    </a:cubicBezTo>
                    <a:cubicBezTo>
                      <a:pt x="149" y="67"/>
                      <a:pt x="150" y="69"/>
                      <a:pt x="149" y="70"/>
                    </a:cubicBezTo>
                    <a:cubicBezTo>
                      <a:pt x="149" y="70"/>
                      <a:pt x="148" y="72"/>
                      <a:pt x="148" y="74"/>
                    </a:cubicBezTo>
                    <a:cubicBezTo>
                      <a:pt x="148" y="76"/>
                      <a:pt x="149" y="78"/>
                      <a:pt x="148" y="78"/>
                    </a:cubicBezTo>
                    <a:cubicBezTo>
                      <a:pt x="147" y="79"/>
                      <a:pt x="147" y="80"/>
                      <a:pt x="147" y="8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80"/>
                      <a:pt x="146" y="79"/>
                      <a:pt x="147" y="76"/>
                    </a:cubicBezTo>
                    <a:cubicBezTo>
                      <a:pt x="147" y="73"/>
                      <a:pt x="146" y="72"/>
                      <a:pt x="146" y="71"/>
                    </a:cubicBezTo>
                    <a:cubicBezTo>
                      <a:pt x="145" y="71"/>
                      <a:pt x="145" y="71"/>
                      <a:pt x="145" y="70"/>
                    </a:cubicBezTo>
                    <a:cubicBezTo>
                      <a:pt x="145" y="69"/>
                      <a:pt x="145" y="68"/>
                      <a:pt x="145" y="68"/>
                    </a:cubicBezTo>
                    <a:cubicBezTo>
                      <a:pt x="145" y="68"/>
                      <a:pt x="143" y="66"/>
                      <a:pt x="143" y="65"/>
                    </a:cubicBezTo>
                    <a:cubicBezTo>
                      <a:pt x="143" y="64"/>
                      <a:pt x="144" y="63"/>
                      <a:pt x="144" y="61"/>
                    </a:cubicBezTo>
                    <a:cubicBezTo>
                      <a:pt x="144" y="58"/>
                      <a:pt x="145" y="58"/>
                      <a:pt x="144" y="57"/>
                    </a:cubicBezTo>
                    <a:cubicBezTo>
                      <a:pt x="143" y="56"/>
                      <a:pt x="144" y="55"/>
                      <a:pt x="143" y="54"/>
                    </a:cubicBezTo>
                    <a:cubicBezTo>
                      <a:pt x="142" y="54"/>
                      <a:pt x="142" y="55"/>
                      <a:pt x="141" y="54"/>
                    </a:cubicBezTo>
                    <a:cubicBezTo>
                      <a:pt x="141" y="54"/>
                      <a:pt x="141" y="55"/>
                      <a:pt x="141" y="55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3"/>
                      <a:pt x="143" y="49"/>
                      <a:pt x="142" y="51"/>
                    </a:cubicBezTo>
                    <a:cubicBezTo>
                      <a:pt x="141" y="52"/>
                      <a:pt x="138" y="53"/>
                      <a:pt x="138" y="52"/>
                    </a:cubicBezTo>
                    <a:cubicBezTo>
                      <a:pt x="139" y="51"/>
                      <a:pt x="138" y="50"/>
                      <a:pt x="138" y="50"/>
                    </a:cubicBezTo>
                    <a:cubicBezTo>
                      <a:pt x="138" y="50"/>
                      <a:pt x="134" y="50"/>
                      <a:pt x="134" y="50"/>
                    </a:cubicBezTo>
                    <a:cubicBezTo>
                      <a:pt x="134" y="50"/>
                      <a:pt x="134" y="49"/>
                      <a:pt x="134" y="51"/>
                    </a:cubicBezTo>
                    <a:cubicBezTo>
                      <a:pt x="134" y="52"/>
                      <a:pt x="135" y="54"/>
                      <a:pt x="133" y="54"/>
                    </a:cubicBezTo>
                    <a:cubicBezTo>
                      <a:pt x="131" y="55"/>
                      <a:pt x="130" y="55"/>
                      <a:pt x="130" y="55"/>
                    </a:cubicBezTo>
                    <a:cubicBezTo>
                      <a:pt x="130" y="54"/>
                      <a:pt x="128" y="53"/>
                      <a:pt x="128" y="53"/>
                    </a:cubicBezTo>
                    <a:cubicBezTo>
                      <a:pt x="128" y="53"/>
                      <a:pt x="127" y="53"/>
                      <a:pt x="126" y="53"/>
                    </a:cubicBezTo>
                    <a:cubicBezTo>
                      <a:pt x="126" y="54"/>
                      <a:pt x="124" y="54"/>
                      <a:pt x="124" y="54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4" y="57"/>
                      <a:pt x="123" y="57"/>
                      <a:pt x="123" y="57"/>
                    </a:cubicBezTo>
                    <a:cubicBezTo>
                      <a:pt x="122" y="58"/>
                      <a:pt x="121" y="58"/>
                      <a:pt x="122" y="59"/>
                    </a:cubicBezTo>
                    <a:cubicBezTo>
                      <a:pt x="122" y="59"/>
                      <a:pt x="122" y="59"/>
                      <a:pt x="122" y="61"/>
                    </a:cubicBezTo>
                    <a:cubicBezTo>
                      <a:pt x="122" y="62"/>
                      <a:pt x="122" y="62"/>
                      <a:pt x="122" y="63"/>
                    </a:cubicBezTo>
                    <a:cubicBezTo>
                      <a:pt x="121" y="64"/>
                      <a:pt x="121" y="65"/>
                      <a:pt x="120" y="66"/>
                    </a:cubicBezTo>
                    <a:cubicBezTo>
                      <a:pt x="120" y="66"/>
                      <a:pt x="119" y="67"/>
                      <a:pt x="119" y="67"/>
                    </a:cubicBezTo>
                    <a:cubicBezTo>
                      <a:pt x="118" y="68"/>
                      <a:pt x="118" y="68"/>
                      <a:pt x="117" y="68"/>
                    </a:cubicBezTo>
                    <a:cubicBezTo>
                      <a:pt x="116" y="68"/>
                      <a:pt x="116" y="69"/>
                      <a:pt x="116" y="68"/>
                    </a:cubicBezTo>
                    <a:cubicBezTo>
                      <a:pt x="116" y="66"/>
                      <a:pt x="116" y="65"/>
                      <a:pt x="116" y="63"/>
                    </a:cubicBezTo>
                    <a:cubicBezTo>
                      <a:pt x="116" y="62"/>
                      <a:pt x="117" y="62"/>
                      <a:pt x="115" y="60"/>
                    </a:cubicBezTo>
                    <a:cubicBezTo>
                      <a:pt x="114" y="58"/>
                      <a:pt x="113" y="58"/>
                      <a:pt x="113" y="57"/>
                    </a:cubicBezTo>
                    <a:cubicBezTo>
                      <a:pt x="113" y="57"/>
                      <a:pt x="113" y="56"/>
                      <a:pt x="113" y="55"/>
                    </a:cubicBezTo>
                    <a:cubicBezTo>
                      <a:pt x="113" y="54"/>
                      <a:pt x="113" y="56"/>
                      <a:pt x="113" y="52"/>
                    </a:cubicBezTo>
                    <a:cubicBezTo>
                      <a:pt x="114" y="49"/>
                      <a:pt x="113" y="48"/>
                      <a:pt x="113" y="48"/>
                    </a:cubicBezTo>
                    <a:cubicBezTo>
                      <a:pt x="113" y="48"/>
                      <a:pt x="114" y="43"/>
                      <a:pt x="114" y="43"/>
                    </a:cubicBezTo>
                    <a:cubicBezTo>
                      <a:pt x="113" y="43"/>
                      <a:pt x="110" y="43"/>
                      <a:pt x="109" y="43"/>
                    </a:cubicBezTo>
                    <a:cubicBezTo>
                      <a:pt x="108" y="43"/>
                      <a:pt x="108" y="43"/>
                      <a:pt x="107" y="43"/>
                    </a:cubicBezTo>
                    <a:cubicBezTo>
                      <a:pt x="107" y="44"/>
                      <a:pt x="106" y="43"/>
                      <a:pt x="106" y="45"/>
                    </a:cubicBezTo>
                    <a:cubicBezTo>
                      <a:pt x="105" y="47"/>
                      <a:pt x="104" y="47"/>
                      <a:pt x="104" y="49"/>
                    </a:cubicBezTo>
                    <a:cubicBezTo>
                      <a:pt x="104" y="50"/>
                      <a:pt x="104" y="52"/>
                      <a:pt x="104" y="52"/>
                    </a:cubicBezTo>
                    <a:cubicBezTo>
                      <a:pt x="104" y="53"/>
                      <a:pt x="103" y="54"/>
                      <a:pt x="103" y="54"/>
                    </a:cubicBezTo>
                    <a:cubicBezTo>
                      <a:pt x="103" y="54"/>
                      <a:pt x="103" y="55"/>
                      <a:pt x="103" y="57"/>
                    </a:cubicBezTo>
                    <a:cubicBezTo>
                      <a:pt x="102" y="59"/>
                      <a:pt x="102" y="60"/>
                      <a:pt x="102" y="61"/>
                    </a:cubicBezTo>
                    <a:cubicBezTo>
                      <a:pt x="102" y="61"/>
                      <a:pt x="102" y="61"/>
                      <a:pt x="101" y="62"/>
                    </a:cubicBezTo>
                    <a:cubicBezTo>
                      <a:pt x="100" y="63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6" y="67"/>
                    </a:cubicBezTo>
                    <a:cubicBezTo>
                      <a:pt x="96" y="67"/>
                      <a:pt x="94" y="70"/>
                      <a:pt x="93" y="70"/>
                    </a:cubicBezTo>
                    <a:cubicBezTo>
                      <a:pt x="92" y="71"/>
                      <a:pt x="93" y="71"/>
                      <a:pt x="92" y="71"/>
                    </a:cubicBezTo>
                    <a:cubicBezTo>
                      <a:pt x="92" y="70"/>
                      <a:pt x="91" y="70"/>
                      <a:pt x="91" y="69"/>
                    </a:cubicBezTo>
                    <a:cubicBezTo>
                      <a:pt x="91" y="67"/>
                      <a:pt x="91" y="67"/>
                      <a:pt x="92" y="65"/>
                    </a:cubicBezTo>
                    <a:cubicBezTo>
                      <a:pt x="92" y="64"/>
                      <a:pt x="93" y="62"/>
                      <a:pt x="93" y="62"/>
                    </a:cubicBezTo>
                    <a:cubicBezTo>
                      <a:pt x="93" y="62"/>
                      <a:pt x="94" y="61"/>
                      <a:pt x="93" y="61"/>
                    </a:cubicBezTo>
                    <a:cubicBezTo>
                      <a:pt x="92" y="61"/>
                      <a:pt x="91" y="61"/>
                      <a:pt x="90" y="61"/>
                    </a:cubicBezTo>
                    <a:cubicBezTo>
                      <a:pt x="88" y="61"/>
                      <a:pt x="86" y="62"/>
                      <a:pt x="85" y="63"/>
                    </a:cubicBezTo>
                    <a:cubicBezTo>
                      <a:pt x="84" y="63"/>
                      <a:pt x="84" y="64"/>
                      <a:pt x="82" y="66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68"/>
                      <a:pt x="79" y="68"/>
                    </a:cubicBezTo>
                    <a:cubicBezTo>
                      <a:pt x="79" y="68"/>
                      <a:pt x="78" y="68"/>
                      <a:pt x="78" y="69"/>
                    </a:cubicBezTo>
                    <a:cubicBezTo>
                      <a:pt x="78" y="69"/>
                      <a:pt x="77" y="70"/>
                      <a:pt x="77" y="70"/>
                    </a:cubicBezTo>
                    <a:cubicBezTo>
                      <a:pt x="76" y="71"/>
                      <a:pt x="76" y="72"/>
                      <a:pt x="76" y="73"/>
                    </a:cubicBezTo>
                    <a:cubicBezTo>
                      <a:pt x="75" y="74"/>
                      <a:pt x="75" y="76"/>
                      <a:pt x="74" y="76"/>
                    </a:cubicBezTo>
                    <a:cubicBezTo>
                      <a:pt x="74" y="76"/>
                      <a:pt x="74" y="77"/>
                      <a:pt x="74" y="77"/>
                    </a:cubicBezTo>
                    <a:cubicBezTo>
                      <a:pt x="73" y="77"/>
                      <a:pt x="72" y="78"/>
                      <a:pt x="72" y="78"/>
                    </a:cubicBezTo>
                    <a:cubicBezTo>
                      <a:pt x="72" y="79"/>
                      <a:pt x="71" y="77"/>
                      <a:pt x="71" y="75"/>
                    </a:cubicBezTo>
                    <a:cubicBezTo>
                      <a:pt x="72" y="74"/>
                      <a:pt x="72" y="74"/>
                      <a:pt x="72" y="73"/>
                    </a:cubicBezTo>
                    <a:cubicBezTo>
                      <a:pt x="73" y="73"/>
                      <a:pt x="73" y="71"/>
                      <a:pt x="74" y="71"/>
                    </a:cubicBezTo>
                    <a:cubicBezTo>
                      <a:pt x="74" y="71"/>
                      <a:pt x="74" y="72"/>
                      <a:pt x="74" y="70"/>
                    </a:cubicBezTo>
                    <a:cubicBezTo>
                      <a:pt x="75" y="68"/>
                      <a:pt x="75" y="67"/>
                      <a:pt x="75" y="67"/>
                    </a:cubicBezTo>
                    <a:cubicBezTo>
                      <a:pt x="75" y="67"/>
                      <a:pt x="75" y="67"/>
                      <a:pt x="75" y="66"/>
                    </a:cubicBezTo>
                    <a:cubicBezTo>
                      <a:pt x="74" y="65"/>
                      <a:pt x="74" y="66"/>
                      <a:pt x="74" y="65"/>
                    </a:cubicBezTo>
                    <a:cubicBezTo>
                      <a:pt x="75" y="64"/>
                      <a:pt x="75" y="63"/>
                      <a:pt x="75" y="62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0"/>
                    </a:cubicBezTo>
                    <a:cubicBezTo>
                      <a:pt x="76" y="60"/>
                      <a:pt x="75" y="59"/>
                      <a:pt x="75" y="59"/>
                    </a:cubicBezTo>
                    <a:cubicBezTo>
                      <a:pt x="75" y="59"/>
                      <a:pt x="75" y="58"/>
                      <a:pt x="75" y="58"/>
                    </a:cubicBezTo>
                    <a:cubicBezTo>
                      <a:pt x="75" y="58"/>
                      <a:pt x="76" y="57"/>
                      <a:pt x="76" y="56"/>
                    </a:cubicBezTo>
                    <a:cubicBezTo>
                      <a:pt x="75" y="56"/>
                      <a:pt x="75" y="55"/>
                      <a:pt x="74" y="54"/>
                    </a:cubicBezTo>
                    <a:cubicBezTo>
                      <a:pt x="73" y="54"/>
                      <a:pt x="73" y="54"/>
                      <a:pt x="73" y="53"/>
                    </a:cubicBezTo>
                    <a:cubicBezTo>
                      <a:pt x="73" y="53"/>
                      <a:pt x="71" y="52"/>
                      <a:pt x="71" y="52"/>
                    </a:cubicBezTo>
                    <a:cubicBezTo>
                      <a:pt x="71" y="52"/>
                      <a:pt x="72" y="50"/>
                      <a:pt x="72" y="50"/>
                    </a:cubicBezTo>
                    <a:cubicBezTo>
                      <a:pt x="72" y="50"/>
                      <a:pt x="72" y="49"/>
                      <a:pt x="73" y="49"/>
                    </a:cubicBezTo>
                    <a:cubicBezTo>
                      <a:pt x="73" y="50"/>
                      <a:pt x="73" y="51"/>
                      <a:pt x="73" y="51"/>
                    </a:cubicBezTo>
                    <a:cubicBezTo>
                      <a:pt x="73" y="52"/>
                      <a:pt x="76" y="53"/>
                      <a:pt x="76" y="53"/>
                    </a:cubicBezTo>
                    <a:cubicBezTo>
                      <a:pt x="76" y="53"/>
                      <a:pt x="78" y="52"/>
                      <a:pt x="78" y="52"/>
                    </a:cubicBezTo>
                    <a:cubicBezTo>
                      <a:pt x="79" y="52"/>
                      <a:pt x="79" y="50"/>
                      <a:pt x="79" y="50"/>
                    </a:cubicBezTo>
                    <a:cubicBezTo>
                      <a:pt x="79" y="50"/>
                      <a:pt x="78" y="50"/>
                      <a:pt x="79" y="49"/>
                    </a:cubicBezTo>
                    <a:cubicBezTo>
                      <a:pt x="80" y="49"/>
                      <a:pt x="82" y="48"/>
                      <a:pt x="82" y="48"/>
                    </a:cubicBezTo>
                    <a:cubicBezTo>
                      <a:pt x="82" y="47"/>
                      <a:pt x="83" y="47"/>
                      <a:pt x="83" y="47"/>
                    </a:cubicBezTo>
                    <a:cubicBezTo>
                      <a:pt x="83" y="47"/>
                      <a:pt x="84" y="46"/>
                      <a:pt x="84" y="46"/>
                    </a:cubicBezTo>
                    <a:cubicBezTo>
                      <a:pt x="84" y="45"/>
                      <a:pt x="85" y="45"/>
                      <a:pt x="84" y="44"/>
                    </a:cubicBezTo>
                    <a:cubicBezTo>
                      <a:pt x="84" y="44"/>
                      <a:pt x="84" y="43"/>
                      <a:pt x="84" y="42"/>
                    </a:cubicBezTo>
                    <a:cubicBezTo>
                      <a:pt x="84" y="42"/>
                      <a:pt x="86" y="43"/>
                      <a:pt x="84" y="41"/>
                    </a:cubicBezTo>
                    <a:cubicBezTo>
                      <a:pt x="82" y="40"/>
                      <a:pt x="80" y="39"/>
                      <a:pt x="81" y="39"/>
                    </a:cubicBezTo>
                    <a:cubicBezTo>
                      <a:pt x="82" y="39"/>
                      <a:pt x="83" y="39"/>
                      <a:pt x="83" y="39"/>
                    </a:cubicBezTo>
                    <a:cubicBezTo>
                      <a:pt x="84" y="39"/>
                      <a:pt x="85" y="40"/>
                      <a:pt x="85" y="39"/>
                    </a:cubicBezTo>
                    <a:cubicBezTo>
                      <a:pt x="86" y="39"/>
                      <a:pt x="86" y="39"/>
                      <a:pt x="86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6"/>
                      <a:pt x="84" y="36"/>
                      <a:pt x="83" y="36"/>
                    </a:cubicBezTo>
                    <a:cubicBezTo>
                      <a:pt x="83" y="36"/>
                      <a:pt x="82" y="37"/>
                      <a:pt x="83" y="35"/>
                    </a:cubicBezTo>
                    <a:cubicBezTo>
                      <a:pt x="83" y="33"/>
                      <a:pt x="83" y="33"/>
                      <a:pt x="83" y="32"/>
                    </a:cubicBezTo>
                    <a:cubicBezTo>
                      <a:pt x="83" y="32"/>
                      <a:pt x="85" y="32"/>
                      <a:pt x="83" y="32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1" y="31"/>
                      <a:pt x="82" y="31"/>
                      <a:pt x="80" y="31"/>
                    </a:cubicBezTo>
                    <a:cubicBezTo>
                      <a:pt x="79" y="31"/>
                      <a:pt x="80" y="29"/>
                      <a:pt x="80" y="29"/>
                    </a:cubicBezTo>
                    <a:cubicBezTo>
                      <a:pt x="80" y="28"/>
                      <a:pt x="81" y="24"/>
                      <a:pt x="81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79" y="21"/>
                      <a:pt x="79" y="21"/>
                    </a:cubicBezTo>
                    <a:cubicBezTo>
                      <a:pt x="79" y="20"/>
                      <a:pt x="79" y="19"/>
                      <a:pt x="78" y="19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7" y="18"/>
                      <a:pt x="76" y="18"/>
                      <a:pt x="76" y="17"/>
                    </a:cubicBezTo>
                    <a:cubicBezTo>
                      <a:pt x="76" y="16"/>
                      <a:pt x="76" y="15"/>
                      <a:pt x="76" y="15"/>
                    </a:cubicBezTo>
                    <a:cubicBezTo>
                      <a:pt x="76" y="14"/>
                      <a:pt x="76" y="13"/>
                      <a:pt x="76" y="1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1" y="3"/>
                      <a:pt x="71" y="4"/>
                    </a:cubicBezTo>
                    <a:cubicBezTo>
                      <a:pt x="71" y="4"/>
                      <a:pt x="71" y="5"/>
                      <a:pt x="70" y="5"/>
                    </a:cubicBezTo>
                    <a:cubicBezTo>
                      <a:pt x="69" y="5"/>
                      <a:pt x="68" y="4"/>
                      <a:pt x="68" y="4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7" y="2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1"/>
                    </a:cubicBezTo>
                    <a:cubicBezTo>
                      <a:pt x="64" y="1"/>
                      <a:pt x="63" y="2"/>
                      <a:pt x="63" y="1"/>
                    </a:cubicBezTo>
                    <a:cubicBezTo>
                      <a:pt x="62" y="1"/>
                      <a:pt x="60" y="0"/>
                      <a:pt x="60" y="0"/>
                    </a:cubicBezTo>
                    <a:cubicBezTo>
                      <a:pt x="60" y="0"/>
                      <a:pt x="60" y="1"/>
                      <a:pt x="60" y="1"/>
                    </a:cubicBezTo>
                    <a:cubicBezTo>
                      <a:pt x="60" y="2"/>
                      <a:pt x="61" y="3"/>
                      <a:pt x="61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8" y="3"/>
                    </a:cubicBezTo>
                    <a:cubicBezTo>
                      <a:pt x="58" y="2"/>
                      <a:pt x="57" y="2"/>
                      <a:pt x="57" y="2"/>
                    </a:cubicBezTo>
                    <a:cubicBezTo>
                      <a:pt x="57" y="3"/>
                      <a:pt x="56" y="3"/>
                      <a:pt x="56" y="5"/>
                    </a:cubicBezTo>
                    <a:cubicBezTo>
                      <a:pt x="57" y="6"/>
                      <a:pt x="56" y="6"/>
                      <a:pt x="57" y="7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3" y="8"/>
                      <a:pt x="64" y="7"/>
                      <a:pt x="64" y="7"/>
                    </a:cubicBezTo>
                    <a:cubicBezTo>
                      <a:pt x="64" y="7"/>
                      <a:pt x="64" y="8"/>
                      <a:pt x="64" y="8"/>
                    </a:cubicBezTo>
                    <a:cubicBezTo>
                      <a:pt x="64" y="8"/>
                      <a:pt x="63" y="8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6" y="12"/>
                    </a:cubicBezTo>
                    <a:cubicBezTo>
                      <a:pt x="67" y="13"/>
                      <a:pt x="67" y="12"/>
                      <a:pt x="67" y="12"/>
                    </a:cubicBezTo>
                    <a:cubicBezTo>
                      <a:pt x="67" y="12"/>
                      <a:pt x="69" y="14"/>
                      <a:pt x="68" y="14"/>
                    </a:cubicBezTo>
                    <a:cubicBezTo>
                      <a:pt x="68" y="14"/>
                      <a:pt x="67" y="13"/>
                      <a:pt x="68" y="14"/>
                    </a:cubicBezTo>
                    <a:cubicBezTo>
                      <a:pt x="69" y="15"/>
                      <a:pt x="70" y="15"/>
                      <a:pt x="70" y="15"/>
                    </a:cubicBezTo>
                    <a:cubicBezTo>
                      <a:pt x="70" y="15"/>
                      <a:pt x="69" y="16"/>
                      <a:pt x="6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5" y="14"/>
                      <a:pt x="65" y="14"/>
                    </a:cubicBezTo>
                    <a:cubicBezTo>
                      <a:pt x="64" y="13"/>
                      <a:pt x="64" y="12"/>
                      <a:pt x="64" y="12"/>
                    </a:cubicBezTo>
                    <a:cubicBezTo>
                      <a:pt x="64" y="12"/>
                      <a:pt x="63" y="11"/>
                      <a:pt x="62" y="11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7" y="13"/>
                      <a:pt x="57" y="14"/>
                    </a:cubicBezTo>
                    <a:cubicBezTo>
                      <a:pt x="58" y="15"/>
                      <a:pt x="60" y="19"/>
                      <a:pt x="60" y="19"/>
                    </a:cubicBezTo>
                    <a:cubicBezTo>
                      <a:pt x="60" y="19"/>
                      <a:pt x="62" y="21"/>
                      <a:pt x="62" y="21"/>
                    </a:cubicBezTo>
                    <a:cubicBezTo>
                      <a:pt x="62" y="21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4" y="24"/>
                    </a:cubicBezTo>
                    <a:cubicBezTo>
                      <a:pt x="65" y="24"/>
                      <a:pt x="64" y="24"/>
                      <a:pt x="64" y="24"/>
                    </a:cubicBezTo>
                    <a:cubicBezTo>
                      <a:pt x="64" y="25"/>
                      <a:pt x="63" y="26"/>
                      <a:pt x="63" y="27"/>
                    </a:cubicBezTo>
                    <a:cubicBezTo>
                      <a:pt x="63" y="27"/>
                      <a:pt x="63" y="26"/>
                      <a:pt x="63" y="27"/>
                    </a:cubicBezTo>
                    <a:cubicBezTo>
                      <a:pt x="63" y="29"/>
                      <a:pt x="63" y="31"/>
                      <a:pt x="63" y="31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1" y="29"/>
                      <a:pt x="60" y="29"/>
                    </a:cubicBezTo>
                    <a:cubicBezTo>
                      <a:pt x="60" y="28"/>
                      <a:pt x="60" y="29"/>
                      <a:pt x="59" y="29"/>
                    </a:cubicBezTo>
                    <a:cubicBezTo>
                      <a:pt x="59" y="29"/>
                      <a:pt x="58" y="31"/>
                      <a:pt x="58" y="31"/>
                    </a:cubicBezTo>
                    <a:cubicBezTo>
                      <a:pt x="58" y="31"/>
                      <a:pt x="57" y="31"/>
                      <a:pt x="58" y="30"/>
                    </a:cubicBezTo>
                    <a:cubicBezTo>
                      <a:pt x="58" y="30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7"/>
                      <a:pt x="60" y="27"/>
                      <a:pt x="60" y="26"/>
                    </a:cubicBezTo>
                    <a:cubicBezTo>
                      <a:pt x="60" y="25"/>
                      <a:pt x="60" y="25"/>
                      <a:pt x="60" y="24"/>
                    </a:cubicBezTo>
                    <a:cubicBezTo>
                      <a:pt x="59" y="24"/>
                      <a:pt x="59" y="23"/>
                      <a:pt x="59" y="22"/>
                    </a:cubicBezTo>
                    <a:cubicBezTo>
                      <a:pt x="58" y="22"/>
                      <a:pt x="57" y="23"/>
                      <a:pt x="57" y="23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5"/>
                      <a:pt x="56" y="25"/>
                      <a:pt x="55" y="26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5" y="25"/>
                      <a:pt x="55" y="25"/>
                    </a:cubicBezTo>
                    <a:cubicBezTo>
                      <a:pt x="55" y="25"/>
                      <a:pt x="56" y="24"/>
                      <a:pt x="55" y="24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3"/>
                      <a:pt x="55" y="22"/>
                      <a:pt x="55" y="22"/>
                    </a:cubicBezTo>
                    <a:cubicBezTo>
                      <a:pt x="55" y="22"/>
                      <a:pt x="56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3" y="22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5" y="19"/>
                      <a:pt x="55" y="19"/>
                    </a:cubicBezTo>
                    <a:cubicBezTo>
                      <a:pt x="55" y="19"/>
                      <a:pt x="54" y="18"/>
                      <a:pt x="54" y="18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8"/>
                      <a:pt x="53" y="15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0" y="10"/>
                    </a:cubicBezTo>
                    <a:cubicBezTo>
                      <a:pt x="50" y="9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6"/>
                      <a:pt x="48" y="6"/>
                    </a:cubicBezTo>
                    <a:cubicBezTo>
                      <a:pt x="47" y="6"/>
                      <a:pt x="46" y="5"/>
                      <a:pt x="46" y="6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5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9"/>
                      <a:pt x="41" y="10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2" y="13"/>
                      <a:pt x="44" y="14"/>
                      <a:pt x="43" y="14"/>
                    </a:cubicBezTo>
                    <a:cubicBezTo>
                      <a:pt x="43" y="14"/>
                      <a:pt x="41" y="14"/>
                      <a:pt x="41" y="14"/>
                    </a:cubicBezTo>
                    <a:cubicBezTo>
                      <a:pt x="41" y="14"/>
                      <a:pt x="40" y="13"/>
                      <a:pt x="40" y="12"/>
                    </a:cubicBezTo>
                    <a:cubicBezTo>
                      <a:pt x="40" y="12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6" y="12"/>
                    </a:cubicBezTo>
                    <a:cubicBezTo>
                      <a:pt x="36" y="13"/>
                      <a:pt x="36" y="12"/>
                      <a:pt x="36" y="14"/>
                    </a:cubicBezTo>
                    <a:cubicBezTo>
                      <a:pt x="36" y="16"/>
                      <a:pt x="36" y="18"/>
                      <a:pt x="36" y="18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38" y="20"/>
                      <a:pt x="39" y="23"/>
                      <a:pt x="39" y="23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0" y="25"/>
                      <a:pt x="35" y="23"/>
                      <a:pt x="35" y="22"/>
                    </a:cubicBezTo>
                    <a:cubicBezTo>
                      <a:pt x="35" y="21"/>
                      <a:pt x="35" y="19"/>
                      <a:pt x="34" y="19"/>
                    </a:cubicBezTo>
                    <a:cubicBezTo>
                      <a:pt x="34" y="19"/>
                      <a:pt x="34" y="18"/>
                      <a:pt x="33" y="19"/>
                    </a:cubicBezTo>
                    <a:cubicBezTo>
                      <a:pt x="32" y="19"/>
                      <a:pt x="32" y="19"/>
                      <a:pt x="31" y="19"/>
                    </a:cubicBezTo>
                    <a:cubicBezTo>
                      <a:pt x="31" y="20"/>
                      <a:pt x="31" y="21"/>
                      <a:pt x="31" y="21"/>
                    </a:cubicBezTo>
                    <a:cubicBezTo>
                      <a:pt x="31" y="21"/>
                      <a:pt x="31" y="22"/>
                      <a:pt x="31" y="23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3" y="27"/>
                      <a:pt x="34" y="27"/>
                      <a:pt x="34" y="28"/>
                    </a:cubicBezTo>
                    <a:cubicBezTo>
                      <a:pt x="34" y="28"/>
                      <a:pt x="35" y="29"/>
                      <a:pt x="35" y="29"/>
                    </a:cubicBezTo>
                    <a:cubicBezTo>
                      <a:pt x="35" y="29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3" y="33"/>
                    </a:cubicBezTo>
                    <a:cubicBezTo>
                      <a:pt x="33" y="33"/>
                      <a:pt x="35" y="34"/>
                      <a:pt x="35" y="34"/>
                    </a:cubicBezTo>
                    <a:cubicBezTo>
                      <a:pt x="35" y="34"/>
                      <a:pt x="36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3" y="35"/>
                      <a:pt x="32" y="36"/>
                      <a:pt x="32" y="34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2" y="32"/>
                      <a:pt x="31" y="30"/>
                      <a:pt x="31" y="30"/>
                    </a:cubicBezTo>
                    <a:cubicBezTo>
                      <a:pt x="31" y="30"/>
                      <a:pt x="33" y="33"/>
                      <a:pt x="30" y="2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7" y="22"/>
                      <a:pt x="26" y="21"/>
                      <a:pt x="26" y="21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3" y="23"/>
                      <a:pt x="23" y="25"/>
                      <a:pt x="23" y="25"/>
                    </a:cubicBezTo>
                    <a:cubicBezTo>
                      <a:pt x="22" y="25"/>
                      <a:pt x="22" y="27"/>
                      <a:pt x="22" y="27"/>
                    </a:cubicBezTo>
                    <a:cubicBezTo>
                      <a:pt x="22" y="27"/>
                      <a:pt x="23" y="27"/>
                      <a:pt x="23" y="28"/>
                    </a:cubicBezTo>
                    <a:cubicBezTo>
                      <a:pt x="24" y="29"/>
                      <a:pt x="24" y="30"/>
                      <a:pt x="24" y="30"/>
                    </a:cubicBezTo>
                    <a:cubicBezTo>
                      <a:pt x="24" y="30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2"/>
                      <a:pt x="21" y="32"/>
                    </a:cubicBezTo>
                    <a:cubicBezTo>
                      <a:pt x="21" y="32"/>
                      <a:pt x="22" y="33"/>
                      <a:pt x="22" y="33"/>
                    </a:cubicBezTo>
                    <a:cubicBezTo>
                      <a:pt x="22" y="33"/>
                      <a:pt x="22" y="34"/>
                      <a:pt x="22" y="34"/>
                    </a:cubicBezTo>
                    <a:cubicBezTo>
                      <a:pt x="22" y="34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3" y="37"/>
                      <a:pt x="22" y="36"/>
                    </a:cubicBezTo>
                    <a:cubicBezTo>
                      <a:pt x="21" y="35"/>
                      <a:pt x="21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2"/>
                      <a:pt x="19" y="31"/>
                    </a:cubicBezTo>
                    <a:cubicBezTo>
                      <a:pt x="18" y="29"/>
                      <a:pt x="18" y="28"/>
                      <a:pt x="18" y="28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4" y="29"/>
                      <a:pt x="14" y="29"/>
                      <a:pt x="13" y="29"/>
                    </a:cubicBezTo>
                    <a:cubicBezTo>
                      <a:pt x="13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9" y="30"/>
                    </a:cubicBezTo>
                    <a:cubicBezTo>
                      <a:pt x="8" y="32"/>
                      <a:pt x="7" y="32"/>
                      <a:pt x="8" y="32"/>
                    </a:cubicBezTo>
                    <a:cubicBezTo>
                      <a:pt x="9" y="33"/>
                      <a:pt x="11" y="33"/>
                      <a:pt x="11" y="33"/>
                    </a:cubicBezTo>
                    <a:cubicBezTo>
                      <a:pt x="11" y="33"/>
                      <a:pt x="12" y="33"/>
                      <a:pt x="13" y="34"/>
                    </a:cubicBezTo>
                    <a:cubicBezTo>
                      <a:pt x="14" y="34"/>
                      <a:pt x="16" y="36"/>
                      <a:pt x="16" y="3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1"/>
                    </a:cubicBezTo>
                    <a:cubicBezTo>
                      <a:pt x="18" y="41"/>
                      <a:pt x="18" y="42"/>
                      <a:pt x="18" y="42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1" y="44"/>
                      <a:pt x="21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28" y="43"/>
                      <a:pt x="27" y="44"/>
                      <a:pt x="28" y="44"/>
                    </a:cubicBezTo>
                    <a:cubicBezTo>
                      <a:pt x="28" y="43"/>
                      <a:pt x="30" y="43"/>
                      <a:pt x="30" y="43"/>
                    </a:cubicBezTo>
                    <a:cubicBezTo>
                      <a:pt x="31" y="43"/>
                      <a:pt x="31" y="42"/>
                      <a:pt x="32" y="43"/>
                    </a:cubicBezTo>
                    <a:cubicBezTo>
                      <a:pt x="32" y="44"/>
                      <a:pt x="32" y="44"/>
                      <a:pt x="32" y="45"/>
                    </a:cubicBezTo>
                    <a:cubicBezTo>
                      <a:pt x="33" y="45"/>
                      <a:pt x="34" y="46"/>
                      <a:pt x="34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5"/>
                      <a:pt x="37" y="45"/>
                    </a:cubicBezTo>
                    <a:cubicBezTo>
                      <a:pt x="37" y="44"/>
                      <a:pt x="38" y="43"/>
                      <a:pt x="38" y="43"/>
                    </a:cubicBezTo>
                    <a:cubicBezTo>
                      <a:pt x="38" y="43"/>
                      <a:pt x="37" y="43"/>
                      <a:pt x="38" y="44"/>
                    </a:cubicBezTo>
                    <a:cubicBezTo>
                      <a:pt x="39" y="44"/>
                      <a:pt x="39" y="44"/>
                      <a:pt x="40" y="45"/>
                    </a:cubicBezTo>
                    <a:cubicBezTo>
                      <a:pt x="40" y="45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2" y="45"/>
                      <a:pt x="43" y="45"/>
                    </a:cubicBezTo>
                    <a:cubicBezTo>
                      <a:pt x="43" y="45"/>
                      <a:pt x="42" y="45"/>
                      <a:pt x="43" y="45"/>
                    </a:cubicBezTo>
                    <a:cubicBezTo>
                      <a:pt x="44" y="45"/>
                      <a:pt x="45" y="44"/>
                      <a:pt x="45" y="44"/>
                    </a:cubicBezTo>
                    <a:cubicBezTo>
                      <a:pt x="45" y="44"/>
                      <a:pt x="44" y="45"/>
                      <a:pt x="44" y="46"/>
                    </a:cubicBezTo>
                    <a:cubicBezTo>
                      <a:pt x="44" y="46"/>
                      <a:pt x="44" y="47"/>
                      <a:pt x="44" y="47"/>
                    </a:cubicBezTo>
                    <a:cubicBezTo>
                      <a:pt x="44" y="47"/>
                      <a:pt x="44" y="48"/>
                      <a:pt x="45" y="49"/>
                    </a:cubicBezTo>
                    <a:cubicBezTo>
                      <a:pt x="46" y="49"/>
                      <a:pt x="47" y="49"/>
                      <a:pt x="47" y="49"/>
                    </a:cubicBezTo>
                    <a:cubicBezTo>
                      <a:pt x="47" y="49"/>
                      <a:pt x="49" y="49"/>
                      <a:pt x="49" y="49"/>
                    </a:cubicBezTo>
                    <a:cubicBezTo>
                      <a:pt x="49" y="50"/>
                      <a:pt x="49" y="49"/>
                      <a:pt x="49" y="50"/>
                    </a:cubicBezTo>
                    <a:cubicBezTo>
                      <a:pt x="49" y="50"/>
                      <a:pt x="50" y="49"/>
                      <a:pt x="50" y="49"/>
                    </a:cubicBezTo>
                    <a:cubicBezTo>
                      <a:pt x="51" y="49"/>
                      <a:pt x="52" y="49"/>
                      <a:pt x="52" y="49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2"/>
                    </a:cubicBezTo>
                    <a:cubicBezTo>
                      <a:pt x="51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4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2"/>
                      <a:pt x="53" y="54"/>
                    </a:cubicBezTo>
                    <a:cubicBezTo>
                      <a:pt x="52" y="55"/>
                      <a:pt x="53" y="56"/>
                      <a:pt x="53" y="56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7"/>
                      <a:pt x="57" y="57"/>
                      <a:pt x="58" y="57"/>
                    </a:cubicBezTo>
                    <a:cubicBezTo>
                      <a:pt x="58" y="57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60"/>
                      <a:pt x="59" y="60"/>
                    </a:cubicBezTo>
                    <a:cubicBezTo>
                      <a:pt x="60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2"/>
                    </a:cubicBezTo>
                    <a:cubicBezTo>
                      <a:pt x="62" y="63"/>
                      <a:pt x="64" y="64"/>
                      <a:pt x="64" y="64"/>
                    </a:cubicBezTo>
                    <a:cubicBezTo>
                      <a:pt x="64" y="64"/>
                      <a:pt x="61" y="63"/>
                      <a:pt x="61" y="63"/>
                    </a:cubicBezTo>
                    <a:cubicBezTo>
                      <a:pt x="60" y="63"/>
                      <a:pt x="58" y="63"/>
                      <a:pt x="58" y="63"/>
                    </a:cubicBezTo>
                    <a:cubicBezTo>
                      <a:pt x="57" y="63"/>
                      <a:pt x="55" y="63"/>
                      <a:pt x="55" y="63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0" y="65"/>
                      <a:pt x="49" y="65"/>
                    </a:cubicBezTo>
                    <a:cubicBezTo>
                      <a:pt x="49" y="65"/>
                      <a:pt x="48" y="65"/>
                      <a:pt x="47" y="65"/>
                    </a:cubicBezTo>
                    <a:cubicBezTo>
                      <a:pt x="47" y="66"/>
                      <a:pt x="46" y="66"/>
                      <a:pt x="45" y="66"/>
                    </a:cubicBezTo>
                    <a:cubicBezTo>
                      <a:pt x="45" y="66"/>
                      <a:pt x="43" y="66"/>
                      <a:pt x="42" y="66"/>
                    </a:cubicBezTo>
                    <a:cubicBezTo>
                      <a:pt x="42" y="66"/>
                      <a:pt x="41" y="66"/>
                      <a:pt x="41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3" y="70"/>
                      <a:pt x="43" y="70"/>
                    </a:cubicBezTo>
                    <a:cubicBezTo>
                      <a:pt x="43" y="70"/>
                      <a:pt x="44" y="71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lnTo>
                      <a:pt x="48" y="7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2F806D7A-DEE1-1516-E316-6C256D666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833" y="2285322"/>
                <a:ext cx="802584" cy="653101"/>
              </a:xfrm>
              <a:custGeom>
                <a:avLst/>
                <a:gdLst>
                  <a:gd name="T0" fmla="*/ 194 w 352"/>
                  <a:gd name="T1" fmla="*/ 16 h 295"/>
                  <a:gd name="T2" fmla="*/ 260 w 352"/>
                  <a:gd name="T3" fmla="*/ 5 h 295"/>
                  <a:gd name="T4" fmla="*/ 289 w 352"/>
                  <a:gd name="T5" fmla="*/ 13 h 295"/>
                  <a:gd name="T6" fmla="*/ 314 w 352"/>
                  <a:gd name="T7" fmla="*/ 60 h 295"/>
                  <a:gd name="T8" fmla="*/ 314 w 352"/>
                  <a:gd name="T9" fmla="*/ 90 h 295"/>
                  <a:gd name="T10" fmla="*/ 303 w 352"/>
                  <a:gd name="T11" fmla="*/ 114 h 295"/>
                  <a:gd name="T12" fmla="*/ 318 w 352"/>
                  <a:gd name="T13" fmla="*/ 139 h 295"/>
                  <a:gd name="T14" fmla="*/ 326 w 352"/>
                  <a:gd name="T15" fmla="*/ 158 h 295"/>
                  <a:gd name="T16" fmla="*/ 344 w 352"/>
                  <a:gd name="T17" fmla="*/ 175 h 295"/>
                  <a:gd name="T18" fmla="*/ 346 w 352"/>
                  <a:gd name="T19" fmla="*/ 189 h 295"/>
                  <a:gd name="T20" fmla="*/ 344 w 352"/>
                  <a:gd name="T21" fmla="*/ 210 h 295"/>
                  <a:gd name="T22" fmla="*/ 327 w 352"/>
                  <a:gd name="T23" fmla="*/ 235 h 295"/>
                  <a:gd name="T24" fmla="*/ 317 w 352"/>
                  <a:gd name="T25" fmla="*/ 269 h 295"/>
                  <a:gd name="T26" fmla="*/ 322 w 352"/>
                  <a:gd name="T27" fmla="*/ 280 h 295"/>
                  <a:gd name="T28" fmla="*/ 315 w 352"/>
                  <a:gd name="T29" fmla="*/ 285 h 295"/>
                  <a:gd name="T30" fmla="*/ 309 w 352"/>
                  <a:gd name="T31" fmla="*/ 283 h 295"/>
                  <a:gd name="T32" fmla="*/ 302 w 352"/>
                  <a:gd name="T33" fmla="*/ 282 h 295"/>
                  <a:gd name="T34" fmla="*/ 296 w 352"/>
                  <a:gd name="T35" fmla="*/ 280 h 295"/>
                  <a:gd name="T36" fmla="*/ 290 w 352"/>
                  <a:gd name="T37" fmla="*/ 275 h 295"/>
                  <a:gd name="T38" fmla="*/ 283 w 352"/>
                  <a:gd name="T39" fmla="*/ 272 h 295"/>
                  <a:gd name="T40" fmla="*/ 276 w 352"/>
                  <a:gd name="T41" fmla="*/ 271 h 295"/>
                  <a:gd name="T42" fmla="*/ 267 w 352"/>
                  <a:gd name="T43" fmla="*/ 273 h 295"/>
                  <a:gd name="T44" fmla="*/ 262 w 352"/>
                  <a:gd name="T45" fmla="*/ 275 h 295"/>
                  <a:gd name="T46" fmla="*/ 256 w 352"/>
                  <a:gd name="T47" fmla="*/ 279 h 295"/>
                  <a:gd name="T48" fmla="*/ 250 w 352"/>
                  <a:gd name="T49" fmla="*/ 282 h 295"/>
                  <a:gd name="T50" fmla="*/ 245 w 352"/>
                  <a:gd name="T51" fmla="*/ 277 h 295"/>
                  <a:gd name="T52" fmla="*/ 240 w 352"/>
                  <a:gd name="T53" fmla="*/ 280 h 295"/>
                  <a:gd name="T54" fmla="*/ 235 w 352"/>
                  <a:gd name="T55" fmla="*/ 281 h 295"/>
                  <a:gd name="T56" fmla="*/ 230 w 352"/>
                  <a:gd name="T57" fmla="*/ 284 h 295"/>
                  <a:gd name="T58" fmla="*/ 225 w 352"/>
                  <a:gd name="T59" fmla="*/ 289 h 295"/>
                  <a:gd name="T60" fmla="*/ 223 w 352"/>
                  <a:gd name="T61" fmla="*/ 294 h 295"/>
                  <a:gd name="T62" fmla="*/ 216 w 352"/>
                  <a:gd name="T63" fmla="*/ 295 h 295"/>
                  <a:gd name="T64" fmla="*/ 215 w 352"/>
                  <a:gd name="T65" fmla="*/ 288 h 295"/>
                  <a:gd name="T66" fmla="*/ 207 w 352"/>
                  <a:gd name="T67" fmla="*/ 283 h 295"/>
                  <a:gd name="T68" fmla="*/ 195 w 352"/>
                  <a:gd name="T69" fmla="*/ 279 h 295"/>
                  <a:gd name="T70" fmla="*/ 185 w 352"/>
                  <a:gd name="T71" fmla="*/ 289 h 295"/>
                  <a:gd name="T72" fmla="*/ 181 w 352"/>
                  <a:gd name="T73" fmla="*/ 283 h 295"/>
                  <a:gd name="T74" fmla="*/ 169 w 352"/>
                  <a:gd name="T75" fmla="*/ 270 h 295"/>
                  <a:gd name="T76" fmla="*/ 147 w 352"/>
                  <a:gd name="T77" fmla="*/ 262 h 295"/>
                  <a:gd name="T78" fmla="*/ 137 w 352"/>
                  <a:gd name="T79" fmla="*/ 251 h 295"/>
                  <a:gd name="T80" fmla="*/ 117 w 352"/>
                  <a:gd name="T81" fmla="*/ 244 h 295"/>
                  <a:gd name="T82" fmla="*/ 106 w 352"/>
                  <a:gd name="T83" fmla="*/ 255 h 295"/>
                  <a:gd name="T84" fmla="*/ 92 w 352"/>
                  <a:gd name="T85" fmla="*/ 252 h 295"/>
                  <a:gd name="T86" fmla="*/ 87 w 352"/>
                  <a:gd name="T87" fmla="*/ 241 h 295"/>
                  <a:gd name="T88" fmla="*/ 77 w 352"/>
                  <a:gd name="T89" fmla="*/ 236 h 295"/>
                  <a:gd name="T90" fmla="*/ 66 w 352"/>
                  <a:gd name="T91" fmla="*/ 231 h 295"/>
                  <a:gd name="T92" fmla="*/ 51 w 352"/>
                  <a:gd name="T93" fmla="*/ 226 h 295"/>
                  <a:gd name="T94" fmla="*/ 40 w 352"/>
                  <a:gd name="T95" fmla="*/ 222 h 295"/>
                  <a:gd name="T96" fmla="*/ 38 w 352"/>
                  <a:gd name="T97" fmla="*/ 218 h 295"/>
                  <a:gd name="T98" fmla="*/ 35 w 352"/>
                  <a:gd name="T99" fmla="*/ 198 h 295"/>
                  <a:gd name="T100" fmla="*/ 28 w 352"/>
                  <a:gd name="T101" fmla="*/ 184 h 295"/>
                  <a:gd name="T102" fmla="*/ 24 w 352"/>
                  <a:gd name="T103" fmla="*/ 164 h 295"/>
                  <a:gd name="T104" fmla="*/ 20 w 352"/>
                  <a:gd name="T105" fmla="*/ 139 h 295"/>
                  <a:gd name="T106" fmla="*/ 4 w 352"/>
                  <a:gd name="T107" fmla="*/ 113 h 295"/>
                  <a:gd name="T108" fmla="*/ 4 w 352"/>
                  <a:gd name="T109" fmla="*/ 80 h 295"/>
                  <a:gd name="T110" fmla="*/ 6 w 352"/>
                  <a:gd name="T111" fmla="*/ 63 h 295"/>
                  <a:gd name="T112" fmla="*/ 45 w 352"/>
                  <a:gd name="T113" fmla="*/ 45 h 295"/>
                  <a:gd name="T114" fmla="*/ 64 w 352"/>
                  <a:gd name="T115" fmla="*/ 32 h 295"/>
                  <a:gd name="T116" fmla="*/ 89 w 352"/>
                  <a:gd name="T117" fmla="*/ 12 h 295"/>
                  <a:gd name="T118" fmla="*/ 121 w 352"/>
                  <a:gd name="T119" fmla="*/ 2 h 295"/>
                  <a:gd name="T120" fmla="*/ 132 w 352"/>
                  <a:gd name="T121" fmla="*/ 14 h 295"/>
                  <a:gd name="T122" fmla="*/ 151 w 352"/>
                  <a:gd name="T123" fmla="*/ 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295">
                    <a:moveTo>
                      <a:pt x="155" y="23"/>
                    </a:moveTo>
                    <a:cubicBezTo>
                      <a:pt x="157" y="23"/>
                      <a:pt x="166" y="16"/>
                      <a:pt x="166" y="16"/>
                    </a:cubicBezTo>
                    <a:cubicBezTo>
                      <a:pt x="166" y="16"/>
                      <a:pt x="171" y="18"/>
                      <a:pt x="174" y="17"/>
                    </a:cubicBezTo>
                    <a:cubicBezTo>
                      <a:pt x="177" y="17"/>
                      <a:pt x="187" y="16"/>
                      <a:pt x="187" y="16"/>
                    </a:cubicBezTo>
                    <a:cubicBezTo>
                      <a:pt x="187" y="16"/>
                      <a:pt x="192" y="16"/>
                      <a:pt x="194" y="16"/>
                    </a:cubicBezTo>
                    <a:cubicBezTo>
                      <a:pt x="196" y="16"/>
                      <a:pt x="205" y="15"/>
                      <a:pt x="207" y="15"/>
                    </a:cubicBezTo>
                    <a:cubicBezTo>
                      <a:pt x="209" y="15"/>
                      <a:pt x="215" y="14"/>
                      <a:pt x="216" y="13"/>
                    </a:cubicBezTo>
                    <a:cubicBezTo>
                      <a:pt x="218" y="13"/>
                      <a:pt x="230" y="12"/>
                      <a:pt x="231" y="12"/>
                    </a:cubicBezTo>
                    <a:cubicBezTo>
                      <a:pt x="233" y="12"/>
                      <a:pt x="252" y="10"/>
                      <a:pt x="252" y="10"/>
                    </a:cubicBezTo>
                    <a:cubicBezTo>
                      <a:pt x="260" y="5"/>
                      <a:pt x="260" y="5"/>
                      <a:pt x="260" y="5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72" y="0"/>
                      <a:pt x="272" y="1"/>
                    </a:cubicBezTo>
                    <a:cubicBezTo>
                      <a:pt x="273" y="3"/>
                      <a:pt x="275" y="6"/>
                      <a:pt x="275" y="6"/>
                    </a:cubicBezTo>
                    <a:cubicBezTo>
                      <a:pt x="275" y="6"/>
                      <a:pt x="286" y="6"/>
                      <a:pt x="286" y="6"/>
                    </a:cubicBezTo>
                    <a:cubicBezTo>
                      <a:pt x="286" y="7"/>
                      <a:pt x="289" y="13"/>
                      <a:pt x="289" y="13"/>
                    </a:cubicBezTo>
                    <a:cubicBezTo>
                      <a:pt x="292" y="16"/>
                      <a:pt x="292" y="16"/>
                      <a:pt x="292" y="16"/>
                    </a:cubicBezTo>
                    <a:cubicBezTo>
                      <a:pt x="292" y="16"/>
                      <a:pt x="293" y="21"/>
                      <a:pt x="293" y="24"/>
                    </a:cubicBezTo>
                    <a:cubicBezTo>
                      <a:pt x="294" y="26"/>
                      <a:pt x="301" y="38"/>
                      <a:pt x="301" y="38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14" y="60"/>
                      <a:pt x="314" y="60"/>
                      <a:pt x="314" y="60"/>
                    </a:cubicBezTo>
                    <a:cubicBezTo>
                      <a:pt x="315" y="68"/>
                      <a:pt x="315" y="68"/>
                      <a:pt x="315" y="68"/>
                    </a:cubicBezTo>
                    <a:cubicBezTo>
                      <a:pt x="315" y="68"/>
                      <a:pt x="318" y="71"/>
                      <a:pt x="318" y="73"/>
                    </a:cubicBezTo>
                    <a:cubicBezTo>
                      <a:pt x="318" y="74"/>
                      <a:pt x="318" y="77"/>
                      <a:pt x="318" y="78"/>
                    </a:cubicBezTo>
                    <a:cubicBezTo>
                      <a:pt x="319" y="78"/>
                      <a:pt x="320" y="83"/>
                      <a:pt x="319" y="83"/>
                    </a:cubicBezTo>
                    <a:cubicBezTo>
                      <a:pt x="318" y="84"/>
                      <a:pt x="314" y="90"/>
                      <a:pt x="314" y="90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05" y="99"/>
                      <a:pt x="305" y="99"/>
                      <a:pt x="305" y="99"/>
                    </a:cubicBezTo>
                    <a:cubicBezTo>
                      <a:pt x="302" y="108"/>
                      <a:pt x="302" y="108"/>
                      <a:pt x="302" y="108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1" y="111"/>
                      <a:pt x="302" y="114"/>
                      <a:pt x="303" y="114"/>
                    </a:cubicBezTo>
                    <a:cubicBezTo>
                      <a:pt x="305" y="114"/>
                      <a:pt x="312" y="115"/>
                      <a:pt x="312" y="115"/>
                    </a:cubicBez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23"/>
                      <a:pt x="319" y="131"/>
                      <a:pt x="319" y="132"/>
                    </a:cubicBezTo>
                    <a:cubicBezTo>
                      <a:pt x="319" y="132"/>
                      <a:pt x="318" y="139"/>
                      <a:pt x="318" y="139"/>
                    </a:cubicBezTo>
                    <a:cubicBezTo>
                      <a:pt x="318" y="139"/>
                      <a:pt x="320" y="143"/>
                      <a:pt x="320" y="144"/>
                    </a:cubicBezTo>
                    <a:cubicBezTo>
                      <a:pt x="321" y="145"/>
                      <a:pt x="323" y="147"/>
                      <a:pt x="323" y="148"/>
                    </a:cubicBezTo>
                    <a:cubicBezTo>
                      <a:pt x="324" y="148"/>
                      <a:pt x="324" y="149"/>
                      <a:pt x="324" y="149"/>
                    </a:cubicBezTo>
                    <a:cubicBezTo>
                      <a:pt x="326" y="154"/>
                      <a:pt x="326" y="154"/>
                      <a:pt x="326" y="154"/>
                    </a:cubicBezTo>
                    <a:cubicBezTo>
                      <a:pt x="326" y="158"/>
                      <a:pt x="326" y="158"/>
                      <a:pt x="326" y="158"/>
                    </a:cubicBezTo>
                    <a:cubicBezTo>
                      <a:pt x="326" y="158"/>
                      <a:pt x="326" y="161"/>
                      <a:pt x="328" y="161"/>
                    </a:cubicBezTo>
                    <a:cubicBezTo>
                      <a:pt x="330" y="161"/>
                      <a:pt x="331" y="162"/>
                      <a:pt x="331" y="164"/>
                    </a:cubicBezTo>
                    <a:cubicBezTo>
                      <a:pt x="331" y="166"/>
                      <a:pt x="336" y="168"/>
                      <a:pt x="336" y="168"/>
                    </a:cubicBezTo>
                    <a:cubicBezTo>
                      <a:pt x="336" y="168"/>
                      <a:pt x="336" y="172"/>
                      <a:pt x="337" y="173"/>
                    </a:cubicBezTo>
                    <a:cubicBezTo>
                      <a:pt x="339" y="174"/>
                      <a:pt x="341" y="175"/>
                      <a:pt x="344" y="175"/>
                    </a:cubicBezTo>
                    <a:cubicBezTo>
                      <a:pt x="347" y="176"/>
                      <a:pt x="346" y="180"/>
                      <a:pt x="348" y="181"/>
                    </a:cubicBezTo>
                    <a:cubicBezTo>
                      <a:pt x="350" y="182"/>
                      <a:pt x="352" y="184"/>
                      <a:pt x="350" y="184"/>
                    </a:cubicBezTo>
                    <a:cubicBezTo>
                      <a:pt x="349" y="185"/>
                      <a:pt x="346" y="185"/>
                      <a:pt x="346" y="185"/>
                    </a:cubicBezTo>
                    <a:cubicBezTo>
                      <a:pt x="346" y="185"/>
                      <a:pt x="345" y="186"/>
                      <a:pt x="345" y="188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350" y="194"/>
                      <a:pt x="350" y="194"/>
                      <a:pt x="350" y="194"/>
                    </a:cubicBezTo>
                    <a:cubicBezTo>
                      <a:pt x="350" y="200"/>
                      <a:pt x="350" y="200"/>
                      <a:pt x="350" y="200"/>
                    </a:cubicBezTo>
                    <a:cubicBezTo>
                      <a:pt x="350" y="200"/>
                      <a:pt x="350" y="202"/>
                      <a:pt x="350" y="204"/>
                    </a:cubicBezTo>
                    <a:cubicBezTo>
                      <a:pt x="350" y="205"/>
                      <a:pt x="349" y="207"/>
                      <a:pt x="347" y="207"/>
                    </a:cubicBezTo>
                    <a:cubicBezTo>
                      <a:pt x="345" y="207"/>
                      <a:pt x="345" y="210"/>
                      <a:pt x="344" y="210"/>
                    </a:cubicBezTo>
                    <a:cubicBezTo>
                      <a:pt x="343" y="211"/>
                      <a:pt x="341" y="208"/>
                      <a:pt x="340" y="211"/>
                    </a:cubicBezTo>
                    <a:cubicBezTo>
                      <a:pt x="339" y="215"/>
                      <a:pt x="337" y="218"/>
                      <a:pt x="337" y="219"/>
                    </a:cubicBezTo>
                    <a:cubicBezTo>
                      <a:pt x="336" y="220"/>
                      <a:pt x="333" y="221"/>
                      <a:pt x="333" y="223"/>
                    </a:cubicBezTo>
                    <a:cubicBezTo>
                      <a:pt x="332" y="225"/>
                      <a:pt x="332" y="223"/>
                      <a:pt x="330" y="228"/>
                    </a:cubicBezTo>
                    <a:cubicBezTo>
                      <a:pt x="328" y="233"/>
                      <a:pt x="327" y="235"/>
                      <a:pt x="327" y="235"/>
                    </a:cubicBezTo>
                    <a:cubicBezTo>
                      <a:pt x="318" y="247"/>
                      <a:pt x="318" y="247"/>
                      <a:pt x="318" y="247"/>
                    </a:cubicBezTo>
                    <a:cubicBezTo>
                      <a:pt x="318" y="247"/>
                      <a:pt x="313" y="255"/>
                      <a:pt x="313" y="256"/>
                    </a:cubicBezTo>
                    <a:cubicBezTo>
                      <a:pt x="313" y="257"/>
                      <a:pt x="313" y="261"/>
                      <a:pt x="313" y="261"/>
                    </a:cubicBezTo>
                    <a:cubicBezTo>
                      <a:pt x="317" y="265"/>
                      <a:pt x="317" y="265"/>
                      <a:pt x="317" y="265"/>
                    </a:cubicBezTo>
                    <a:cubicBezTo>
                      <a:pt x="317" y="269"/>
                      <a:pt x="317" y="269"/>
                      <a:pt x="317" y="269"/>
                    </a:cubicBezTo>
                    <a:cubicBezTo>
                      <a:pt x="317" y="269"/>
                      <a:pt x="317" y="272"/>
                      <a:pt x="318" y="273"/>
                    </a:cubicBezTo>
                    <a:cubicBezTo>
                      <a:pt x="319" y="273"/>
                      <a:pt x="319" y="273"/>
                      <a:pt x="319" y="273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76"/>
                      <a:pt x="319" y="279"/>
                      <a:pt x="320" y="279"/>
                    </a:cubicBezTo>
                    <a:cubicBezTo>
                      <a:pt x="320" y="279"/>
                      <a:pt x="322" y="280"/>
                      <a:pt x="322" y="280"/>
                    </a:cubicBezTo>
                    <a:cubicBezTo>
                      <a:pt x="322" y="280"/>
                      <a:pt x="324" y="282"/>
                      <a:pt x="324" y="282"/>
                    </a:cubicBezTo>
                    <a:cubicBezTo>
                      <a:pt x="325" y="283"/>
                      <a:pt x="324" y="285"/>
                      <a:pt x="324" y="285"/>
                    </a:cubicBezTo>
                    <a:cubicBezTo>
                      <a:pt x="324" y="285"/>
                      <a:pt x="324" y="286"/>
                      <a:pt x="323" y="286"/>
                    </a:cubicBezTo>
                    <a:cubicBezTo>
                      <a:pt x="322" y="286"/>
                      <a:pt x="322" y="286"/>
                      <a:pt x="320" y="286"/>
                    </a:cubicBezTo>
                    <a:cubicBezTo>
                      <a:pt x="319" y="285"/>
                      <a:pt x="316" y="285"/>
                      <a:pt x="315" y="285"/>
                    </a:cubicBezTo>
                    <a:cubicBezTo>
                      <a:pt x="314" y="285"/>
                      <a:pt x="314" y="285"/>
                      <a:pt x="314" y="285"/>
                    </a:cubicBezTo>
                    <a:cubicBezTo>
                      <a:pt x="313" y="285"/>
                      <a:pt x="313" y="285"/>
                      <a:pt x="312" y="286"/>
                    </a:cubicBezTo>
                    <a:cubicBezTo>
                      <a:pt x="312" y="285"/>
                      <a:pt x="312" y="285"/>
                      <a:pt x="312" y="285"/>
                    </a:cubicBezTo>
                    <a:cubicBezTo>
                      <a:pt x="312" y="284"/>
                      <a:pt x="312" y="283"/>
                      <a:pt x="312" y="283"/>
                    </a:cubicBezTo>
                    <a:cubicBezTo>
                      <a:pt x="312" y="283"/>
                      <a:pt x="309" y="283"/>
                      <a:pt x="309" y="283"/>
                    </a:cubicBezTo>
                    <a:cubicBezTo>
                      <a:pt x="308" y="283"/>
                      <a:pt x="307" y="283"/>
                      <a:pt x="307" y="283"/>
                    </a:cubicBezTo>
                    <a:cubicBezTo>
                      <a:pt x="307" y="283"/>
                      <a:pt x="305" y="282"/>
                      <a:pt x="305" y="282"/>
                    </a:cubicBezTo>
                    <a:cubicBezTo>
                      <a:pt x="305" y="282"/>
                      <a:pt x="304" y="282"/>
                      <a:pt x="304" y="282"/>
                    </a:cubicBezTo>
                    <a:cubicBezTo>
                      <a:pt x="304" y="281"/>
                      <a:pt x="303" y="282"/>
                      <a:pt x="303" y="282"/>
                    </a:cubicBezTo>
                    <a:cubicBezTo>
                      <a:pt x="302" y="282"/>
                      <a:pt x="302" y="282"/>
                      <a:pt x="302" y="282"/>
                    </a:cubicBezTo>
                    <a:cubicBezTo>
                      <a:pt x="300" y="282"/>
                      <a:pt x="300" y="282"/>
                      <a:pt x="300" y="282"/>
                    </a:cubicBezTo>
                    <a:cubicBezTo>
                      <a:pt x="300" y="282"/>
                      <a:pt x="300" y="281"/>
                      <a:pt x="300" y="281"/>
                    </a:cubicBezTo>
                    <a:cubicBezTo>
                      <a:pt x="300" y="280"/>
                      <a:pt x="299" y="281"/>
                      <a:pt x="299" y="281"/>
                    </a:cubicBezTo>
                    <a:cubicBezTo>
                      <a:pt x="299" y="281"/>
                      <a:pt x="297" y="281"/>
                      <a:pt x="297" y="281"/>
                    </a:cubicBezTo>
                    <a:cubicBezTo>
                      <a:pt x="297" y="280"/>
                      <a:pt x="296" y="280"/>
                      <a:pt x="296" y="280"/>
                    </a:cubicBezTo>
                    <a:cubicBezTo>
                      <a:pt x="296" y="280"/>
                      <a:pt x="293" y="280"/>
                      <a:pt x="292" y="280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8"/>
                      <a:pt x="292" y="277"/>
                    </a:cubicBezTo>
                    <a:cubicBezTo>
                      <a:pt x="292" y="277"/>
                      <a:pt x="291" y="277"/>
                      <a:pt x="291" y="276"/>
                    </a:cubicBezTo>
                    <a:cubicBezTo>
                      <a:pt x="291" y="276"/>
                      <a:pt x="290" y="275"/>
                      <a:pt x="290" y="275"/>
                    </a:cubicBezTo>
                    <a:cubicBezTo>
                      <a:pt x="290" y="274"/>
                      <a:pt x="289" y="274"/>
                      <a:pt x="289" y="273"/>
                    </a:cubicBezTo>
                    <a:cubicBezTo>
                      <a:pt x="289" y="273"/>
                      <a:pt x="288" y="274"/>
                      <a:pt x="288" y="274"/>
                    </a:cubicBezTo>
                    <a:cubicBezTo>
                      <a:pt x="287" y="274"/>
                      <a:pt x="286" y="273"/>
                      <a:pt x="286" y="273"/>
                    </a:cubicBezTo>
                    <a:cubicBezTo>
                      <a:pt x="285" y="272"/>
                      <a:pt x="285" y="272"/>
                      <a:pt x="285" y="272"/>
                    </a:cubicBezTo>
                    <a:cubicBezTo>
                      <a:pt x="285" y="272"/>
                      <a:pt x="284" y="272"/>
                      <a:pt x="283" y="272"/>
                    </a:cubicBezTo>
                    <a:cubicBezTo>
                      <a:pt x="283" y="272"/>
                      <a:pt x="283" y="274"/>
                      <a:pt x="283" y="274"/>
                    </a:cubicBezTo>
                    <a:cubicBezTo>
                      <a:pt x="283" y="274"/>
                      <a:pt x="282" y="274"/>
                      <a:pt x="281" y="273"/>
                    </a:cubicBezTo>
                    <a:cubicBezTo>
                      <a:pt x="281" y="273"/>
                      <a:pt x="280" y="272"/>
                      <a:pt x="279" y="272"/>
                    </a:cubicBezTo>
                    <a:cubicBezTo>
                      <a:pt x="279" y="272"/>
                      <a:pt x="278" y="272"/>
                      <a:pt x="277" y="271"/>
                    </a:cubicBezTo>
                    <a:cubicBezTo>
                      <a:pt x="277" y="271"/>
                      <a:pt x="276" y="271"/>
                      <a:pt x="276" y="271"/>
                    </a:cubicBezTo>
                    <a:cubicBezTo>
                      <a:pt x="276" y="271"/>
                      <a:pt x="272" y="272"/>
                      <a:pt x="272" y="272"/>
                    </a:cubicBezTo>
                    <a:cubicBezTo>
                      <a:pt x="272" y="272"/>
                      <a:pt x="272" y="273"/>
                      <a:pt x="271" y="273"/>
                    </a:cubicBezTo>
                    <a:cubicBezTo>
                      <a:pt x="271" y="274"/>
                      <a:pt x="270" y="273"/>
                      <a:pt x="270" y="273"/>
                    </a:cubicBezTo>
                    <a:cubicBezTo>
                      <a:pt x="270" y="273"/>
                      <a:pt x="269" y="273"/>
                      <a:pt x="268" y="273"/>
                    </a:cubicBezTo>
                    <a:cubicBezTo>
                      <a:pt x="268" y="273"/>
                      <a:pt x="267" y="273"/>
                      <a:pt x="267" y="273"/>
                    </a:cubicBezTo>
                    <a:cubicBezTo>
                      <a:pt x="267" y="273"/>
                      <a:pt x="266" y="272"/>
                      <a:pt x="265" y="272"/>
                    </a:cubicBezTo>
                    <a:cubicBezTo>
                      <a:pt x="265" y="272"/>
                      <a:pt x="264" y="272"/>
                      <a:pt x="264" y="272"/>
                    </a:cubicBezTo>
                    <a:cubicBezTo>
                      <a:pt x="264" y="272"/>
                      <a:pt x="263" y="273"/>
                      <a:pt x="263" y="273"/>
                    </a:cubicBezTo>
                    <a:cubicBezTo>
                      <a:pt x="262" y="274"/>
                      <a:pt x="262" y="274"/>
                      <a:pt x="262" y="274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0" y="274"/>
                      <a:pt x="260" y="274"/>
                      <a:pt x="260" y="274"/>
                    </a:cubicBezTo>
                    <a:cubicBezTo>
                      <a:pt x="260" y="274"/>
                      <a:pt x="259" y="274"/>
                      <a:pt x="258" y="274"/>
                    </a:cubicBezTo>
                    <a:cubicBezTo>
                      <a:pt x="256" y="275"/>
                      <a:pt x="257" y="276"/>
                      <a:pt x="257" y="276"/>
                    </a:cubicBezTo>
                    <a:cubicBezTo>
                      <a:pt x="258" y="276"/>
                      <a:pt x="259" y="278"/>
                      <a:pt x="259" y="278"/>
                    </a:cubicBezTo>
                    <a:cubicBezTo>
                      <a:pt x="259" y="278"/>
                      <a:pt x="256" y="279"/>
                      <a:pt x="256" y="279"/>
                    </a:cubicBezTo>
                    <a:cubicBezTo>
                      <a:pt x="255" y="280"/>
                      <a:pt x="255" y="280"/>
                      <a:pt x="255" y="281"/>
                    </a:cubicBezTo>
                    <a:cubicBezTo>
                      <a:pt x="255" y="281"/>
                      <a:pt x="254" y="282"/>
                      <a:pt x="254" y="283"/>
                    </a:cubicBezTo>
                    <a:cubicBezTo>
                      <a:pt x="254" y="283"/>
                      <a:pt x="253" y="282"/>
                      <a:pt x="252" y="282"/>
                    </a:cubicBezTo>
                    <a:cubicBezTo>
                      <a:pt x="251" y="282"/>
                      <a:pt x="251" y="281"/>
                      <a:pt x="251" y="281"/>
                    </a:cubicBezTo>
                    <a:cubicBezTo>
                      <a:pt x="250" y="282"/>
                      <a:pt x="250" y="282"/>
                      <a:pt x="250" y="282"/>
                    </a:cubicBezTo>
                    <a:cubicBezTo>
                      <a:pt x="249" y="282"/>
                      <a:pt x="249" y="282"/>
                      <a:pt x="249" y="282"/>
                    </a:cubicBezTo>
                    <a:cubicBezTo>
                      <a:pt x="249" y="282"/>
                      <a:pt x="248" y="281"/>
                      <a:pt x="248" y="280"/>
                    </a:cubicBezTo>
                    <a:cubicBezTo>
                      <a:pt x="248" y="280"/>
                      <a:pt x="248" y="280"/>
                      <a:pt x="248" y="280"/>
                    </a:cubicBezTo>
                    <a:cubicBezTo>
                      <a:pt x="247" y="280"/>
                      <a:pt x="246" y="280"/>
                      <a:pt x="246" y="279"/>
                    </a:cubicBezTo>
                    <a:cubicBezTo>
                      <a:pt x="245" y="277"/>
                      <a:pt x="245" y="277"/>
                      <a:pt x="245" y="277"/>
                    </a:cubicBezTo>
                    <a:cubicBezTo>
                      <a:pt x="245" y="277"/>
                      <a:pt x="243" y="278"/>
                      <a:pt x="243" y="279"/>
                    </a:cubicBezTo>
                    <a:cubicBezTo>
                      <a:pt x="242" y="279"/>
                      <a:pt x="243" y="279"/>
                      <a:pt x="242" y="278"/>
                    </a:cubicBezTo>
                    <a:cubicBezTo>
                      <a:pt x="241" y="278"/>
                      <a:pt x="241" y="279"/>
                      <a:pt x="241" y="279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241" y="280"/>
                      <a:pt x="240" y="280"/>
                      <a:pt x="240" y="280"/>
                    </a:cubicBezTo>
                    <a:cubicBezTo>
                      <a:pt x="240" y="281"/>
                      <a:pt x="239" y="280"/>
                      <a:pt x="239" y="280"/>
                    </a:cubicBezTo>
                    <a:cubicBezTo>
                      <a:pt x="238" y="280"/>
                      <a:pt x="237" y="280"/>
                      <a:pt x="237" y="280"/>
                    </a:cubicBezTo>
                    <a:cubicBezTo>
                      <a:pt x="237" y="280"/>
                      <a:pt x="237" y="279"/>
                      <a:pt x="237" y="279"/>
                    </a:cubicBezTo>
                    <a:cubicBezTo>
                      <a:pt x="235" y="280"/>
                      <a:pt x="235" y="280"/>
                      <a:pt x="235" y="280"/>
                    </a:cubicBezTo>
                    <a:cubicBezTo>
                      <a:pt x="235" y="280"/>
                      <a:pt x="235" y="281"/>
                      <a:pt x="235" y="281"/>
                    </a:cubicBezTo>
                    <a:cubicBezTo>
                      <a:pt x="235" y="281"/>
                      <a:pt x="234" y="281"/>
                      <a:pt x="233" y="282"/>
                    </a:cubicBezTo>
                    <a:cubicBezTo>
                      <a:pt x="231" y="282"/>
                      <a:pt x="232" y="281"/>
                      <a:pt x="231" y="282"/>
                    </a:cubicBezTo>
                    <a:cubicBezTo>
                      <a:pt x="231" y="282"/>
                      <a:pt x="231" y="282"/>
                      <a:pt x="231" y="283"/>
                    </a:cubicBezTo>
                    <a:cubicBezTo>
                      <a:pt x="231" y="283"/>
                      <a:pt x="232" y="283"/>
                      <a:pt x="231" y="284"/>
                    </a:cubicBezTo>
                    <a:cubicBezTo>
                      <a:pt x="230" y="285"/>
                      <a:pt x="230" y="284"/>
                      <a:pt x="230" y="284"/>
                    </a:cubicBezTo>
                    <a:cubicBezTo>
                      <a:pt x="229" y="284"/>
                      <a:pt x="228" y="285"/>
                      <a:pt x="228" y="285"/>
                    </a:cubicBezTo>
                    <a:cubicBezTo>
                      <a:pt x="228" y="285"/>
                      <a:pt x="228" y="286"/>
                      <a:pt x="228" y="286"/>
                    </a:cubicBezTo>
                    <a:cubicBezTo>
                      <a:pt x="228" y="286"/>
                      <a:pt x="227" y="286"/>
                      <a:pt x="226" y="286"/>
                    </a:cubicBezTo>
                    <a:cubicBezTo>
                      <a:pt x="225" y="286"/>
                      <a:pt x="226" y="287"/>
                      <a:pt x="226" y="287"/>
                    </a:cubicBezTo>
                    <a:cubicBezTo>
                      <a:pt x="226" y="287"/>
                      <a:pt x="226" y="288"/>
                      <a:pt x="225" y="289"/>
                    </a:cubicBezTo>
                    <a:cubicBezTo>
                      <a:pt x="225" y="289"/>
                      <a:pt x="225" y="290"/>
                      <a:pt x="225" y="291"/>
                    </a:cubicBezTo>
                    <a:cubicBezTo>
                      <a:pt x="225" y="291"/>
                      <a:pt x="225" y="291"/>
                      <a:pt x="225" y="293"/>
                    </a:cubicBezTo>
                    <a:cubicBezTo>
                      <a:pt x="225" y="294"/>
                      <a:pt x="225" y="294"/>
                      <a:pt x="225" y="294"/>
                    </a:cubicBezTo>
                    <a:cubicBezTo>
                      <a:pt x="225" y="294"/>
                      <a:pt x="224" y="294"/>
                      <a:pt x="224" y="294"/>
                    </a:cubicBezTo>
                    <a:cubicBezTo>
                      <a:pt x="224" y="293"/>
                      <a:pt x="223" y="294"/>
                      <a:pt x="223" y="294"/>
                    </a:cubicBezTo>
                    <a:cubicBezTo>
                      <a:pt x="223" y="294"/>
                      <a:pt x="222" y="293"/>
                      <a:pt x="222" y="292"/>
                    </a:cubicBezTo>
                    <a:cubicBezTo>
                      <a:pt x="222" y="292"/>
                      <a:pt x="221" y="292"/>
                      <a:pt x="221" y="292"/>
                    </a:cubicBezTo>
                    <a:cubicBezTo>
                      <a:pt x="221" y="292"/>
                      <a:pt x="219" y="293"/>
                      <a:pt x="219" y="293"/>
                    </a:cubicBezTo>
                    <a:cubicBezTo>
                      <a:pt x="219" y="293"/>
                      <a:pt x="219" y="294"/>
                      <a:pt x="219" y="294"/>
                    </a:cubicBezTo>
                    <a:cubicBezTo>
                      <a:pt x="218" y="294"/>
                      <a:pt x="216" y="295"/>
                      <a:pt x="216" y="295"/>
                    </a:cubicBezTo>
                    <a:cubicBezTo>
                      <a:pt x="216" y="295"/>
                      <a:pt x="215" y="295"/>
                      <a:pt x="215" y="295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14" y="293"/>
                      <a:pt x="214" y="293"/>
                      <a:pt x="214" y="293"/>
                    </a:cubicBezTo>
                    <a:cubicBezTo>
                      <a:pt x="216" y="291"/>
                      <a:pt x="216" y="291"/>
                      <a:pt x="216" y="291"/>
                    </a:cubicBezTo>
                    <a:cubicBezTo>
                      <a:pt x="215" y="288"/>
                      <a:pt x="215" y="288"/>
                      <a:pt x="215" y="288"/>
                    </a:cubicBezTo>
                    <a:cubicBezTo>
                      <a:pt x="213" y="286"/>
                      <a:pt x="213" y="286"/>
                      <a:pt x="213" y="286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0" y="285"/>
                      <a:pt x="210" y="285"/>
                      <a:pt x="210" y="285"/>
                    </a:cubicBezTo>
                    <a:cubicBezTo>
                      <a:pt x="208" y="284"/>
                      <a:pt x="208" y="284"/>
                      <a:pt x="208" y="284"/>
                    </a:cubicBezTo>
                    <a:cubicBezTo>
                      <a:pt x="207" y="283"/>
                      <a:pt x="207" y="283"/>
                      <a:pt x="207" y="283"/>
                    </a:cubicBezTo>
                    <a:cubicBezTo>
                      <a:pt x="204" y="281"/>
                      <a:pt x="204" y="281"/>
                      <a:pt x="204" y="281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199" y="275"/>
                      <a:pt x="199" y="275"/>
                      <a:pt x="199" y="275"/>
                    </a:cubicBezTo>
                    <a:cubicBezTo>
                      <a:pt x="199" y="275"/>
                      <a:pt x="197" y="277"/>
                      <a:pt x="197" y="278"/>
                    </a:cubicBezTo>
                    <a:cubicBezTo>
                      <a:pt x="197" y="279"/>
                      <a:pt x="195" y="279"/>
                      <a:pt x="195" y="279"/>
                    </a:cubicBezTo>
                    <a:cubicBezTo>
                      <a:pt x="193" y="282"/>
                      <a:pt x="193" y="282"/>
                      <a:pt x="193" y="282"/>
                    </a:cubicBezTo>
                    <a:cubicBezTo>
                      <a:pt x="193" y="282"/>
                      <a:pt x="193" y="286"/>
                      <a:pt x="193" y="287"/>
                    </a:cubicBezTo>
                    <a:cubicBezTo>
                      <a:pt x="193" y="288"/>
                      <a:pt x="191" y="286"/>
                      <a:pt x="191" y="286"/>
                    </a:cubicBezTo>
                    <a:cubicBezTo>
                      <a:pt x="191" y="286"/>
                      <a:pt x="189" y="287"/>
                      <a:pt x="188" y="288"/>
                    </a:cubicBezTo>
                    <a:cubicBezTo>
                      <a:pt x="187" y="289"/>
                      <a:pt x="185" y="289"/>
                      <a:pt x="185" y="289"/>
                    </a:cubicBezTo>
                    <a:cubicBezTo>
                      <a:pt x="185" y="289"/>
                      <a:pt x="184" y="287"/>
                      <a:pt x="183" y="286"/>
                    </a:cubicBezTo>
                    <a:cubicBezTo>
                      <a:pt x="183" y="286"/>
                      <a:pt x="183" y="285"/>
                      <a:pt x="183" y="283"/>
                    </a:cubicBezTo>
                    <a:cubicBezTo>
                      <a:pt x="183" y="282"/>
                      <a:pt x="181" y="284"/>
                      <a:pt x="181" y="284"/>
                    </a:cubicBezTo>
                    <a:cubicBezTo>
                      <a:pt x="181" y="284"/>
                      <a:pt x="181" y="284"/>
                      <a:pt x="181" y="284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0" y="281"/>
                      <a:pt x="179" y="280"/>
                      <a:pt x="179" y="280"/>
                    </a:cubicBezTo>
                    <a:cubicBezTo>
                      <a:pt x="179" y="280"/>
                      <a:pt x="178" y="278"/>
                      <a:pt x="178" y="276"/>
                    </a:cubicBezTo>
                    <a:cubicBezTo>
                      <a:pt x="178" y="275"/>
                      <a:pt x="174" y="273"/>
                      <a:pt x="174" y="273"/>
                    </a:cubicBezTo>
                    <a:cubicBezTo>
                      <a:pt x="174" y="273"/>
                      <a:pt x="175" y="275"/>
                      <a:pt x="173" y="273"/>
                    </a:cubicBezTo>
                    <a:cubicBezTo>
                      <a:pt x="171" y="270"/>
                      <a:pt x="169" y="270"/>
                      <a:pt x="169" y="270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60" y="264"/>
                      <a:pt x="160" y="264"/>
                      <a:pt x="160" y="264"/>
                    </a:cubicBezTo>
                    <a:cubicBezTo>
                      <a:pt x="160" y="264"/>
                      <a:pt x="155" y="262"/>
                      <a:pt x="154" y="261"/>
                    </a:cubicBezTo>
                    <a:cubicBezTo>
                      <a:pt x="153" y="260"/>
                      <a:pt x="150" y="259"/>
                      <a:pt x="150" y="259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44" y="262"/>
                      <a:pt x="144" y="262"/>
                      <a:pt x="144" y="262"/>
                    </a:cubicBezTo>
                    <a:cubicBezTo>
                      <a:pt x="144" y="262"/>
                      <a:pt x="140" y="261"/>
                      <a:pt x="139" y="260"/>
                    </a:cubicBezTo>
                    <a:cubicBezTo>
                      <a:pt x="137" y="258"/>
                      <a:pt x="138" y="257"/>
                      <a:pt x="137" y="257"/>
                    </a:cubicBezTo>
                    <a:cubicBezTo>
                      <a:pt x="135" y="257"/>
                      <a:pt x="134" y="255"/>
                      <a:pt x="134" y="255"/>
                    </a:cubicBezTo>
                    <a:cubicBezTo>
                      <a:pt x="134" y="255"/>
                      <a:pt x="136" y="252"/>
                      <a:pt x="137" y="251"/>
                    </a:cubicBezTo>
                    <a:cubicBezTo>
                      <a:pt x="137" y="250"/>
                      <a:pt x="139" y="251"/>
                      <a:pt x="138" y="248"/>
                    </a:cubicBezTo>
                    <a:cubicBezTo>
                      <a:pt x="136" y="246"/>
                      <a:pt x="135" y="245"/>
                      <a:pt x="135" y="245"/>
                    </a:cubicBezTo>
                    <a:cubicBezTo>
                      <a:pt x="135" y="245"/>
                      <a:pt x="135" y="247"/>
                      <a:pt x="133" y="248"/>
                    </a:cubicBezTo>
                    <a:cubicBezTo>
                      <a:pt x="131" y="248"/>
                      <a:pt x="128" y="249"/>
                      <a:pt x="128" y="249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7" y="244"/>
                      <a:pt x="114" y="243"/>
                      <a:pt x="113" y="243"/>
                    </a:cubicBezTo>
                    <a:cubicBezTo>
                      <a:pt x="112" y="244"/>
                      <a:pt x="108" y="243"/>
                      <a:pt x="108" y="243"/>
                    </a:cubicBezTo>
                    <a:cubicBezTo>
                      <a:pt x="110" y="247"/>
                      <a:pt x="110" y="247"/>
                      <a:pt x="110" y="247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106" y="255"/>
                      <a:pt x="106" y="255"/>
                      <a:pt x="106" y="255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05" y="260"/>
                      <a:pt x="99" y="264"/>
                      <a:pt x="99" y="262"/>
                    </a:cubicBezTo>
                    <a:cubicBezTo>
                      <a:pt x="98" y="261"/>
                      <a:pt x="97" y="257"/>
                      <a:pt x="97" y="257"/>
                    </a:cubicBezTo>
                    <a:cubicBezTo>
                      <a:pt x="97" y="257"/>
                      <a:pt x="96" y="255"/>
                      <a:pt x="95" y="254"/>
                    </a:cubicBezTo>
                    <a:cubicBezTo>
                      <a:pt x="93" y="253"/>
                      <a:pt x="92" y="252"/>
                      <a:pt x="92" y="252"/>
                    </a:cubicBezTo>
                    <a:cubicBezTo>
                      <a:pt x="89" y="251"/>
                      <a:pt x="89" y="251"/>
                      <a:pt x="89" y="251"/>
                    </a:cubicBezTo>
                    <a:cubicBezTo>
                      <a:pt x="89" y="251"/>
                      <a:pt x="88" y="247"/>
                      <a:pt x="87" y="247"/>
                    </a:cubicBezTo>
                    <a:cubicBezTo>
                      <a:pt x="86" y="247"/>
                      <a:pt x="85" y="247"/>
                      <a:pt x="85" y="247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7" y="241"/>
                      <a:pt x="87" y="241"/>
                      <a:pt x="87" y="241"/>
                    </a:cubicBezTo>
                    <a:cubicBezTo>
                      <a:pt x="87" y="241"/>
                      <a:pt x="88" y="242"/>
                      <a:pt x="88" y="238"/>
                    </a:cubicBezTo>
                    <a:cubicBezTo>
                      <a:pt x="89" y="233"/>
                      <a:pt x="86" y="233"/>
                      <a:pt x="86" y="233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6" y="236"/>
                      <a:pt x="74" y="233"/>
                      <a:pt x="74" y="233"/>
                    </a:cubicBezTo>
                    <a:cubicBezTo>
                      <a:pt x="74" y="233"/>
                      <a:pt x="76" y="230"/>
                      <a:pt x="73" y="233"/>
                    </a:cubicBezTo>
                    <a:cubicBezTo>
                      <a:pt x="70" y="236"/>
                      <a:pt x="68" y="232"/>
                      <a:pt x="68" y="232"/>
                    </a:cubicBezTo>
                    <a:cubicBezTo>
                      <a:pt x="67" y="231"/>
                      <a:pt x="67" y="231"/>
                      <a:pt x="67" y="231"/>
                    </a:cubicBezTo>
                    <a:cubicBezTo>
                      <a:pt x="67" y="231"/>
                      <a:pt x="67" y="231"/>
                      <a:pt x="66" y="231"/>
                    </a:cubicBezTo>
                    <a:cubicBezTo>
                      <a:pt x="65" y="232"/>
                      <a:pt x="62" y="232"/>
                      <a:pt x="62" y="231"/>
                    </a:cubicBezTo>
                    <a:cubicBezTo>
                      <a:pt x="61" y="229"/>
                      <a:pt x="59" y="228"/>
                      <a:pt x="59" y="228"/>
                    </a:cubicBezTo>
                    <a:cubicBezTo>
                      <a:pt x="56" y="229"/>
                      <a:pt x="56" y="229"/>
                      <a:pt x="56" y="229"/>
                    </a:cubicBezTo>
                    <a:cubicBezTo>
                      <a:pt x="56" y="229"/>
                      <a:pt x="54" y="229"/>
                      <a:pt x="53" y="229"/>
                    </a:cubicBezTo>
                    <a:cubicBezTo>
                      <a:pt x="53" y="228"/>
                      <a:pt x="53" y="227"/>
                      <a:pt x="51" y="226"/>
                    </a:cubicBezTo>
                    <a:cubicBezTo>
                      <a:pt x="49" y="225"/>
                      <a:pt x="48" y="222"/>
                      <a:pt x="48" y="222"/>
                    </a:cubicBezTo>
                    <a:cubicBezTo>
                      <a:pt x="48" y="222"/>
                      <a:pt x="49" y="220"/>
                      <a:pt x="47" y="220"/>
                    </a:cubicBezTo>
                    <a:cubicBezTo>
                      <a:pt x="46" y="220"/>
                      <a:pt x="44" y="219"/>
                      <a:pt x="44" y="219"/>
                    </a:cubicBezTo>
                    <a:cubicBezTo>
                      <a:pt x="44" y="219"/>
                      <a:pt x="41" y="217"/>
                      <a:pt x="41" y="218"/>
                    </a:cubicBezTo>
                    <a:cubicBezTo>
                      <a:pt x="40" y="219"/>
                      <a:pt x="40" y="221"/>
                      <a:pt x="40" y="222"/>
                    </a:cubicBezTo>
                    <a:cubicBezTo>
                      <a:pt x="40" y="222"/>
                      <a:pt x="41" y="225"/>
                      <a:pt x="41" y="225"/>
                    </a:cubicBezTo>
                    <a:cubicBezTo>
                      <a:pt x="41" y="225"/>
                      <a:pt x="37" y="227"/>
                      <a:pt x="36" y="227"/>
                    </a:cubicBezTo>
                    <a:cubicBezTo>
                      <a:pt x="35" y="227"/>
                      <a:pt x="34" y="228"/>
                      <a:pt x="34" y="226"/>
                    </a:cubicBezTo>
                    <a:cubicBezTo>
                      <a:pt x="34" y="225"/>
                      <a:pt x="36" y="220"/>
                      <a:pt x="36" y="220"/>
                    </a:cubicBezTo>
                    <a:cubicBezTo>
                      <a:pt x="37" y="219"/>
                      <a:pt x="38" y="218"/>
                      <a:pt x="38" y="218"/>
                    </a:cubicBezTo>
                    <a:cubicBezTo>
                      <a:pt x="38" y="218"/>
                      <a:pt x="37" y="216"/>
                      <a:pt x="37" y="215"/>
                    </a:cubicBezTo>
                    <a:cubicBezTo>
                      <a:pt x="37" y="214"/>
                      <a:pt x="36" y="214"/>
                      <a:pt x="38" y="211"/>
                    </a:cubicBezTo>
                    <a:cubicBezTo>
                      <a:pt x="41" y="208"/>
                      <a:pt x="41" y="206"/>
                      <a:pt x="41" y="206"/>
                    </a:cubicBezTo>
                    <a:cubicBezTo>
                      <a:pt x="41" y="206"/>
                      <a:pt x="39" y="203"/>
                      <a:pt x="38" y="202"/>
                    </a:cubicBezTo>
                    <a:cubicBezTo>
                      <a:pt x="38" y="202"/>
                      <a:pt x="35" y="198"/>
                      <a:pt x="35" y="198"/>
                    </a:cubicBezTo>
                    <a:cubicBezTo>
                      <a:pt x="35" y="197"/>
                      <a:pt x="35" y="195"/>
                      <a:pt x="35" y="195"/>
                    </a:cubicBezTo>
                    <a:cubicBezTo>
                      <a:pt x="35" y="195"/>
                      <a:pt x="33" y="193"/>
                      <a:pt x="32" y="193"/>
                    </a:cubicBezTo>
                    <a:cubicBezTo>
                      <a:pt x="31" y="193"/>
                      <a:pt x="28" y="192"/>
                      <a:pt x="28" y="192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3" y="176"/>
                      <a:pt x="24" y="174"/>
                      <a:pt x="24" y="172"/>
                    </a:cubicBezTo>
                    <a:cubicBezTo>
                      <a:pt x="25" y="171"/>
                      <a:pt x="26" y="168"/>
                      <a:pt x="26" y="168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64"/>
                      <a:pt x="23" y="163"/>
                      <a:pt x="24" y="162"/>
                    </a:cubicBezTo>
                    <a:cubicBezTo>
                      <a:pt x="24" y="161"/>
                      <a:pt x="23" y="155"/>
                      <a:pt x="23" y="155"/>
                    </a:cubicBezTo>
                    <a:cubicBezTo>
                      <a:pt x="23" y="155"/>
                      <a:pt x="22" y="149"/>
                      <a:pt x="21" y="150"/>
                    </a:cubicBezTo>
                    <a:cubicBezTo>
                      <a:pt x="19" y="150"/>
                      <a:pt x="18" y="146"/>
                      <a:pt x="18" y="146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39"/>
                      <a:pt x="21" y="134"/>
                      <a:pt x="18" y="132"/>
                    </a:cubicBezTo>
                    <a:cubicBezTo>
                      <a:pt x="15" y="131"/>
                      <a:pt x="9" y="128"/>
                      <a:pt x="8" y="127"/>
                    </a:cubicBezTo>
                    <a:cubicBezTo>
                      <a:pt x="8" y="127"/>
                      <a:pt x="5" y="124"/>
                      <a:pt x="4" y="123"/>
                    </a:cubicBezTo>
                    <a:cubicBezTo>
                      <a:pt x="3" y="123"/>
                      <a:pt x="2" y="122"/>
                      <a:pt x="2" y="122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10" y="91"/>
                      <a:pt x="7" y="87"/>
                    </a:cubicBezTo>
                    <a:cubicBezTo>
                      <a:pt x="5" y="84"/>
                      <a:pt x="4" y="80"/>
                      <a:pt x="4" y="80"/>
                    </a:cubicBezTo>
                    <a:cubicBezTo>
                      <a:pt x="4" y="79"/>
                      <a:pt x="3" y="75"/>
                      <a:pt x="2" y="74"/>
                    </a:cubicBezTo>
                    <a:cubicBezTo>
                      <a:pt x="2" y="73"/>
                      <a:pt x="2" y="72"/>
                      <a:pt x="2" y="70"/>
                    </a:cubicBezTo>
                    <a:cubicBezTo>
                      <a:pt x="3" y="69"/>
                      <a:pt x="0" y="66"/>
                      <a:pt x="0" y="66"/>
                    </a:cubicBezTo>
                    <a:cubicBezTo>
                      <a:pt x="0" y="66"/>
                      <a:pt x="1" y="64"/>
                      <a:pt x="2" y="64"/>
                    </a:cubicBezTo>
                    <a:cubicBezTo>
                      <a:pt x="3" y="64"/>
                      <a:pt x="4" y="63"/>
                      <a:pt x="6" y="63"/>
                    </a:cubicBezTo>
                    <a:cubicBezTo>
                      <a:pt x="8" y="63"/>
                      <a:pt x="9" y="61"/>
                      <a:pt x="11" y="61"/>
                    </a:cubicBezTo>
                    <a:cubicBezTo>
                      <a:pt x="12" y="60"/>
                      <a:pt x="12" y="58"/>
                      <a:pt x="13" y="58"/>
                    </a:cubicBezTo>
                    <a:cubicBezTo>
                      <a:pt x="15" y="57"/>
                      <a:pt x="17" y="58"/>
                      <a:pt x="20" y="56"/>
                    </a:cubicBezTo>
                    <a:cubicBezTo>
                      <a:pt x="23" y="55"/>
                      <a:pt x="23" y="54"/>
                      <a:pt x="25" y="52"/>
                    </a:cubicBezTo>
                    <a:cubicBezTo>
                      <a:pt x="26" y="51"/>
                      <a:pt x="45" y="45"/>
                      <a:pt x="45" y="45"/>
                    </a:cubicBezTo>
                    <a:cubicBezTo>
                      <a:pt x="45" y="45"/>
                      <a:pt x="50" y="42"/>
                      <a:pt x="52" y="42"/>
                    </a:cubicBezTo>
                    <a:cubicBezTo>
                      <a:pt x="53" y="41"/>
                      <a:pt x="53" y="40"/>
                      <a:pt x="55" y="40"/>
                    </a:cubicBezTo>
                    <a:cubicBezTo>
                      <a:pt x="56" y="41"/>
                      <a:pt x="60" y="41"/>
                      <a:pt x="60" y="41"/>
                    </a:cubicBezTo>
                    <a:cubicBezTo>
                      <a:pt x="60" y="41"/>
                      <a:pt x="61" y="38"/>
                      <a:pt x="62" y="37"/>
                    </a:cubicBezTo>
                    <a:cubicBezTo>
                      <a:pt x="63" y="35"/>
                      <a:pt x="64" y="33"/>
                      <a:pt x="64" y="32"/>
                    </a:cubicBezTo>
                    <a:cubicBezTo>
                      <a:pt x="65" y="30"/>
                      <a:pt x="66" y="29"/>
                      <a:pt x="67" y="28"/>
                    </a:cubicBezTo>
                    <a:cubicBezTo>
                      <a:pt x="68" y="26"/>
                      <a:pt x="69" y="25"/>
                      <a:pt x="69" y="25"/>
                    </a:cubicBezTo>
                    <a:cubicBezTo>
                      <a:pt x="70" y="25"/>
                      <a:pt x="76" y="22"/>
                      <a:pt x="77" y="22"/>
                    </a:cubicBezTo>
                    <a:cubicBezTo>
                      <a:pt x="78" y="21"/>
                      <a:pt x="86" y="18"/>
                      <a:pt x="86" y="17"/>
                    </a:cubicBezTo>
                    <a:cubicBezTo>
                      <a:pt x="86" y="17"/>
                      <a:pt x="89" y="13"/>
                      <a:pt x="89" y="12"/>
                    </a:cubicBezTo>
                    <a:cubicBezTo>
                      <a:pt x="89" y="11"/>
                      <a:pt x="93" y="10"/>
                      <a:pt x="93" y="10"/>
                    </a:cubicBezTo>
                    <a:cubicBezTo>
                      <a:pt x="94" y="10"/>
                      <a:pt x="94" y="10"/>
                      <a:pt x="95" y="9"/>
                    </a:cubicBezTo>
                    <a:cubicBezTo>
                      <a:pt x="97" y="9"/>
                      <a:pt x="106" y="5"/>
                      <a:pt x="106" y="5"/>
                    </a:cubicBezTo>
                    <a:cubicBezTo>
                      <a:pt x="106" y="5"/>
                      <a:pt x="114" y="2"/>
                      <a:pt x="114" y="2"/>
                    </a:cubicBezTo>
                    <a:cubicBezTo>
                      <a:pt x="115" y="3"/>
                      <a:pt x="120" y="2"/>
                      <a:pt x="121" y="2"/>
                    </a:cubicBezTo>
                    <a:cubicBezTo>
                      <a:pt x="121" y="3"/>
                      <a:pt x="127" y="2"/>
                      <a:pt x="127" y="2"/>
                    </a:cubicBezTo>
                    <a:cubicBezTo>
                      <a:pt x="127" y="2"/>
                      <a:pt x="129" y="3"/>
                      <a:pt x="129" y="4"/>
                    </a:cubicBezTo>
                    <a:cubicBezTo>
                      <a:pt x="129" y="5"/>
                      <a:pt x="127" y="6"/>
                      <a:pt x="128" y="7"/>
                    </a:cubicBezTo>
                    <a:cubicBezTo>
                      <a:pt x="129" y="8"/>
                      <a:pt x="133" y="11"/>
                      <a:pt x="133" y="11"/>
                    </a:cubicBezTo>
                    <a:cubicBezTo>
                      <a:pt x="133" y="11"/>
                      <a:pt x="132" y="14"/>
                      <a:pt x="132" y="14"/>
                    </a:cubicBezTo>
                    <a:cubicBezTo>
                      <a:pt x="132" y="15"/>
                      <a:pt x="133" y="16"/>
                      <a:pt x="134" y="18"/>
                    </a:cubicBezTo>
                    <a:cubicBezTo>
                      <a:pt x="135" y="19"/>
                      <a:pt x="137" y="21"/>
                      <a:pt x="137" y="21"/>
                    </a:cubicBezTo>
                    <a:cubicBezTo>
                      <a:pt x="137" y="21"/>
                      <a:pt x="136" y="22"/>
                      <a:pt x="140" y="24"/>
                    </a:cubicBezTo>
                    <a:cubicBezTo>
                      <a:pt x="144" y="26"/>
                      <a:pt x="147" y="24"/>
                      <a:pt x="147" y="24"/>
                    </a:cubicBezTo>
                    <a:cubicBezTo>
                      <a:pt x="147" y="24"/>
                      <a:pt x="150" y="24"/>
                      <a:pt x="151" y="24"/>
                    </a:cubicBezTo>
                    <a:cubicBezTo>
                      <a:pt x="152" y="24"/>
                      <a:pt x="155" y="23"/>
                      <a:pt x="155" y="2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430ABD8F-245E-6BFD-CE46-3E2AE3F4C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387" y="2126575"/>
                <a:ext cx="378204" cy="415513"/>
              </a:xfrm>
              <a:custGeom>
                <a:avLst/>
                <a:gdLst>
                  <a:gd name="T0" fmla="*/ 115 w 166"/>
                  <a:gd name="T1" fmla="*/ 170 h 188"/>
                  <a:gd name="T2" fmla="*/ 92 w 166"/>
                  <a:gd name="T3" fmla="*/ 176 h 188"/>
                  <a:gd name="T4" fmla="*/ 71 w 166"/>
                  <a:gd name="T5" fmla="*/ 177 h 188"/>
                  <a:gd name="T6" fmla="*/ 50 w 166"/>
                  <a:gd name="T7" fmla="*/ 188 h 188"/>
                  <a:gd name="T8" fmla="*/ 19 w 166"/>
                  <a:gd name="T9" fmla="*/ 183 h 188"/>
                  <a:gd name="T10" fmla="*/ 18 w 166"/>
                  <a:gd name="T11" fmla="*/ 180 h 188"/>
                  <a:gd name="T12" fmla="*/ 22 w 166"/>
                  <a:gd name="T13" fmla="*/ 175 h 188"/>
                  <a:gd name="T14" fmla="*/ 9 w 166"/>
                  <a:gd name="T15" fmla="*/ 171 h 188"/>
                  <a:gd name="T16" fmla="*/ 21 w 166"/>
                  <a:gd name="T17" fmla="*/ 165 h 188"/>
                  <a:gd name="T18" fmla="*/ 7 w 166"/>
                  <a:gd name="T19" fmla="*/ 161 h 188"/>
                  <a:gd name="T20" fmla="*/ 5 w 166"/>
                  <a:gd name="T21" fmla="*/ 157 h 188"/>
                  <a:gd name="T22" fmla="*/ 18 w 166"/>
                  <a:gd name="T23" fmla="*/ 152 h 188"/>
                  <a:gd name="T24" fmla="*/ 20 w 166"/>
                  <a:gd name="T25" fmla="*/ 148 h 188"/>
                  <a:gd name="T26" fmla="*/ 3 w 166"/>
                  <a:gd name="T27" fmla="*/ 144 h 188"/>
                  <a:gd name="T28" fmla="*/ 15 w 166"/>
                  <a:gd name="T29" fmla="*/ 138 h 188"/>
                  <a:gd name="T30" fmla="*/ 23 w 166"/>
                  <a:gd name="T31" fmla="*/ 144 h 188"/>
                  <a:gd name="T32" fmla="*/ 27 w 166"/>
                  <a:gd name="T33" fmla="*/ 134 h 188"/>
                  <a:gd name="T34" fmla="*/ 40 w 166"/>
                  <a:gd name="T35" fmla="*/ 130 h 188"/>
                  <a:gd name="T36" fmla="*/ 56 w 166"/>
                  <a:gd name="T37" fmla="*/ 131 h 188"/>
                  <a:gd name="T38" fmla="*/ 54 w 166"/>
                  <a:gd name="T39" fmla="*/ 129 h 188"/>
                  <a:gd name="T40" fmla="*/ 38 w 166"/>
                  <a:gd name="T41" fmla="*/ 127 h 188"/>
                  <a:gd name="T42" fmla="*/ 36 w 166"/>
                  <a:gd name="T43" fmla="*/ 123 h 188"/>
                  <a:gd name="T44" fmla="*/ 49 w 166"/>
                  <a:gd name="T45" fmla="*/ 112 h 188"/>
                  <a:gd name="T46" fmla="*/ 62 w 166"/>
                  <a:gd name="T47" fmla="*/ 104 h 188"/>
                  <a:gd name="T48" fmla="*/ 64 w 166"/>
                  <a:gd name="T49" fmla="*/ 97 h 188"/>
                  <a:gd name="T50" fmla="*/ 44 w 166"/>
                  <a:gd name="T51" fmla="*/ 94 h 188"/>
                  <a:gd name="T52" fmla="*/ 45 w 166"/>
                  <a:gd name="T53" fmla="*/ 89 h 188"/>
                  <a:gd name="T54" fmla="*/ 38 w 166"/>
                  <a:gd name="T55" fmla="*/ 84 h 188"/>
                  <a:gd name="T56" fmla="*/ 36 w 166"/>
                  <a:gd name="T57" fmla="*/ 78 h 188"/>
                  <a:gd name="T58" fmla="*/ 39 w 166"/>
                  <a:gd name="T59" fmla="*/ 71 h 188"/>
                  <a:gd name="T60" fmla="*/ 48 w 166"/>
                  <a:gd name="T61" fmla="*/ 64 h 188"/>
                  <a:gd name="T62" fmla="*/ 48 w 166"/>
                  <a:gd name="T63" fmla="*/ 59 h 188"/>
                  <a:gd name="T64" fmla="*/ 39 w 166"/>
                  <a:gd name="T65" fmla="*/ 49 h 188"/>
                  <a:gd name="T66" fmla="*/ 49 w 166"/>
                  <a:gd name="T67" fmla="*/ 45 h 188"/>
                  <a:gd name="T68" fmla="*/ 45 w 166"/>
                  <a:gd name="T69" fmla="*/ 45 h 188"/>
                  <a:gd name="T70" fmla="*/ 56 w 166"/>
                  <a:gd name="T71" fmla="*/ 38 h 188"/>
                  <a:gd name="T72" fmla="*/ 70 w 166"/>
                  <a:gd name="T73" fmla="*/ 40 h 188"/>
                  <a:gd name="T74" fmla="*/ 81 w 166"/>
                  <a:gd name="T75" fmla="*/ 45 h 188"/>
                  <a:gd name="T76" fmla="*/ 92 w 166"/>
                  <a:gd name="T77" fmla="*/ 48 h 188"/>
                  <a:gd name="T78" fmla="*/ 107 w 166"/>
                  <a:gd name="T79" fmla="*/ 39 h 188"/>
                  <a:gd name="T80" fmla="*/ 98 w 166"/>
                  <a:gd name="T81" fmla="*/ 31 h 188"/>
                  <a:gd name="T82" fmla="*/ 102 w 166"/>
                  <a:gd name="T83" fmla="*/ 20 h 188"/>
                  <a:gd name="T84" fmla="*/ 107 w 166"/>
                  <a:gd name="T85" fmla="*/ 12 h 188"/>
                  <a:gd name="T86" fmla="*/ 121 w 166"/>
                  <a:gd name="T87" fmla="*/ 6 h 188"/>
                  <a:gd name="T88" fmla="*/ 135 w 166"/>
                  <a:gd name="T89" fmla="*/ 4 h 188"/>
                  <a:gd name="T90" fmla="*/ 134 w 166"/>
                  <a:gd name="T91" fmla="*/ 16 h 188"/>
                  <a:gd name="T92" fmla="*/ 137 w 166"/>
                  <a:gd name="T93" fmla="*/ 7 h 188"/>
                  <a:gd name="T94" fmla="*/ 144 w 166"/>
                  <a:gd name="T95" fmla="*/ 3 h 188"/>
                  <a:gd name="T96" fmla="*/ 156 w 166"/>
                  <a:gd name="T97" fmla="*/ 11 h 188"/>
                  <a:gd name="T98" fmla="*/ 137 w 166"/>
                  <a:gd name="T99" fmla="*/ 27 h 188"/>
                  <a:gd name="T100" fmla="*/ 115 w 166"/>
                  <a:gd name="T101" fmla="*/ 42 h 188"/>
                  <a:gd name="T102" fmla="*/ 135 w 166"/>
                  <a:gd name="T103" fmla="*/ 64 h 188"/>
                  <a:gd name="T104" fmla="*/ 161 w 166"/>
                  <a:gd name="T105" fmla="*/ 76 h 188"/>
                  <a:gd name="T106" fmla="*/ 157 w 166"/>
                  <a:gd name="T107" fmla="*/ 86 h 188"/>
                  <a:gd name="T108" fmla="*/ 158 w 166"/>
                  <a:gd name="T109" fmla="*/ 112 h 188"/>
                  <a:gd name="T110" fmla="*/ 157 w 166"/>
                  <a:gd name="T111" fmla="*/ 129 h 188"/>
                  <a:gd name="T112" fmla="*/ 146 w 166"/>
                  <a:gd name="T113" fmla="*/ 151 h 188"/>
                  <a:gd name="T114" fmla="*/ 134 w 166"/>
                  <a:gd name="T115" fmla="*/ 165 h 188"/>
                  <a:gd name="T116" fmla="*/ 132 w 166"/>
                  <a:gd name="T117" fmla="*/ 17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" h="188">
                    <a:moveTo>
                      <a:pt x="132" y="174"/>
                    </a:move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6" y="171"/>
                      <a:pt x="125" y="171"/>
                    </a:cubicBezTo>
                    <a:cubicBezTo>
                      <a:pt x="124" y="171"/>
                      <a:pt x="122" y="170"/>
                      <a:pt x="122" y="170"/>
                    </a:cubicBezTo>
                    <a:cubicBezTo>
                      <a:pt x="121" y="172"/>
                      <a:pt x="121" y="172"/>
                      <a:pt x="121" y="172"/>
                    </a:cubicBezTo>
                    <a:cubicBezTo>
                      <a:pt x="121" y="172"/>
                      <a:pt x="120" y="173"/>
                      <a:pt x="119" y="173"/>
                    </a:cubicBezTo>
                    <a:cubicBezTo>
                      <a:pt x="119" y="173"/>
                      <a:pt x="118" y="172"/>
                      <a:pt x="118" y="172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3"/>
                      <a:pt x="114" y="173"/>
                    </a:cubicBezTo>
                    <a:cubicBezTo>
                      <a:pt x="113" y="172"/>
                      <a:pt x="112" y="172"/>
                      <a:pt x="110" y="172"/>
                    </a:cubicBezTo>
                    <a:cubicBezTo>
                      <a:pt x="108" y="171"/>
                      <a:pt x="104" y="172"/>
                      <a:pt x="104" y="172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99" y="171"/>
                      <a:pt x="99" y="171"/>
                      <a:pt x="99" y="171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2" y="181"/>
                      <a:pt x="70" y="180"/>
                      <a:pt x="70" y="179"/>
                    </a:cubicBezTo>
                    <a:cubicBezTo>
                      <a:pt x="71" y="178"/>
                      <a:pt x="71" y="177"/>
                      <a:pt x="71" y="177"/>
                    </a:cubicBezTo>
                    <a:cubicBezTo>
                      <a:pt x="71" y="177"/>
                      <a:pt x="69" y="176"/>
                      <a:pt x="69" y="177"/>
                    </a:cubicBezTo>
                    <a:cubicBezTo>
                      <a:pt x="69" y="179"/>
                      <a:pt x="68" y="181"/>
                      <a:pt x="68" y="181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1" y="186"/>
                      <a:pt x="41" y="186"/>
                      <a:pt x="41" y="186"/>
                    </a:cubicBezTo>
                    <a:cubicBezTo>
                      <a:pt x="34" y="186"/>
                      <a:pt x="34" y="186"/>
                      <a:pt x="34" y="186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5"/>
                      <a:pt x="27" y="185"/>
                      <a:pt x="26" y="185"/>
                    </a:cubicBezTo>
                    <a:cubicBezTo>
                      <a:pt x="25" y="185"/>
                      <a:pt x="19" y="183"/>
                      <a:pt x="19" y="183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85"/>
                      <a:pt x="14" y="185"/>
                      <a:pt x="14" y="184"/>
                    </a:cubicBezTo>
                    <a:cubicBezTo>
                      <a:pt x="14" y="184"/>
                      <a:pt x="14" y="183"/>
                      <a:pt x="15" y="182"/>
                    </a:cubicBezTo>
                    <a:cubicBezTo>
                      <a:pt x="16" y="182"/>
                      <a:pt x="17" y="182"/>
                      <a:pt x="19" y="181"/>
                    </a:cubicBezTo>
                    <a:cubicBezTo>
                      <a:pt x="21" y="181"/>
                      <a:pt x="22" y="181"/>
                      <a:pt x="22" y="18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3" y="179"/>
                      <a:pt x="24" y="178"/>
                      <a:pt x="22" y="179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0" y="180"/>
                      <a:pt x="19" y="180"/>
                      <a:pt x="18" y="180"/>
                    </a:cubicBezTo>
                    <a:cubicBezTo>
                      <a:pt x="18" y="180"/>
                      <a:pt x="16" y="180"/>
                      <a:pt x="16" y="180"/>
                    </a:cubicBezTo>
                    <a:cubicBezTo>
                      <a:pt x="16" y="180"/>
                      <a:pt x="15" y="179"/>
                      <a:pt x="16" y="179"/>
                    </a:cubicBezTo>
                    <a:cubicBezTo>
                      <a:pt x="17" y="178"/>
                      <a:pt x="17" y="178"/>
                      <a:pt x="18" y="178"/>
                    </a:cubicBezTo>
                    <a:cubicBezTo>
                      <a:pt x="20" y="178"/>
                      <a:pt x="21" y="177"/>
                      <a:pt x="23" y="177"/>
                    </a:cubicBezTo>
                    <a:cubicBezTo>
                      <a:pt x="25" y="177"/>
                      <a:pt x="26" y="177"/>
                      <a:pt x="26" y="177"/>
                    </a:cubicBezTo>
                    <a:cubicBezTo>
                      <a:pt x="27" y="176"/>
                      <a:pt x="28" y="176"/>
                      <a:pt x="28" y="175"/>
                    </a:cubicBezTo>
                    <a:cubicBezTo>
                      <a:pt x="28" y="174"/>
                      <a:pt x="27" y="173"/>
                      <a:pt x="27" y="173"/>
                    </a:cubicBezTo>
                    <a:cubicBezTo>
                      <a:pt x="27" y="173"/>
                      <a:pt x="26" y="173"/>
                      <a:pt x="25" y="174"/>
                    </a:cubicBezTo>
                    <a:cubicBezTo>
                      <a:pt x="24" y="174"/>
                      <a:pt x="23" y="175"/>
                      <a:pt x="22" y="175"/>
                    </a:cubicBezTo>
                    <a:cubicBezTo>
                      <a:pt x="22" y="175"/>
                      <a:pt x="22" y="175"/>
                      <a:pt x="21" y="175"/>
                    </a:cubicBezTo>
                    <a:cubicBezTo>
                      <a:pt x="20" y="175"/>
                      <a:pt x="18" y="174"/>
                      <a:pt x="18" y="174"/>
                    </a:cubicBezTo>
                    <a:cubicBezTo>
                      <a:pt x="17" y="174"/>
                      <a:pt x="16" y="174"/>
                      <a:pt x="15" y="174"/>
                    </a:cubicBezTo>
                    <a:cubicBezTo>
                      <a:pt x="14" y="174"/>
                      <a:pt x="15" y="174"/>
                      <a:pt x="13" y="174"/>
                    </a:cubicBezTo>
                    <a:cubicBezTo>
                      <a:pt x="11" y="175"/>
                      <a:pt x="12" y="175"/>
                      <a:pt x="9" y="175"/>
                    </a:cubicBezTo>
                    <a:cubicBezTo>
                      <a:pt x="7" y="175"/>
                      <a:pt x="4" y="174"/>
                      <a:pt x="4" y="174"/>
                    </a:cubicBezTo>
                    <a:cubicBezTo>
                      <a:pt x="4" y="174"/>
                      <a:pt x="2" y="175"/>
                      <a:pt x="3" y="174"/>
                    </a:cubicBezTo>
                    <a:cubicBezTo>
                      <a:pt x="5" y="173"/>
                      <a:pt x="7" y="173"/>
                      <a:pt x="8" y="172"/>
                    </a:cubicBezTo>
                    <a:cubicBezTo>
                      <a:pt x="9" y="172"/>
                      <a:pt x="10" y="172"/>
                      <a:pt x="9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10" y="171"/>
                      <a:pt x="12" y="170"/>
                      <a:pt x="12" y="170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8"/>
                      <a:pt x="16" y="168"/>
                    </a:cubicBezTo>
                    <a:cubicBezTo>
                      <a:pt x="18" y="168"/>
                      <a:pt x="18" y="168"/>
                      <a:pt x="18" y="167"/>
                    </a:cubicBezTo>
                    <a:cubicBezTo>
                      <a:pt x="19" y="167"/>
                      <a:pt x="18" y="167"/>
                      <a:pt x="19" y="167"/>
                    </a:cubicBezTo>
                    <a:cubicBezTo>
                      <a:pt x="21" y="167"/>
                      <a:pt x="21" y="166"/>
                      <a:pt x="22" y="166"/>
                    </a:cubicBezTo>
                    <a:cubicBezTo>
                      <a:pt x="24" y="166"/>
                      <a:pt x="25" y="165"/>
                      <a:pt x="24" y="165"/>
                    </a:cubicBezTo>
                    <a:cubicBezTo>
                      <a:pt x="23" y="165"/>
                      <a:pt x="23" y="165"/>
                      <a:pt x="21" y="165"/>
                    </a:cubicBezTo>
                    <a:cubicBezTo>
                      <a:pt x="20" y="166"/>
                      <a:pt x="19" y="165"/>
                      <a:pt x="19" y="166"/>
                    </a:cubicBezTo>
                    <a:cubicBezTo>
                      <a:pt x="18" y="166"/>
                      <a:pt x="16" y="166"/>
                      <a:pt x="16" y="166"/>
                    </a:cubicBezTo>
                    <a:cubicBezTo>
                      <a:pt x="15" y="165"/>
                      <a:pt x="15" y="165"/>
                      <a:pt x="14" y="166"/>
                    </a:cubicBezTo>
                    <a:cubicBezTo>
                      <a:pt x="13" y="166"/>
                      <a:pt x="14" y="167"/>
                      <a:pt x="12" y="167"/>
                    </a:cubicBezTo>
                    <a:cubicBezTo>
                      <a:pt x="11" y="167"/>
                      <a:pt x="10" y="166"/>
                      <a:pt x="10" y="166"/>
                    </a:cubicBezTo>
                    <a:cubicBezTo>
                      <a:pt x="10" y="166"/>
                      <a:pt x="7" y="166"/>
                      <a:pt x="7" y="165"/>
                    </a:cubicBezTo>
                    <a:cubicBezTo>
                      <a:pt x="7" y="165"/>
                      <a:pt x="7" y="163"/>
                      <a:pt x="7" y="163"/>
                    </a:cubicBezTo>
                    <a:cubicBezTo>
                      <a:pt x="7" y="162"/>
                      <a:pt x="8" y="162"/>
                      <a:pt x="8" y="162"/>
                    </a:cubicBezTo>
                    <a:cubicBezTo>
                      <a:pt x="7" y="161"/>
                      <a:pt x="7" y="161"/>
                      <a:pt x="7" y="161"/>
                    </a:cubicBezTo>
                    <a:cubicBezTo>
                      <a:pt x="7" y="161"/>
                      <a:pt x="7" y="161"/>
                      <a:pt x="6" y="161"/>
                    </a:cubicBezTo>
                    <a:cubicBezTo>
                      <a:pt x="6" y="161"/>
                      <a:pt x="4" y="162"/>
                      <a:pt x="4" y="162"/>
                    </a:cubicBezTo>
                    <a:cubicBezTo>
                      <a:pt x="4" y="162"/>
                      <a:pt x="4" y="162"/>
                      <a:pt x="3" y="162"/>
                    </a:cubicBezTo>
                    <a:cubicBezTo>
                      <a:pt x="3" y="162"/>
                      <a:pt x="2" y="162"/>
                      <a:pt x="2" y="162"/>
                    </a:cubicBezTo>
                    <a:cubicBezTo>
                      <a:pt x="2" y="162"/>
                      <a:pt x="2" y="161"/>
                      <a:pt x="2" y="160"/>
                    </a:cubicBezTo>
                    <a:cubicBezTo>
                      <a:pt x="2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" y="158"/>
                      <a:pt x="0" y="158"/>
                      <a:pt x="2" y="157"/>
                    </a:cubicBezTo>
                    <a:cubicBezTo>
                      <a:pt x="4" y="157"/>
                      <a:pt x="4" y="157"/>
                      <a:pt x="5" y="157"/>
                    </a:cubicBezTo>
                    <a:cubicBezTo>
                      <a:pt x="5" y="157"/>
                      <a:pt x="6" y="157"/>
                      <a:pt x="6" y="157"/>
                    </a:cubicBezTo>
                    <a:cubicBezTo>
                      <a:pt x="6" y="157"/>
                      <a:pt x="7" y="156"/>
                      <a:pt x="7" y="156"/>
                    </a:cubicBezTo>
                    <a:cubicBezTo>
                      <a:pt x="6" y="155"/>
                      <a:pt x="6" y="155"/>
                      <a:pt x="6" y="155"/>
                    </a:cubicBezTo>
                    <a:cubicBezTo>
                      <a:pt x="6" y="154"/>
                      <a:pt x="6" y="154"/>
                      <a:pt x="7" y="154"/>
                    </a:cubicBezTo>
                    <a:cubicBezTo>
                      <a:pt x="8" y="154"/>
                      <a:pt x="8" y="153"/>
                      <a:pt x="9" y="153"/>
                    </a:cubicBezTo>
                    <a:cubicBezTo>
                      <a:pt x="9" y="153"/>
                      <a:pt x="10" y="153"/>
                      <a:pt x="11" y="153"/>
                    </a:cubicBezTo>
                    <a:cubicBezTo>
                      <a:pt x="11" y="153"/>
                      <a:pt x="11" y="152"/>
                      <a:pt x="13" y="152"/>
                    </a:cubicBezTo>
                    <a:cubicBezTo>
                      <a:pt x="14" y="152"/>
                      <a:pt x="15" y="152"/>
                      <a:pt x="16" y="152"/>
                    </a:cubicBezTo>
                    <a:cubicBezTo>
                      <a:pt x="16" y="152"/>
                      <a:pt x="18" y="152"/>
                      <a:pt x="18" y="152"/>
                    </a:cubicBezTo>
                    <a:cubicBezTo>
                      <a:pt x="18" y="152"/>
                      <a:pt x="20" y="151"/>
                      <a:pt x="20" y="15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1" y="150"/>
                      <a:pt x="22" y="150"/>
                    </a:cubicBezTo>
                    <a:cubicBezTo>
                      <a:pt x="23" y="150"/>
                      <a:pt x="23" y="150"/>
                      <a:pt x="24" y="150"/>
                    </a:cubicBezTo>
                    <a:cubicBezTo>
                      <a:pt x="24" y="150"/>
                      <a:pt x="25" y="150"/>
                      <a:pt x="25" y="150"/>
                    </a:cubicBezTo>
                    <a:cubicBezTo>
                      <a:pt x="25" y="149"/>
                      <a:pt x="25" y="149"/>
                      <a:pt x="25" y="148"/>
                    </a:cubicBezTo>
                    <a:cubicBezTo>
                      <a:pt x="24" y="148"/>
                      <a:pt x="24" y="148"/>
                      <a:pt x="23" y="148"/>
                    </a:cubicBezTo>
                    <a:cubicBezTo>
                      <a:pt x="22" y="149"/>
                      <a:pt x="21" y="149"/>
                      <a:pt x="21" y="148"/>
                    </a:cubicBezTo>
                    <a:cubicBezTo>
                      <a:pt x="21" y="148"/>
                      <a:pt x="21" y="148"/>
                      <a:pt x="20" y="148"/>
                    </a:cubicBezTo>
                    <a:cubicBezTo>
                      <a:pt x="19" y="148"/>
                      <a:pt x="18" y="148"/>
                      <a:pt x="18" y="148"/>
                    </a:cubicBezTo>
                    <a:cubicBezTo>
                      <a:pt x="18" y="148"/>
                      <a:pt x="17" y="148"/>
                      <a:pt x="16" y="148"/>
                    </a:cubicBezTo>
                    <a:cubicBezTo>
                      <a:pt x="14" y="147"/>
                      <a:pt x="14" y="147"/>
                      <a:pt x="13" y="147"/>
                    </a:cubicBezTo>
                    <a:cubicBezTo>
                      <a:pt x="12" y="147"/>
                      <a:pt x="11" y="147"/>
                      <a:pt x="11" y="147"/>
                    </a:cubicBezTo>
                    <a:cubicBezTo>
                      <a:pt x="11" y="147"/>
                      <a:pt x="13" y="147"/>
                      <a:pt x="10" y="146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5" y="145"/>
                      <a:pt x="5" y="146"/>
                      <a:pt x="4" y="145"/>
                    </a:cubicBezTo>
                    <a:cubicBezTo>
                      <a:pt x="4" y="145"/>
                      <a:pt x="3" y="144"/>
                      <a:pt x="3" y="144"/>
                    </a:cubicBezTo>
                    <a:cubicBezTo>
                      <a:pt x="3" y="143"/>
                      <a:pt x="3" y="143"/>
                      <a:pt x="4" y="142"/>
                    </a:cubicBezTo>
                    <a:cubicBezTo>
                      <a:pt x="4" y="142"/>
                      <a:pt x="6" y="141"/>
                      <a:pt x="6" y="141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2"/>
                      <a:pt x="6" y="143"/>
                      <a:pt x="7" y="142"/>
                    </a:cubicBezTo>
                    <a:cubicBezTo>
                      <a:pt x="7" y="142"/>
                      <a:pt x="8" y="140"/>
                      <a:pt x="8" y="140"/>
                    </a:cubicBezTo>
                    <a:cubicBezTo>
                      <a:pt x="8" y="140"/>
                      <a:pt x="7" y="140"/>
                      <a:pt x="8" y="139"/>
                    </a:cubicBezTo>
                    <a:cubicBezTo>
                      <a:pt x="9" y="139"/>
                      <a:pt x="9" y="139"/>
                      <a:pt x="10" y="139"/>
                    </a:cubicBezTo>
                    <a:cubicBezTo>
                      <a:pt x="10" y="139"/>
                      <a:pt x="12" y="139"/>
                      <a:pt x="13" y="139"/>
                    </a:cubicBezTo>
                    <a:cubicBezTo>
                      <a:pt x="13" y="138"/>
                      <a:pt x="15" y="138"/>
                      <a:pt x="15" y="138"/>
                    </a:cubicBezTo>
                    <a:cubicBezTo>
                      <a:pt x="15" y="138"/>
                      <a:pt x="16" y="139"/>
                      <a:pt x="15" y="140"/>
                    </a:cubicBezTo>
                    <a:cubicBezTo>
                      <a:pt x="15" y="140"/>
                      <a:pt x="14" y="140"/>
                      <a:pt x="15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0"/>
                      <a:pt x="18" y="140"/>
                    </a:cubicBezTo>
                    <a:cubicBezTo>
                      <a:pt x="19" y="140"/>
                      <a:pt x="18" y="139"/>
                      <a:pt x="19" y="139"/>
                    </a:cubicBezTo>
                    <a:cubicBezTo>
                      <a:pt x="20" y="140"/>
                      <a:pt x="20" y="141"/>
                      <a:pt x="20" y="141"/>
                    </a:cubicBezTo>
                    <a:cubicBezTo>
                      <a:pt x="20" y="141"/>
                      <a:pt x="20" y="141"/>
                      <a:pt x="20" y="142"/>
                    </a:cubicBezTo>
                    <a:cubicBezTo>
                      <a:pt x="21" y="142"/>
                      <a:pt x="22" y="142"/>
                      <a:pt x="22" y="143"/>
                    </a:cubicBezTo>
                    <a:cubicBezTo>
                      <a:pt x="22" y="143"/>
                      <a:pt x="21" y="143"/>
                      <a:pt x="23" y="144"/>
                    </a:cubicBezTo>
                    <a:cubicBezTo>
                      <a:pt x="24" y="144"/>
                      <a:pt x="25" y="144"/>
                      <a:pt x="25" y="144"/>
                    </a:cubicBezTo>
                    <a:cubicBezTo>
                      <a:pt x="25" y="144"/>
                      <a:pt x="26" y="144"/>
                      <a:pt x="26" y="143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5" y="141"/>
                      <a:pt x="26" y="140"/>
                      <a:pt x="26" y="140"/>
                    </a:cubicBezTo>
                    <a:cubicBezTo>
                      <a:pt x="26" y="139"/>
                      <a:pt x="26" y="137"/>
                      <a:pt x="26" y="137"/>
                    </a:cubicBezTo>
                    <a:cubicBezTo>
                      <a:pt x="26" y="137"/>
                      <a:pt x="27" y="136"/>
                      <a:pt x="26" y="136"/>
                    </a:cubicBezTo>
                    <a:cubicBezTo>
                      <a:pt x="25" y="136"/>
                      <a:pt x="25" y="135"/>
                      <a:pt x="25" y="135"/>
                    </a:cubicBezTo>
                    <a:cubicBezTo>
                      <a:pt x="24" y="135"/>
                      <a:pt x="24" y="134"/>
                      <a:pt x="24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2" y="134"/>
                      <a:pt x="32" y="133"/>
                    </a:cubicBezTo>
                    <a:cubicBezTo>
                      <a:pt x="32" y="133"/>
                      <a:pt x="33" y="132"/>
                      <a:pt x="33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4" y="131"/>
                      <a:pt x="34" y="131"/>
                    </a:cubicBezTo>
                    <a:cubicBezTo>
                      <a:pt x="35" y="131"/>
                      <a:pt x="35" y="129"/>
                      <a:pt x="35" y="129"/>
                    </a:cubicBezTo>
                    <a:cubicBezTo>
                      <a:pt x="35" y="129"/>
                      <a:pt x="36" y="128"/>
                      <a:pt x="37" y="129"/>
                    </a:cubicBezTo>
                    <a:cubicBezTo>
                      <a:pt x="37" y="129"/>
                      <a:pt x="39" y="129"/>
                      <a:pt x="40" y="130"/>
                    </a:cubicBezTo>
                    <a:cubicBezTo>
                      <a:pt x="40" y="130"/>
                      <a:pt x="41" y="130"/>
                      <a:pt x="41" y="130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43" y="130"/>
                      <a:pt x="45" y="131"/>
                      <a:pt x="45" y="131"/>
                    </a:cubicBezTo>
                    <a:cubicBezTo>
                      <a:pt x="45" y="131"/>
                      <a:pt x="47" y="132"/>
                      <a:pt x="48" y="132"/>
                    </a:cubicBezTo>
                    <a:cubicBezTo>
                      <a:pt x="48" y="132"/>
                      <a:pt x="49" y="131"/>
                      <a:pt x="49" y="131"/>
                    </a:cubicBezTo>
                    <a:cubicBezTo>
                      <a:pt x="49" y="131"/>
                      <a:pt x="49" y="130"/>
                      <a:pt x="50" y="131"/>
                    </a:cubicBezTo>
                    <a:cubicBezTo>
                      <a:pt x="51" y="131"/>
                      <a:pt x="52" y="131"/>
                      <a:pt x="53" y="131"/>
                    </a:cubicBezTo>
                    <a:cubicBezTo>
                      <a:pt x="53" y="130"/>
                      <a:pt x="53" y="130"/>
                      <a:pt x="54" y="130"/>
                    </a:cubicBezTo>
                    <a:cubicBezTo>
                      <a:pt x="55" y="131"/>
                      <a:pt x="56" y="131"/>
                      <a:pt x="56" y="131"/>
                    </a:cubicBezTo>
                    <a:cubicBezTo>
                      <a:pt x="57" y="131"/>
                      <a:pt x="59" y="130"/>
                      <a:pt x="59" y="130"/>
                    </a:cubicBezTo>
                    <a:cubicBezTo>
                      <a:pt x="59" y="130"/>
                      <a:pt x="58" y="129"/>
                      <a:pt x="59" y="130"/>
                    </a:cubicBezTo>
                    <a:cubicBezTo>
                      <a:pt x="60" y="130"/>
                      <a:pt x="61" y="129"/>
                      <a:pt x="61" y="129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59" y="128"/>
                      <a:pt x="60" y="126"/>
                      <a:pt x="60" y="126"/>
                    </a:cubicBezTo>
                    <a:cubicBezTo>
                      <a:pt x="60" y="126"/>
                      <a:pt x="59" y="125"/>
                      <a:pt x="59" y="125"/>
                    </a:cubicBezTo>
                    <a:cubicBezTo>
                      <a:pt x="59" y="125"/>
                      <a:pt x="58" y="125"/>
                      <a:pt x="58" y="126"/>
                    </a:cubicBezTo>
                    <a:cubicBezTo>
                      <a:pt x="58" y="127"/>
                      <a:pt x="57" y="128"/>
                      <a:pt x="56" y="128"/>
                    </a:cubicBezTo>
                    <a:cubicBezTo>
                      <a:pt x="56" y="128"/>
                      <a:pt x="55" y="129"/>
                      <a:pt x="54" y="129"/>
                    </a:cubicBezTo>
                    <a:cubicBezTo>
                      <a:pt x="54" y="129"/>
                      <a:pt x="53" y="130"/>
                      <a:pt x="53" y="130"/>
                    </a:cubicBezTo>
                    <a:cubicBezTo>
                      <a:pt x="53" y="130"/>
                      <a:pt x="53" y="131"/>
                      <a:pt x="51" y="130"/>
                    </a:cubicBezTo>
                    <a:cubicBezTo>
                      <a:pt x="50" y="129"/>
                      <a:pt x="49" y="129"/>
                      <a:pt x="49" y="129"/>
                    </a:cubicBezTo>
                    <a:cubicBezTo>
                      <a:pt x="49" y="129"/>
                      <a:pt x="49" y="128"/>
                      <a:pt x="48" y="129"/>
                    </a:cubicBezTo>
                    <a:cubicBezTo>
                      <a:pt x="46" y="129"/>
                      <a:pt x="47" y="130"/>
                      <a:pt x="46" y="129"/>
                    </a:cubicBezTo>
                    <a:cubicBezTo>
                      <a:pt x="45" y="129"/>
                      <a:pt x="42" y="129"/>
                      <a:pt x="42" y="128"/>
                    </a:cubicBezTo>
                    <a:cubicBezTo>
                      <a:pt x="42" y="128"/>
                      <a:pt x="41" y="127"/>
                      <a:pt x="41" y="127"/>
                    </a:cubicBezTo>
                    <a:cubicBezTo>
                      <a:pt x="41" y="127"/>
                      <a:pt x="41" y="125"/>
                      <a:pt x="41" y="125"/>
                    </a:cubicBezTo>
                    <a:cubicBezTo>
                      <a:pt x="40" y="126"/>
                      <a:pt x="39" y="127"/>
                      <a:pt x="38" y="127"/>
                    </a:cubicBezTo>
                    <a:cubicBezTo>
                      <a:pt x="38" y="127"/>
                      <a:pt x="36" y="127"/>
                      <a:pt x="35" y="127"/>
                    </a:cubicBezTo>
                    <a:cubicBezTo>
                      <a:pt x="35" y="127"/>
                      <a:pt x="35" y="127"/>
                      <a:pt x="34" y="127"/>
                    </a:cubicBezTo>
                    <a:cubicBezTo>
                      <a:pt x="33" y="127"/>
                      <a:pt x="32" y="128"/>
                      <a:pt x="31" y="128"/>
                    </a:cubicBezTo>
                    <a:cubicBezTo>
                      <a:pt x="30" y="128"/>
                      <a:pt x="30" y="127"/>
                      <a:pt x="29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5"/>
                      <a:pt x="30" y="125"/>
                    </a:cubicBezTo>
                    <a:cubicBezTo>
                      <a:pt x="31" y="124"/>
                      <a:pt x="30" y="124"/>
                      <a:pt x="32" y="124"/>
                    </a:cubicBezTo>
                    <a:cubicBezTo>
                      <a:pt x="34" y="124"/>
                      <a:pt x="35" y="124"/>
                      <a:pt x="36" y="123"/>
                    </a:cubicBezTo>
                    <a:cubicBezTo>
                      <a:pt x="37" y="122"/>
                      <a:pt x="37" y="121"/>
                      <a:pt x="38" y="121"/>
                    </a:cubicBezTo>
                    <a:cubicBezTo>
                      <a:pt x="39" y="120"/>
                      <a:pt x="39" y="119"/>
                      <a:pt x="40" y="120"/>
                    </a:cubicBezTo>
                    <a:cubicBezTo>
                      <a:pt x="42" y="120"/>
                      <a:pt x="44" y="120"/>
                      <a:pt x="44" y="120"/>
                    </a:cubicBezTo>
                    <a:cubicBezTo>
                      <a:pt x="44" y="120"/>
                      <a:pt x="44" y="119"/>
                      <a:pt x="44" y="118"/>
                    </a:cubicBezTo>
                    <a:cubicBezTo>
                      <a:pt x="44" y="118"/>
                      <a:pt x="44" y="118"/>
                      <a:pt x="44" y="117"/>
                    </a:cubicBezTo>
                    <a:cubicBezTo>
                      <a:pt x="45" y="117"/>
                      <a:pt x="45" y="116"/>
                      <a:pt x="45" y="116"/>
                    </a:cubicBezTo>
                    <a:cubicBezTo>
                      <a:pt x="46" y="116"/>
                      <a:pt x="46" y="115"/>
                      <a:pt x="47" y="115"/>
                    </a:cubicBezTo>
                    <a:cubicBezTo>
                      <a:pt x="47" y="114"/>
                      <a:pt x="48" y="114"/>
                      <a:pt x="48" y="113"/>
                    </a:cubicBezTo>
                    <a:cubicBezTo>
                      <a:pt x="49" y="113"/>
                      <a:pt x="49" y="112"/>
                      <a:pt x="49" y="112"/>
                    </a:cubicBezTo>
                    <a:cubicBezTo>
                      <a:pt x="49" y="112"/>
                      <a:pt x="46" y="111"/>
                      <a:pt x="46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1" y="107"/>
                      <a:pt x="52" y="105"/>
                      <a:pt x="52" y="105"/>
                    </a:cubicBezTo>
                    <a:cubicBezTo>
                      <a:pt x="53" y="105"/>
                      <a:pt x="54" y="104"/>
                      <a:pt x="54" y="104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5" y="102"/>
                      <a:pt x="55" y="101"/>
                      <a:pt x="56" y="102"/>
                    </a:cubicBezTo>
                    <a:cubicBezTo>
                      <a:pt x="57" y="102"/>
                      <a:pt x="57" y="103"/>
                      <a:pt x="58" y="103"/>
                    </a:cubicBezTo>
                    <a:cubicBezTo>
                      <a:pt x="59" y="104"/>
                      <a:pt x="62" y="104"/>
                      <a:pt x="62" y="104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1"/>
                      <a:pt x="68" y="101"/>
                      <a:pt x="68" y="101"/>
                    </a:cubicBezTo>
                    <a:cubicBezTo>
                      <a:pt x="67" y="101"/>
                      <a:pt x="65" y="99"/>
                      <a:pt x="65" y="99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0" y="97"/>
                      <a:pt x="59" y="97"/>
                    </a:cubicBezTo>
                    <a:cubicBezTo>
                      <a:pt x="58" y="96"/>
                      <a:pt x="58" y="96"/>
                      <a:pt x="57" y="96"/>
                    </a:cubicBezTo>
                    <a:cubicBezTo>
                      <a:pt x="56" y="96"/>
                      <a:pt x="55" y="96"/>
                      <a:pt x="54" y="96"/>
                    </a:cubicBezTo>
                    <a:cubicBezTo>
                      <a:pt x="53" y="96"/>
                      <a:pt x="52" y="96"/>
                      <a:pt x="51" y="96"/>
                    </a:cubicBezTo>
                    <a:cubicBezTo>
                      <a:pt x="51" y="96"/>
                      <a:pt x="50" y="96"/>
                      <a:pt x="49" y="96"/>
                    </a:cubicBezTo>
                    <a:cubicBezTo>
                      <a:pt x="49" y="95"/>
                      <a:pt x="50" y="94"/>
                      <a:pt x="49" y="94"/>
                    </a:cubicBezTo>
                    <a:cubicBezTo>
                      <a:pt x="48" y="94"/>
                      <a:pt x="47" y="92"/>
                      <a:pt x="46" y="93"/>
                    </a:cubicBezTo>
                    <a:cubicBezTo>
                      <a:pt x="46" y="93"/>
                      <a:pt x="46" y="93"/>
                      <a:pt x="45" y="93"/>
                    </a:cubicBezTo>
                    <a:cubicBezTo>
                      <a:pt x="45" y="94"/>
                      <a:pt x="44" y="94"/>
                      <a:pt x="44" y="94"/>
                    </a:cubicBezTo>
                    <a:cubicBezTo>
                      <a:pt x="43" y="93"/>
                      <a:pt x="43" y="94"/>
                      <a:pt x="44" y="93"/>
                    </a:cubicBezTo>
                    <a:cubicBezTo>
                      <a:pt x="44" y="92"/>
                      <a:pt x="43" y="90"/>
                      <a:pt x="44" y="90"/>
                    </a:cubicBezTo>
                    <a:cubicBezTo>
                      <a:pt x="45" y="91"/>
                      <a:pt x="45" y="91"/>
                      <a:pt x="46" y="91"/>
                    </a:cubicBezTo>
                    <a:cubicBezTo>
                      <a:pt x="46" y="91"/>
                      <a:pt x="47" y="91"/>
                      <a:pt x="47" y="91"/>
                    </a:cubicBezTo>
                    <a:cubicBezTo>
                      <a:pt x="47" y="90"/>
                      <a:pt x="48" y="88"/>
                      <a:pt x="48" y="88"/>
                    </a:cubicBezTo>
                    <a:cubicBezTo>
                      <a:pt x="48" y="88"/>
                      <a:pt x="51" y="89"/>
                      <a:pt x="50" y="88"/>
                    </a:cubicBezTo>
                    <a:cubicBezTo>
                      <a:pt x="49" y="87"/>
                      <a:pt x="47" y="86"/>
                      <a:pt x="47" y="86"/>
                    </a:cubicBezTo>
                    <a:cubicBezTo>
                      <a:pt x="47" y="86"/>
                      <a:pt x="46" y="86"/>
                      <a:pt x="46" y="87"/>
                    </a:cubicBezTo>
                    <a:cubicBezTo>
                      <a:pt x="45" y="88"/>
                      <a:pt x="46" y="88"/>
                      <a:pt x="45" y="89"/>
                    </a:cubicBezTo>
                    <a:cubicBezTo>
                      <a:pt x="44" y="89"/>
                      <a:pt x="44" y="89"/>
                      <a:pt x="43" y="89"/>
                    </a:cubicBezTo>
                    <a:cubicBezTo>
                      <a:pt x="43" y="89"/>
                      <a:pt x="43" y="89"/>
                      <a:pt x="42" y="89"/>
                    </a:cubicBezTo>
                    <a:cubicBezTo>
                      <a:pt x="42" y="89"/>
                      <a:pt x="40" y="89"/>
                      <a:pt x="40" y="88"/>
                    </a:cubicBezTo>
                    <a:cubicBezTo>
                      <a:pt x="40" y="88"/>
                      <a:pt x="40" y="88"/>
                      <a:pt x="40" y="87"/>
                    </a:cubicBezTo>
                    <a:cubicBezTo>
                      <a:pt x="40" y="86"/>
                      <a:pt x="40" y="85"/>
                      <a:pt x="42" y="85"/>
                    </a:cubicBezTo>
                    <a:cubicBezTo>
                      <a:pt x="43" y="85"/>
                      <a:pt x="43" y="86"/>
                      <a:pt x="43" y="85"/>
                    </a:cubicBezTo>
                    <a:cubicBezTo>
                      <a:pt x="43" y="85"/>
                      <a:pt x="43" y="84"/>
                      <a:pt x="42" y="84"/>
                    </a:cubicBezTo>
                    <a:cubicBezTo>
                      <a:pt x="42" y="83"/>
                      <a:pt x="42" y="83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9" y="84"/>
                      <a:pt x="37" y="84"/>
                    </a:cubicBezTo>
                    <a:cubicBezTo>
                      <a:pt x="36" y="83"/>
                      <a:pt x="37" y="83"/>
                      <a:pt x="36" y="82"/>
                    </a:cubicBezTo>
                    <a:cubicBezTo>
                      <a:pt x="36" y="81"/>
                      <a:pt x="36" y="81"/>
                      <a:pt x="35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3" y="80"/>
                      <a:pt x="32" y="80"/>
                      <a:pt x="32" y="79"/>
                    </a:cubicBezTo>
                    <a:cubicBezTo>
                      <a:pt x="32" y="78"/>
                      <a:pt x="32" y="77"/>
                      <a:pt x="33" y="78"/>
                    </a:cubicBezTo>
                    <a:cubicBezTo>
                      <a:pt x="34" y="78"/>
                      <a:pt x="33" y="77"/>
                      <a:pt x="34" y="78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7" y="79"/>
                      <a:pt x="36" y="78"/>
                    </a:cubicBezTo>
                    <a:cubicBezTo>
                      <a:pt x="36" y="77"/>
                      <a:pt x="35" y="76"/>
                      <a:pt x="35" y="76"/>
                    </a:cubicBezTo>
                    <a:cubicBezTo>
                      <a:pt x="35" y="76"/>
                      <a:pt x="34" y="76"/>
                      <a:pt x="34" y="75"/>
                    </a:cubicBezTo>
                    <a:cubicBezTo>
                      <a:pt x="34" y="74"/>
                      <a:pt x="34" y="74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5" y="73"/>
                      <a:pt x="34" y="73"/>
                      <a:pt x="35" y="73"/>
                    </a:cubicBezTo>
                    <a:cubicBezTo>
                      <a:pt x="37" y="73"/>
                      <a:pt x="36" y="73"/>
                      <a:pt x="37" y="73"/>
                    </a:cubicBezTo>
                    <a:cubicBezTo>
                      <a:pt x="37" y="73"/>
                      <a:pt x="38" y="73"/>
                      <a:pt x="38" y="73"/>
                    </a:cubicBezTo>
                    <a:cubicBezTo>
                      <a:pt x="38" y="74"/>
                      <a:pt x="39" y="72"/>
                      <a:pt x="39" y="72"/>
                    </a:cubicBezTo>
                    <a:cubicBezTo>
                      <a:pt x="39" y="72"/>
                      <a:pt x="38" y="71"/>
                      <a:pt x="39" y="71"/>
                    </a:cubicBezTo>
                    <a:cubicBezTo>
                      <a:pt x="40" y="71"/>
                      <a:pt x="40" y="72"/>
                      <a:pt x="41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72"/>
                      <a:pt x="45" y="73"/>
                      <a:pt x="45" y="72"/>
                    </a:cubicBezTo>
                    <a:cubicBezTo>
                      <a:pt x="44" y="71"/>
                      <a:pt x="44" y="72"/>
                      <a:pt x="44" y="71"/>
                    </a:cubicBezTo>
                    <a:cubicBezTo>
                      <a:pt x="43" y="70"/>
                      <a:pt x="43" y="71"/>
                      <a:pt x="43" y="69"/>
                    </a:cubicBezTo>
                    <a:cubicBezTo>
                      <a:pt x="44" y="68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6" y="64"/>
                      <a:pt x="47" y="64"/>
                      <a:pt x="48" y="64"/>
                    </a:cubicBezTo>
                    <a:cubicBezTo>
                      <a:pt x="50" y="64"/>
                      <a:pt x="51" y="65"/>
                      <a:pt x="52" y="65"/>
                    </a:cubicBezTo>
                    <a:cubicBezTo>
                      <a:pt x="54" y="65"/>
                      <a:pt x="55" y="65"/>
                      <a:pt x="55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3"/>
                    </a:cubicBezTo>
                    <a:cubicBezTo>
                      <a:pt x="55" y="63"/>
                      <a:pt x="55" y="63"/>
                      <a:pt x="56" y="63"/>
                    </a:cubicBezTo>
                    <a:cubicBezTo>
                      <a:pt x="56" y="63"/>
                      <a:pt x="57" y="61"/>
                      <a:pt x="57" y="61"/>
                    </a:cubicBezTo>
                    <a:cubicBezTo>
                      <a:pt x="56" y="60"/>
                      <a:pt x="56" y="60"/>
                      <a:pt x="55" y="59"/>
                    </a:cubicBezTo>
                    <a:cubicBezTo>
                      <a:pt x="53" y="59"/>
                      <a:pt x="50" y="59"/>
                      <a:pt x="50" y="59"/>
                    </a:cubicBezTo>
                    <a:cubicBezTo>
                      <a:pt x="50" y="59"/>
                      <a:pt x="49" y="59"/>
                      <a:pt x="48" y="59"/>
                    </a:cubicBezTo>
                    <a:cubicBezTo>
                      <a:pt x="47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6"/>
                    </a:cubicBezTo>
                    <a:cubicBezTo>
                      <a:pt x="44" y="55"/>
                      <a:pt x="43" y="55"/>
                      <a:pt x="43" y="5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3" y="52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2"/>
                      <a:pt x="42" y="52"/>
                      <a:pt x="40" y="51"/>
                    </a:cubicBezTo>
                    <a:cubicBezTo>
                      <a:pt x="38" y="51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9" y="49"/>
                    </a:cubicBezTo>
                    <a:cubicBezTo>
                      <a:pt x="40" y="49"/>
                      <a:pt x="41" y="49"/>
                      <a:pt x="42" y="49"/>
                    </a:cubicBezTo>
                    <a:cubicBezTo>
                      <a:pt x="43" y="50"/>
                      <a:pt x="45" y="49"/>
                      <a:pt x="45" y="49"/>
                    </a:cubicBezTo>
                    <a:cubicBezTo>
                      <a:pt x="45" y="49"/>
                      <a:pt x="44" y="49"/>
                      <a:pt x="46" y="50"/>
                    </a:cubicBezTo>
                    <a:cubicBezTo>
                      <a:pt x="48" y="51"/>
                      <a:pt x="47" y="51"/>
                      <a:pt x="48" y="51"/>
                    </a:cubicBezTo>
                    <a:cubicBezTo>
                      <a:pt x="49" y="51"/>
                      <a:pt x="50" y="50"/>
                      <a:pt x="49" y="50"/>
                    </a:cubicBezTo>
                    <a:cubicBezTo>
                      <a:pt x="49" y="49"/>
                      <a:pt x="50" y="49"/>
                      <a:pt x="49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7"/>
                    </a:cubicBezTo>
                    <a:cubicBezTo>
                      <a:pt x="48" y="46"/>
                      <a:pt x="49" y="45"/>
                      <a:pt x="49" y="45"/>
                    </a:cubicBezTo>
                    <a:cubicBezTo>
                      <a:pt x="50" y="45"/>
                      <a:pt x="50" y="45"/>
                      <a:pt x="50" y="44"/>
                    </a:cubicBezTo>
                    <a:cubicBezTo>
                      <a:pt x="50" y="44"/>
                      <a:pt x="50" y="43"/>
                      <a:pt x="50" y="43"/>
                    </a:cubicBezTo>
                    <a:cubicBezTo>
                      <a:pt x="50" y="42"/>
                      <a:pt x="51" y="41"/>
                      <a:pt x="51" y="41"/>
                    </a:cubicBezTo>
                    <a:cubicBezTo>
                      <a:pt x="51" y="41"/>
                      <a:pt x="50" y="40"/>
                      <a:pt x="50" y="40"/>
                    </a:cubicBezTo>
                    <a:cubicBezTo>
                      <a:pt x="50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4"/>
                      <a:pt x="45" y="45"/>
                      <a:pt x="45" y="45"/>
                    </a:cubicBezTo>
                    <a:cubicBezTo>
                      <a:pt x="45" y="45"/>
                      <a:pt x="44" y="43"/>
                      <a:pt x="44" y="42"/>
                    </a:cubicBezTo>
                    <a:cubicBezTo>
                      <a:pt x="44" y="42"/>
                      <a:pt x="45" y="41"/>
                      <a:pt x="46" y="41"/>
                    </a:cubicBezTo>
                    <a:cubicBezTo>
                      <a:pt x="47" y="41"/>
                      <a:pt x="47" y="41"/>
                      <a:pt x="47" y="40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7"/>
                      <a:pt x="49" y="36"/>
                      <a:pt x="50" y="36"/>
                    </a:cubicBezTo>
                    <a:cubicBezTo>
                      <a:pt x="50" y="36"/>
                      <a:pt x="49" y="34"/>
                      <a:pt x="51" y="36"/>
                    </a:cubicBezTo>
                    <a:cubicBezTo>
                      <a:pt x="52" y="37"/>
                      <a:pt x="52" y="37"/>
                      <a:pt x="53" y="38"/>
                    </a:cubicBezTo>
                    <a:cubicBezTo>
                      <a:pt x="54" y="38"/>
                      <a:pt x="56" y="39"/>
                      <a:pt x="56" y="38"/>
                    </a:cubicBezTo>
                    <a:cubicBezTo>
                      <a:pt x="56" y="38"/>
                      <a:pt x="56" y="37"/>
                      <a:pt x="56" y="36"/>
                    </a:cubicBezTo>
                    <a:cubicBezTo>
                      <a:pt x="56" y="36"/>
                      <a:pt x="55" y="36"/>
                      <a:pt x="56" y="35"/>
                    </a:cubicBezTo>
                    <a:cubicBezTo>
                      <a:pt x="56" y="35"/>
                      <a:pt x="56" y="35"/>
                      <a:pt x="57" y="35"/>
                    </a:cubicBezTo>
                    <a:cubicBezTo>
                      <a:pt x="59" y="36"/>
                      <a:pt x="58" y="36"/>
                      <a:pt x="59" y="37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2" y="38"/>
                      <a:pt x="62" y="38"/>
                      <a:pt x="63" y="38"/>
                    </a:cubicBezTo>
                    <a:cubicBezTo>
                      <a:pt x="64" y="38"/>
                      <a:pt x="63" y="37"/>
                      <a:pt x="65" y="39"/>
                    </a:cubicBezTo>
                    <a:cubicBezTo>
                      <a:pt x="66" y="40"/>
                      <a:pt x="66" y="40"/>
                      <a:pt x="67" y="40"/>
                    </a:cubicBezTo>
                    <a:cubicBezTo>
                      <a:pt x="68" y="41"/>
                      <a:pt x="70" y="40"/>
                      <a:pt x="70" y="40"/>
                    </a:cubicBezTo>
                    <a:cubicBezTo>
                      <a:pt x="70" y="40"/>
                      <a:pt x="70" y="39"/>
                      <a:pt x="71" y="41"/>
                    </a:cubicBezTo>
                    <a:cubicBezTo>
                      <a:pt x="72" y="43"/>
                      <a:pt x="73" y="43"/>
                      <a:pt x="73" y="43"/>
                    </a:cubicBezTo>
                    <a:cubicBezTo>
                      <a:pt x="73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6"/>
                    </a:cubicBezTo>
                    <a:cubicBezTo>
                      <a:pt x="74" y="46"/>
                      <a:pt x="74" y="47"/>
                      <a:pt x="75" y="47"/>
                    </a:cubicBezTo>
                    <a:cubicBezTo>
                      <a:pt x="75" y="47"/>
                      <a:pt x="76" y="47"/>
                      <a:pt x="76" y="47"/>
                    </a:cubicBezTo>
                    <a:cubicBezTo>
                      <a:pt x="76" y="47"/>
                      <a:pt x="77" y="46"/>
                      <a:pt x="77" y="46"/>
                    </a:cubicBezTo>
                    <a:cubicBezTo>
                      <a:pt x="77" y="46"/>
                      <a:pt x="79" y="45"/>
                      <a:pt x="79" y="45"/>
                    </a:cubicBezTo>
                    <a:cubicBezTo>
                      <a:pt x="79" y="45"/>
                      <a:pt x="79" y="44"/>
                      <a:pt x="81" y="45"/>
                    </a:cubicBezTo>
                    <a:cubicBezTo>
                      <a:pt x="82" y="45"/>
                      <a:pt x="84" y="46"/>
                      <a:pt x="84" y="46"/>
                    </a:cubicBezTo>
                    <a:cubicBezTo>
                      <a:pt x="84" y="46"/>
                      <a:pt x="84" y="47"/>
                      <a:pt x="84" y="47"/>
                    </a:cubicBezTo>
                    <a:cubicBezTo>
                      <a:pt x="85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50"/>
                      <a:pt x="91" y="52"/>
                      <a:pt x="91" y="52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50"/>
                      <a:pt x="90" y="48"/>
                      <a:pt x="92" y="48"/>
                    </a:cubicBezTo>
                    <a:cubicBezTo>
                      <a:pt x="94" y="48"/>
                      <a:pt x="95" y="47"/>
                      <a:pt x="95" y="47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6"/>
                      <a:pt x="92" y="44"/>
                      <a:pt x="92" y="44"/>
                    </a:cubicBezTo>
                    <a:cubicBezTo>
                      <a:pt x="93" y="44"/>
                      <a:pt x="94" y="42"/>
                      <a:pt x="96" y="42"/>
                    </a:cubicBezTo>
                    <a:cubicBezTo>
                      <a:pt x="98" y="42"/>
                      <a:pt x="100" y="41"/>
                      <a:pt x="100" y="41"/>
                    </a:cubicBezTo>
                    <a:cubicBezTo>
                      <a:pt x="100" y="41"/>
                      <a:pt x="100" y="40"/>
                      <a:pt x="102" y="40"/>
                    </a:cubicBezTo>
                    <a:cubicBezTo>
                      <a:pt x="104" y="40"/>
                      <a:pt x="105" y="40"/>
                      <a:pt x="106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8"/>
                      <a:pt x="106" y="38"/>
                      <a:pt x="108" y="37"/>
                    </a:cubicBezTo>
                    <a:cubicBezTo>
                      <a:pt x="109" y="37"/>
                      <a:pt x="110" y="36"/>
                      <a:pt x="110" y="36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2"/>
                      <a:pt x="106" y="32"/>
                    </a:cubicBezTo>
                    <a:cubicBezTo>
                      <a:pt x="105" y="32"/>
                      <a:pt x="102" y="34"/>
                      <a:pt x="102" y="34"/>
                    </a:cubicBezTo>
                    <a:cubicBezTo>
                      <a:pt x="102" y="34"/>
                      <a:pt x="102" y="33"/>
                      <a:pt x="101" y="33"/>
                    </a:cubicBezTo>
                    <a:cubicBezTo>
                      <a:pt x="101" y="32"/>
                      <a:pt x="101" y="32"/>
                      <a:pt x="100" y="32"/>
                    </a:cubicBezTo>
                    <a:cubicBezTo>
                      <a:pt x="99" y="32"/>
                      <a:pt x="100" y="32"/>
                      <a:pt x="98" y="31"/>
                    </a:cubicBezTo>
                    <a:cubicBezTo>
                      <a:pt x="96" y="30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4" y="28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2" y="26"/>
                      <a:pt x="92" y="26"/>
                      <a:pt x="94" y="25"/>
                    </a:cubicBezTo>
                    <a:cubicBezTo>
                      <a:pt x="95" y="24"/>
                      <a:pt x="94" y="24"/>
                      <a:pt x="96" y="23"/>
                    </a:cubicBezTo>
                    <a:cubicBezTo>
                      <a:pt x="97" y="22"/>
                      <a:pt x="96" y="21"/>
                      <a:pt x="98" y="22"/>
                    </a:cubicBezTo>
                    <a:cubicBezTo>
                      <a:pt x="101" y="23"/>
                      <a:pt x="101" y="23"/>
                      <a:pt x="102" y="24"/>
                    </a:cubicBezTo>
                    <a:cubicBezTo>
                      <a:pt x="103" y="24"/>
                      <a:pt x="107" y="24"/>
                      <a:pt x="105" y="23"/>
                    </a:cubicBezTo>
                    <a:cubicBezTo>
                      <a:pt x="104" y="22"/>
                      <a:pt x="102" y="21"/>
                      <a:pt x="102" y="20"/>
                    </a:cubicBezTo>
                    <a:cubicBezTo>
                      <a:pt x="102" y="20"/>
                      <a:pt x="100" y="20"/>
                      <a:pt x="102" y="20"/>
                    </a:cubicBezTo>
                    <a:cubicBezTo>
                      <a:pt x="103" y="20"/>
                      <a:pt x="104" y="19"/>
                      <a:pt x="105" y="20"/>
                    </a:cubicBezTo>
                    <a:cubicBezTo>
                      <a:pt x="105" y="20"/>
                      <a:pt x="103" y="20"/>
                      <a:pt x="106" y="20"/>
                    </a:cubicBezTo>
                    <a:cubicBezTo>
                      <a:pt x="109" y="20"/>
                      <a:pt x="110" y="20"/>
                      <a:pt x="108" y="19"/>
                    </a:cubicBezTo>
                    <a:cubicBezTo>
                      <a:pt x="107" y="18"/>
                      <a:pt x="107" y="18"/>
                      <a:pt x="106" y="17"/>
                    </a:cubicBezTo>
                    <a:cubicBezTo>
                      <a:pt x="106" y="16"/>
                      <a:pt x="105" y="16"/>
                      <a:pt x="106" y="16"/>
                    </a:cubicBezTo>
                    <a:cubicBezTo>
                      <a:pt x="106" y="15"/>
                      <a:pt x="106" y="16"/>
                      <a:pt x="107" y="15"/>
                    </a:cubicBezTo>
                    <a:cubicBezTo>
                      <a:pt x="107" y="14"/>
                      <a:pt x="107" y="13"/>
                      <a:pt x="107" y="13"/>
                    </a:cubicBezTo>
                    <a:cubicBezTo>
                      <a:pt x="107" y="13"/>
                      <a:pt x="106" y="13"/>
                      <a:pt x="107" y="12"/>
                    </a:cubicBezTo>
                    <a:cubicBezTo>
                      <a:pt x="109" y="10"/>
                      <a:pt x="109" y="10"/>
                      <a:pt x="110" y="10"/>
                    </a:cubicBezTo>
                    <a:cubicBezTo>
                      <a:pt x="110" y="10"/>
                      <a:pt x="111" y="9"/>
                      <a:pt x="112" y="9"/>
                    </a:cubicBezTo>
                    <a:cubicBezTo>
                      <a:pt x="112" y="8"/>
                      <a:pt x="113" y="6"/>
                      <a:pt x="113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7" y="6"/>
                      <a:pt x="117" y="6"/>
                    </a:cubicBezTo>
                    <a:cubicBezTo>
                      <a:pt x="117" y="7"/>
                      <a:pt x="117" y="5"/>
                      <a:pt x="117" y="5"/>
                    </a:cubicBezTo>
                    <a:cubicBezTo>
                      <a:pt x="117" y="5"/>
                      <a:pt x="118" y="5"/>
                      <a:pt x="118" y="5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20" y="7"/>
                      <a:pt x="121" y="6"/>
                      <a:pt x="121" y="6"/>
                    </a:cubicBezTo>
                    <a:cubicBezTo>
                      <a:pt x="121" y="6"/>
                      <a:pt x="122" y="5"/>
                      <a:pt x="123" y="5"/>
                    </a:cubicBezTo>
                    <a:cubicBezTo>
                      <a:pt x="124" y="5"/>
                      <a:pt x="125" y="5"/>
                      <a:pt x="125" y="5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6" y="7"/>
                      <a:pt x="127" y="8"/>
                      <a:pt x="127" y="8"/>
                    </a:cubicBezTo>
                    <a:cubicBezTo>
                      <a:pt x="127" y="8"/>
                      <a:pt x="129" y="8"/>
                      <a:pt x="129" y="7"/>
                    </a:cubicBezTo>
                    <a:cubicBezTo>
                      <a:pt x="129" y="7"/>
                      <a:pt x="128" y="7"/>
                      <a:pt x="130" y="6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3" y="3"/>
                      <a:pt x="134" y="3"/>
                    </a:cubicBezTo>
                    <a:cubicBezTo>
                      <a:pt x="135" y="4"/>
                      <a:pt x="135" y="3"/>
                      <a:pt x="135" y="4"/>
                    </a:cubicBezTo>
                    <a:cubicBezTo>
                      <a:pt x="135" y="4"/>
                      <a:pt x="136" y="5"/>
                      <a:pt x="136" y="5"/>
                    </a:cubicBezTo>
                    <a:cubicBezTo>
                      <a:pt x="136" y="5"/>
                      <a:pt x="136" y="8"/>
                      <a:pt x="136" y="8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6" y="9"/>
                      <a:pt x="136" y="10"/>
                      <a:pt x="136" y="10"/>
                    </a:cubicBezTo>
                    <a:cubicBezTo>
                      <a:pt x="136" y="11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3"/>
                      <a:pt x="136" y="14"/>
                    </a:cubicBezTo>
                    <a:cubicBezTo>
                      <a:pt x="135" y="15"/>
                      <a:pt x="136" y="15"/>
                      <a:pt x="135" y="16"/>
                    </a:cubicBezTo>
                    <a:cubicBezTo>
                      <a:pt x="135" y="16"/>
                      <a:pt x="134" y="16"/>
                      <a:pt x="134" y="16"/>
                    </a:cubicBezTo>
                    <a:cubicBezTo>
                      <a:pt x="134" y="16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6" y="17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7" y="17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8" y="14"/>
                    </a:cubicBezTo>
                    <a:cubicBezTo>
                      <a:pt x="138" y="14"/>
                      <a:pt x="139" y="13"/>
                      <a:pt x="139" y="12"/>
                    </a:cubicBezTo>
                    <a:cubicBezTo>
                      <a:pt x="139" y="12"/>
                      <a:pt x="138" y="11"/>
                      <a:pt x="138" y="11"/>
                    </a:cubicBezTo>
                    <a:cubicBezTo>
                      <a:pt x="138" y="11"/>
                      <a:pt x="137" y="9"/>
                      <a:pt x="137" y="8"/>
                    </a:cubicBezTo>
                    <a:cubicBezTo>
                      <a:pt x="137" y="8"/>
                      <a:pt x="137" y="8"/>
                      <a:pt x="137" y="7"/>
                    </a:cubicBezTo>
                    <a:cubicBezTo>
                      <a:pt x="138" y="7"/>
                      <a:pt x="138" y="6"/>
                      <a:pt x="138" y="6"/>
                    </a:cubicBezTo>
                    <a:cubicBezTo>
                      <a:pt x="139" y="5"/>
                      <a:pt x="140" y="4"/>
                      <a:pt x="140" y="4"/>
                    </a:cubicBezTo>
                    <a:cubicBezTo>
                      <a:pt x="140" y="4"/>
                      <a:pt x="142" y="4"/>
                      <a:pt x="143" y="4"/>
                    </a:cubicBezTo>
                    <a:cubicBezTo>
                      <a:pt x="143" y="4"/>
                      <a:pt x="142" y="3"/>
                      <a:pt x="144" y="4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6"/>
                      <a:pt x="144" y="6"/>
                      <a:pt x="146" y="6"/>
                    </a:cubicBezTo>
                    <a:cubicBezTo>
                      <a:pt x="147" y="6"/>
                      <a:pt x="148" y="6"/>
                      <a:pt x="147" y="6"/>
                    </a:cubicBezTo>
                    <a:cubicBezTo>
                      <a:pt x="146" y="5"/>
                      <a:pt x="146" y="4"/>
                      <a:pt x="145" y="4"/>
                    </a:cubicBezTo>
                    <a:cubicBezTo>
                      <a:pt x="145" y="4"/>
                      <a:pt x="144" y="3"/>
                      <a:pt x="144" y="3"/>
                    </a:cubicBezTo>
                    <a:cubicBezTo>
                      <a:pt x="144" y="2"/>
                      <a:pt x="144" y="0"/>
                      <a:pt x="145" y="1"/>
                    </a:cubicBezTo>
                    <a:cubicBezTo>
                      <a:pt x="146" y="1"/>
                      <a:pt x="145" y="0"/>
                      <a:pt x="146" y="1"/>
                    </a:cubicBezTo>
                    <a:cubicBezTo>
                      <a:pt x="148" y="3"/>
                      <a:pt x="149" y="4"/>
                      <a:pt x="149" y="4"/>
                    </a:cubicBezTo>
                    <a:cubicBezTo>
                      <a:pt x="149" y="5"/>
                      <a:pt x="150" y="5"/>
                      <a:pt x="150" y="5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1" y="7"/>
                      <a:pt x="152" y="8"/>
                      <a:pt x="152" y="8"/>
                    </a:cubicBezTo>
                    <a:cubicBezTo>
                      <a:pt x="152" y="8"/>
                      <a:pt x="152" y="8"/>
                      <a:pt x="153" y="8"/>
                    </a:cubicBezTo>
                    <a:cubicBezTo>
                      <a:pt x="153" y="9"/>
                      <a:pt x="155" y="10"/>
                      <a:pt x="155" y="10"/>
                    </a:cubicBezTo>
                    <a:cubicBezTo>
                      <a:pt x="155" y="10"/>
                      <a:pt x="156" y="11"/>
                      <a:pt x="156" y="11"/>
                    </a:cubicBezTo>
                    <a:cubicBezTo>
                      <a:pt x="155" y="12"/>
                      <a:pt x="155" y="13"/>
                      <a:pt x="155" y="13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1" y="20"/>
                      <a:pt x="151" y="21"/>
                      <a:pt x="151" y="21"/>
                    </a:cubicBezTo>
                    <a:cubicBezTo>
                      <a:pt x="151" y="21"/>
                      <a:pt x="150" y="22"/>
                      <a:pt x="148" y="22"/>
                    </a:cubicBezTo>
                    <a:cubicBezTo>
                      <a:pt x="146" y="21"/>
                      <a:pt x="144" y="23"/>
                      <a:pt x="144" y="23"/>
                    </a:cubicBezTo>
                    <a:cubicBezTo>
                      <a:pt x="144" y="23"/>
                      <a:pt x="139" y="22"/>
                      <a:pt x="138" y="22"/>
                    </a:cubicBezTo>
                    <a:cubicBezTo>
                      <a:pt x="137" y="22"/>
                      <a:pt x="137" y="26"/>
                      <a:pt x="137" y="27"/>
                    </a:cubicBezTo>
                    <a:cubicBezTo>
                      <a:pt x="137" y="28"/>
                      <a:pt x="135" y="29"/>
                      <a:pt x="132" y="29"/>
                    </a:cubicBezTo>
                    <a:cubicBezTo>
                      <a:pt x="129" y="30"/>
                      <a:pt x="131" y="30"/>
                      <a:pt x="130" y="33"/>
                    </a:cubicBezTo>
                    <a:cubicBezTo>
                      <a:pt x="129" y="37"/>
                      <a:pt x="128" y="34"/>
                      <a:pt x="126" y="33"/>
                    </a:cubicBezTo>
                    <a:cubicBezTo>
                      <a:pt x="124" y="33"/>
                      <a:pt x="124" y="33"/>
                      <a:pt x="121" y="33"/>
                    </a:cubicBezTo>
                    <a:cubicBezTo>
                      <a:pt x="118" y="34"/>
                      <a:pt x="120" y="36"/>
                      <a:pt x="120" y="36"/>
                    </a:cubicBezTo>
                    <a:cubicBezTo>
                      <a:pt x="120" y="36"/>
                      <a:pt x="122" y="38"/>
                      <a:pt x="123" y="38"/>
                    </a:cubicBezTo>
                    <a:cubicBezTo>
                      <a:pt x="125" y="39"/>
                      <a:pt x="123" y="41"/>
                      <a:pt x="123" y="41"/>
                    </a:cubicBezTo>
                    <a:cubicBezTo>
                      <a:pt x="123" y="41"/>
                      <a:pt x="122" y="43"/>
                      <a:pt x="121" y="43"/>
                    </a:cubicBezTo>
                    <a:cubicBezTo>
                      <a:pt x="120" y="42"/>
                      <a:pt x="115" y="42"/>
                      <a:pt x="115" y="42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1" y="49"/>
                      <a:pt x="114" y="53"/>
                    </a:cubicBezTo>
                    <a:cubicBezTo>
                      <a:pt x="117" y="57"/>
                      <a:pt x="114" y="54"/>
                      <a:pt x="114" y="54"/>
                    </a:cubicBezTo>
                    <a:cubicBezTo>
                      <a:pt x="114" y="54"/>
                      <a:pt x="115" y="57"/>
                      <a:pt x="115" y="59"/>
                    </a:cubicBezTo>
                    <a:cubicBezTo>
                      <a:pt x="115" y="61"/>
                      <a:pt x="115" y="60"/>
                      <a:pt x="116" y="60"/>
                    </a:cubicBezTo>
                    <a:cubicBezTo>
                      <a:pt x="117" y="60"/>
                      <a:pt x="119" y="60"/>
                      <a:pt x="119" y="60"/>
                    </a:cubicBezTo>
                    <a:cubicBezTo>
                      <a:pt x="119" y="60"/>
                      <a:pt x="123" y="66"/>
                      <a:pt x="123" y="66"/>
                    </a:cubicBezTo>
                    <a:cubicBezTo>
                      <a:pt x="124" y="66"/>
                      <a:pt x="129" y="65"/>
                      <a:pt x="129" y="65"/>
                    </a:cubicBezTo>
                    <a:cubicBezTo>
                      <a:pt x="129" y="65"/>
                      <a:pt x="133" y="64"/>
                      <a:pt x="135" y="64"/>
                    </a:cubicBezTo>
                    <a:cubicBezTo>
                      <a:pt x="137" y="63"/>
                      <a:pt x="135" y="61"/>
                      <a:pt x="135" y="61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6" y="76"/>
                      <a:pt x="157" y="77"/>
                    </a:cubicBezTo>
                    <a:cubicBezTo>
                      <a:pt x="158" y="77"/>
                      <a:pt x="161" y="76"/>
                      <a:pt x="161" y="76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66" y="80"/>
                      <a:pt x="166" y="80"/>
                      <a:pt x="166" y="80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3"/>
                      <a:pt x="165" y="83"/>
                    </a:cubicBezTo>
                    <a:cubicBezTo>
                      <a:pt x="163" y="82"/>
                      <a:pt x="162" y="82"/>
                      <a:pt x="162" y="82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5"/>
                      <a:pt x="159" y="95"/>
                      <a:pt x="159" y="95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8" y="100"/>
                      <a:pt x="158" y="101"/>
                    </a:cubicBezTo>
                    <a:cubicBezTo>
                      <a:pt x="158" y="101"/>
                      <a:pt x="160" y="103"/>
                      <a:pt x="160" y="103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4"/>
                      <a:pt x="158" y="114"/>
                      <a:pt x="158" y="114"/>
                    </a:cubicBezTo>
                    <a:cubicBezTo>
                      <a:pt x="158" y="114"/>
                      <a:pt x="160" y="115"/>
                      <a:pt x="159" y="115"/>
                    </a:cubicBezTo>
                    <a:cubicBezTo>
                      <a:pt x="158" y="115"/>
                      <a:pt x="156" y="115"/>
                      <a:pt x="156" y="115"/>
                    </a:cubicBezTo>
                    <a:cubicBezTo>
                      <a:pt x="156" y="115"/>
                      <a:pt x="156" y="116"/>
                      <a:pt x="156" y="117"/>
                    </a:cubicBezTo>
                    <a:cubicBezTo>
                      <a:pt x="156" y="117"/>
                      <a:pt x="157" y="119"/>
                      <a:pt x="157" y="119"/>
                    </a:cubicBezTo>
                    <a:cubicBezTo>
                      <a:pt x="157" y="119"/>
                      <a:pt x="158" y="119"/>
                      <a:pt x="158" y="120"/>
                    </a:cubicBezTo>
                    <a:cubicBezTo>
                      <a:pt x="158" y="121"/>
                      <a:pt x="157" y="123"/>
                      <a:pt x="157" y="123"/>
                    </a:cubicBezTo>
                    <a:cubicBezTo>
                      <a:pt x="157" y="123"/>
                      <a:pt x="156" y="127"/>
                      <a:pt x="156" y="127"/>
                    </a:cubicBezTo>
                    <a:cubicBezTo>
                      <a:pt x="157" y="127"/>
                      <a:pt x="157" y="129"/>
                      <a:pt x="157" y="129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4" y="140"/>
                      <a:pt x="154" y="140"/>
                      <a:pt x="154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1" y="143"/>
                      <a:pt x="151" y="144"/>
                    </a:cubicBezTo>
                    <a:cubicBezTo>
                      <a:pt x="151" y="144"/>
                      <a:pt x="150" y="145"/>
                      <a:pt x="150" y="146"/>
                    </a:cubicBezTo>
                    <a:cubicBezTo>
                      <a:pt x="150" y="147"/>
                      <a:pt x="149" y="148"/>
                      <a:pt x="149" y="148"/>
                    </a:cubicBezTo>
                    <a:cubicBezTo>
                      <a:pt x="148" y="149"/>
                      <a:pt x="146" y="151"/>
                      <a:pt x="146" y="151"/>
                    </a:cubicBezTo>
                    <a:cubicBezTo>
                      <a:pt x="145" y="153"/>
                      <a:pt x="145" y="153"/>
                      <a:pt x="145" y="153"/>
                    </a:cubicBezTo>
                    <a:cubicBezTo>
                      <a:pt x="145" y="153"/>
                      <a:pt x="146" y="155"/>
                      <a:pt x="146" y="155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39" y="162"/>
                      <a:pt x="139" y="163"/>
                      <a:pt x="138" y="164"/>
                    </a:cubicBezTo>
                    <a:cubicBezTo>
                      <a:pt x="138" y="166"/>
                      <a:pt x="137" y="166"/>
                      <a:pt x="137" y="166"/>
                    </a:cubicBezTo>
                    <a:cubicBezTo>
                      <a:pt x="137" y="166"/>
                      <a:pt x="136" y="166"/>
                      <a:pt x="135" y="166"/>
                    </a:cubicBezTo>
                    <a:cubicBezTo>
                      <a:pt x="135" y="166"/>
                      <a:pt x="134" y="165"/>
                      <a:pt x="134" y="165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4" y="168"/>
                      <a:pt x="135" y="168"/>
                    </a:cubicBezTo>
                    <a:cubicBezTo>
                      <a:pt x="136" y="169"/>
                      <a:pt x="136" y="170"/>
                      <a:pt x="137" y="170"/>
                    </a:cubicBezTo>
                    <a:cubicBezTo>
                      <a:pt x="137" y="171"/>
                      <a:pt x="138" y="172"/>
                      <a:pt x="138" y="172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74"/>
                      <a:pt x="132" y="174"/>
                      <a:pt x="132" y="17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6" name="Freeform 45">
                <a:extLst>
                  <a:ext uri="{FF2B5EF4-FFF2-40B4-BE49-F238E27FC236}">
                    <a16:creationId xmlns:a16="http://schemas.microsoft.com/office/drawing/2014/main" id="{CB9A15E8-33E8-4089-A335-BC55E5313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376" y="3643730"/>
                <a:ext cx="405690" cy="613681"/>
              </a:xfrm>
              <a:custGeom>
                <a:avLst/>
                <a:gdLst>
                  <a:gd name="T0" fmla="*/ 84 w 178"/>
                  <a:gd name="T1" fmla="*/ 3 h 278"/>
                  <a:gd name="T2" fmla="*/ 97 w 178"/>
                  <a:gd name="T3" fmla="*/ 2 h 278"/>
                  <a:gd name="T4" fmla="*/ 107 w 178"/>
                  <a:gd name="T5" fmla="*/ 5 h 278"/>
                  <a:gd name="T6" fmla="*/ 102 w 178"/>
                  <a:gd name="T7" fmla="*/ 16 h 278"/>
                  <a:gd name="T8" fmla="*/ 113 w 178"/>
                  <a:gd name="T9" fmla="*/ 16 h 278"/>
                  <a:gd name="T10" fmla="*/ 119 w 178"/>
                  <a:gd name="T11" fmla="*/ 18 h 278"/>
                  <a:gd name="T12" fmla="*/ 126 w 178"/>
                  <a:gd name="T13" fmla="*/ 24 h 278"/>
                  <a:gd name="T14" fmla="*/ 134 w 178"/>
                  <a:gd name="T15" fmla="*/ 25 h 278"/>
                  <a:gd name="T16" fmla="*/ 145 w 178"/>
                  <a:gd name="T17" fmla="*/ 19 h 278"/>
                  <a:gd name="T18" fmla="*/ 154 w 178"/>
                  <a:gd name="T19" fmla="*/ 24 h 278"/>
                  <a:gd name="T20" fmla="*/ 164 w 178"/>
                  <a:gd name="T21" fmla="*/ 27 h 278"/>
                  <a:gd name="T22" fmla="*/ 167 w 178"/>
                  <a:gd name="T23" fmla="*/ 34 h 278"/>
                  <a:gd name="T24" fmla="*/ 165 w 178"/>
                  <a:gd name="T25" fmla="*/ 42 h 278"/>
                  <a:gd name="T26" fmla="*/ 178 w 178"/>
                  <a:gd name="T27" fmla="*/ 50 h 278"/>
                  <a:gd name="T28" fmla="*/ 168 w 178"/>
                  <a:gd name="T29" fmla="*/ 59 h 278"/>
                  <a:gd name="T30" fmla="*/ 156 w 178"/>
                  <a:gd name="T31" fmla="*/ 65 h 278"/>
                  <a:gd name="T32" fmla="*/ 144 w 178"/>
                  <a:gd name="T33" fmla="*/ 74 h 278"/>
                  <a:gd name="T34" fmla="*/ 142 w 178"/>
                  <a:gd name="T35" fmla="*/ 81 h 278"/>
                  <a:gd name="T36" fmla="*/ 141 w 178"/>
                  <a:gd name="T37" fmla="*/ 92 h 278"/>
                  <a:gd name="T38" fmla="*/ 137 w 178"/>
                  <a:gd name="T39" fmla="*/ 103 h 278"/>
                  <a:gd name="T40" fmla="*/ 135 w 178"/>
                  <a:gd name="T41" fmla="*/ 112 h 278"/>
                  <a:gd name="T42" fmla="*/ 126 w 178"/>
                  <a:gd name="T43" fmla="*/ 117 h 278"/>
                  <a:gd name="T44" fmla="*/ 130 w 178"/>
                  <a:gd name="T45" fmla="*/ 128 h 278"/>
                  <a:gd name="T46" fmla="*/ 123 w 178"/>
                  <a:gd name="T47" fmla="*/ 137 h 278"/>
                  <a:gd name="T48" fmla="*/ 120 w 178"/>
                  <a:gd name="T49" fmla="*/ 144 h 278"/>
                  <a:gd name="T50" fmla="*/ 111 w 178"/>
                  <a:gd name="T51" fmla="*/ 143 h 278"/>
                  <a:gd name="T52" fmla="*/ 102 w 178"/>
                  <a:gd name="T53" fmla="*/ 141 h 278"/>
                  <a:gd name="T54" fmla="*/ 102 w 178"/>
                  <a:gd name="T55" fmla="*/ 149 h 278"/>
                  <a:gd name="T56" fmla="*/ 103 w 178"/>
                  <a:gd name="T57" fmla="*/ 157 h 278"/>
                  <a:gd name="T58" fmla="*/ 104 w 178"/>
                  <a:gd name="T59" fmla="*/ 166 h 278"/>
                  <a:gd name="T60" fmla="*/ 107 w 178"/>
                  <a:gd name="T61" fmla="*/ 174 h 278"/>
                  <a:gd name="T62" fmla="*/ 114 w 178"/>
                  <a:gd name="T63" fmla="*/ 180 h 278"/>
                  <a:gd name="T64" fmla="*/ 106 w 178"/>
                  <a:gd name="T65" fmla="*/ 189 h 278"/>
                  <a:gd name="T66" fmla="*/ 96 w 178"/>
                  <a:gd name="T67" fmla="*/ 196 h 278"/>
                  <a:gd name="T68" fmla="*/ 93 w 178"/>
                  <a:gd name="T69" fmla="*/ 205 h 278"/>
                  <a:gd name="T70" fmla="*/ 94 w 178"/>
                  <a:gd name="T71" fmla="*/ 214 h 278"/>
                  <a:gd name="T72" fmla="*/ 100 w 178"/>
                  <a:gd name="T73" fmla="*/ 224 h 278"/>
                  <a:gd name="T74" fmla="*/ 100 w 178"/>
                  <a:gd name="T75" fmla="*/ 233 h 278"/>
                  <a:gd name="T76" fmla="*/ 91 w 178"/>
                  <a:gd name="T77" fmla="*/ 233 h 278"/>
                  <a:gd name="T78" fmla="*/ 80 w 178"/>
                  <a:gd name="T79" fmla="*/ 243 h 278"/>
                  <a:gd name="T80" fmla="*/ 71 w 178"/>
                  <a:gd name="T81" fmla="*/ 254 h 278"/>
                  <a:gd name="T82" fmla="*/ 71 w 178"/>
                  <a:gd name="T83" fmla="*/ 268 h 278"/>
                  <a:gd name="T84" fmla="*/ 62 w 178"/>
                  <a:gd name="T85" fmla="*/ 275 h 278"/>
                  <a:gd name="T86" fmla="*/ 40 w 178"/>
                  <a:gd name="T87" fmla="*/ 274 h 278"/>
                  <a:gd name="T88" fmla="*/ 26 w 178"/>
                  <a:gd name="T89" fmla="*/ 268 h 278"/>
                  <a:gd name="T90" fmla="*/ 11 w 178"/>
                  <a:gd name="T91" fmla="*/ 265 h 278"/>
                  <a:gd name="T92" fmla="*/ 4 w 178"/>
                  <a:gd name="T93" fmla="*/ 261 h 278"/>
                  <a:gd name="T94" fmla="*/ 14 w 178"/>
                  <a:gd name="T95" fmla="*/ 247 h 278"/>
                  <a:gd name="T96" fmla="*/ 21 w 178"/>
                  <a:gd name="T97" fmla="*/ 225 h 278"/>
                  <a:gd name="T98" fmla="*/ 28 w 178"/>
                  <a:gd name="T99" fmla="*/ 199 h 278"/>
                  <a:gd name="T100" fmla="*/ 25 w 178"/>
                  <a:gd name="T101" fmla="*/ 188 h 278"/>
                  <a:gd name="T102" fmla="*/ 11 w 178"/>
                  <a:gd name="T103" fmla="*/ 188 h 278"/>
                  <a:gd name="T104" fmla="*/ 14 w 178"/>
                  <a:gd name="T105" fmla="*/ 174 h 278"/>
                  <a:gd name="T106" fmla="*/ 4 w 178"/>
                  <a:gd name="T107" fmla="*/ 171 h 278"/>
                  <a:gd name="T108" fmla="*/ 11 w 178"/>
                  <a:gd name="T109" fmla="*/ 157 h 278"/>
                  <a:gd name="T110" fmla="*/ 18 w 178"/>
                  <a:gd name="T111" fmla="*/ 143 h 278"/>
                  <a:gd name="T112" fmla="*/ 22 w 178"/>
                  <a:gd name="T113" fmla="*/ 135 h 278"/>
                  <a:gd name="T114" fmla="*/ 32 w 178"/>
                  <a:gd name="T115" fmla="*/ 129 h 278"/>
                  <a:gd name="T116" fmla="*/ 49 w 178"/>
                  <a:gd name="T117" fmla="*/ 98 h 278"/>
                  <a:gd name="T118" fmla="*/ 71 w 178"/>
                  <a:gd name="T119" fmla="*/ 55 h 278"/>
                  <a:gd name="T120" fmla="*/ 70 w 178"/>
                  <a:gd name="T121" fmla="*/ 32 h 278"/>
                  <a:gd name="T122" fmla="*/ 72 w 178"/>
                  <a:gd name="T123" fmla="*/ 1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78">
                    <a:moveTo>
                      <a:pt x="74" y="9"/>
                    </a:moveTo>
                    <a:cubicBezTo>
                      <a:pt x="74" y="9"/>
                      <a:pt x="78" y="6"/>
                      <a:pt x="78" y="6"/>
                    </a:cubicBezTo>
                    <a:cubicBezTo>
                      <a:pt x="78" y="6"/>
                      <a:pt x="79" y="5"/>
                      <a:pt x="79" y="5"/>
                    </a:cubicBezTo>
                    <a:cubicBezTo>
                      <a:pt x="80" y="5"/>
                      <a:pt x="81" y="5"/>
                      <a:pt x="82" y="5"/>
                    </a:cubicBezTo>
                    <a:cubicBezTo>
                      <a:pt x="82" y="5"/>
                      <a:pt x="83" y="4"/>
                      <a:pt x="83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2"/>
                      <a:pt x="89" y="2"/>
                      <a:pt x="89" y="2"/>
                    </a:cubicBezTo>
                    <a:cubicBezTo>
                      <a:pt x="89" y="2"/>
                      <a:pt x="93" y="1"/>
                      <a:pt x="93" y="1"/>
                    </a:cubicBezTo>
                    <a:cubicBezTo>
                      <a:pt x="93" y="1"/>
                      <a:pt x="94" y="2"/>
                      <a:pt x="95" y="2"/>
                    </a:cubicBezTo>
                    <a:cubicBezTo>
                      <a:pt x="95" y="2"/>
                      <a:pt x="97" y="2"/>
                      <a:pt x="97" y="2"/>
                    </a:cubicBezTo>
                    <a:cubicBezTo>
                      <a:pt x="98" y="2"/>
                      <a:pt x="100" y="1"/>
                      <a:pt x="100" y="1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5" y="2"/>
                      <a:pt x="105" y="4"/>
                      <a:pt x="105" y="4"/>
                    </a:cubicBezTo>
                    <a:cubicBezTo>
                      <a:pt x="105" y="4"/>
                      <a:pt x="105" y="5"/>
                      <a:pt x="106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6"/>
                      <a:pt x="107" y="9"/>
                      <a:pt x="107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1"/>
                    </a:cubicBezTo>
                    <a:cubicBezTo>
                      <a:pt x="103" y="11"/>
                      <a:pt x="101" y="12"/>
                      <a:pt x="101" y="12"/>
                    </a:cubicBezTo>
                    <a:cubicBezTo>
                      <a:pt x="101" y="13"/>
                      <a:pt x="100" y="13"/>
                      <a:pt x="101" y="14"/>
                    </a:cubicBezTo>
                    <a:cubicBezTo>
                      <a:pt x="101" y="15"/>
                      <a:pt x="102" y="16"/>
                      <a:pt x="102" y="1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9"/>
                      <a:pt x="103" y="19"/>
                    </a:cubicBezTo>
                    <a:cubicBezTo>
                      <a:pt x="103" y="20"/>
                      <a:pt x="104" y="19"/>
                      <a:pt x="105" y="19"/>
                    </a:cubicBezTo>
                    <a:cubicBezTo>
                      <a:pt x="107" y="19"/>
                      <a:pt x="108" y="18"/>
                      <a:pt x="109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7"/>
                      <a:pt x="113" y="16"/>
                      <a:pt x="113" y="16"/>
                    </a:cubicBezTo>
                    <a:cubicBezTo>
                      <a:pt x="113" y="16"/>
                      <a:pt x="113" y="14"/>
                      <a:pt x="114" y="15"/>
                    </a:cubicBezTo>
                    <a:cubicBezTo>
                      <a:pt x="114" y="15"/>
                      <a:pt x="114" y="17"/>
                      <a:pt x="114" y="17"/>
                    </a:cubicBezTo>
                    <a:cubicBezTo>
                      <a:pt x="114" y="17"/>
                      <a:pt x="113" y="19"/>
                      <a:pt x="113" y="19"/>
                    </a:cubicBezTo>
                    <a:cubicBezTo>
                      <a:pt x="114" y="20"/>
                      <a:pt x="115" y="19"/>
                      <a:pt x="115" y="19"/>
                    </a:cubicBezTo>
                    <a:cubicBezTo>
                      <a:pt x="116" y="18"/>
                      <a:pt x="117" y="18"/>
                      <a:pt x="117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8"/>
                      <a:pt x="121" y="18"/>
                      <a:pt x="121" y="18"/>
                    </a:cubicBezTo>
                    <a:cubicBezTo>
                      <a:pt x="121" y="18"/>
                      <a:pt x="122" y="19"/>
                      <a:pt x="123" y="19"/>
                    </a:cubicBezTo>
                    <a:cubicBezTo>
                      <a:pt x="123" y="20"/>
                      <a:pt x="126" y="21"/>
                      <a:pt x="126" y="21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3"/>
                      <a:pt x="124" y="25"/>
                      <a:pt x="125" y="25"/>
                    </a:cubicBezTo>
                    <a:cubicBezTo>
                      <a:pt x="125" y="25"/>
                      <a:pt x="126" y="24"/>
                      <a:pt x="126" y="24"/>
                    </a:cubicBezTo>
                    <a:cubicBezTo>
                      <a:pt x="127" y="24"/>
                      <a:pt x="128" y="23"/>
                      <a:pt x="128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8" y="23"/>
                      <a:pt x="130" y="24"/>
                      <a:pt x="130" y="24"/>
                    </a:cubicBezTo>
                    <a:cubicBezTo>
                      <a:pt x="130" y="24"/>
                      <a:pt x="131" y="26"/>
                      <a:pt x="131" y="26"/>
                    </a:cubicBezTo>
                    <a:cubicBezTo>
                      <a:pt x="131" y="26"/>
                      <a:pt x="133" y="25"/>
                      <a:pt x="133" y="25"/>
                    </a:cubicBezTo>
                    <a:cubicBezTo>
                      <a:pt x="133" y="25"/>
                      <a:pt x="133" y="25"/>
                      <a:pt x="134" y="25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6"/>
                      <a:pt x="139" y="26"/>
                      <a:pt x="139" y="26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6" y="20"/>
                    </a:cubicBezTo>
                    <a:cubicBezTo>
                      <a:pt x="146" y="20"/>
                      <a:pt x="148" y="22"/>
                      <a:pt x="148" y="22"/>
                    </a:cubicBezTo>
                    <a:cubicBezTo>
                      <a:pt x="148" y="22"/>
                      <a:pt x="150" y="22"/>
                      <a:pt x="150" y="22"/>
                    </a:cubicBezTo>
                    <a:cubicBezTo>
                      <a:pt x="151" y="22"/>
                      <a:pt x="151" y="21"/>
                      <a:pt x="152" y="22"/>
                    </a:cubicBezTo>
                    <a:cubicBezTo>
                      <a:pt x="152" y="23"/>
                      <a:pt x="152" y="24"/>
                      <a:pt x="153" y="24"/>
                    </a:cubicBezTo>
                    <a:cubicBezTo>
                      <a:pt x="153" y="24"/>
                      <a:pt x="154" y="24"/>
                      <a:pt x="154" y="24"/>
                    </a:cubicBezTo>
                    <a:cubicBezTo>
                      <a:pt x="155" y="25"/>
                      <a:pt x="157" y="25"/>
                      <a:pt x="157" y="25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2"/>
                      <a:pt x="159" y="23"/>
                    </a:cubicBezTo>
                    <a:cubicBezTo>
                      <a:pt x="160" y="23"/>
                      <a:pt x="160" y="25"/>
                      <a:pt x="160" y="25"/>
                    </a:cubicBezTo>
                    <a:cubicBezTo>
                      <a:pt x="160" y="25"/>
                      <a:pt x="161" y="26"/>
                      <a:pt x="161" y="26"/>
                    </a:cubicBezTo>
                    <a:cubicBezTo>
                      <a:pt x="161" y="26"/>
                      <a:pt x="164" y="27"/>
                      <a:pt x="164" y="27"/>
                    </a:cubicBezTo>
                    <a:cubicBezTo>
                      <a:pt x="164" y="27"/>
                      <a:pt x="166" y="26"/>
                      <a:pt x="166" y="26"/>
                    </a:cubicBezTo>
                    <a:cubicBezTo>
                      <a:pt x="167" y="26"/>
                      <a:pt x="167" y="28"/>
                      <a:pt x="167" y="28"/>
                    </a:cubicBezTo>
                    <a:cubicBezTo>
                      <a:pt x="167" y="28"/>
                      <a:pt x="167" y="29"/>
                      <a:pt x="167" y="29"/>
                    </a:cubicBezTo>
                    <a:cubicBezTo>
                      <a:pt x="166" y="30"/>
                      <a:pt x="166" y="30"/>
                      <a:pt x="167" y="30"/>
                    </a:cubicBezTo>
                    <a:cubicBezTo>
                      <a:pt x="167" y="31"/>
                      <a:pt x="168" y="32"/>
                      <a:pt x="168" y="32"/>
                    </a:cubicBezTo>
                    <a:cubicBezTo>
                      <a:pt x="168" y="32"/>
                      <a:pt x="167" y="34"/>
                      <a:pt x="167" y="34"/>
                    </a:cubicBezTo>
                    <a:cubicBezTo>
                      <a:pt x="167" y="35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65" y="39"/>
                      <a:pt x="165" y="40"/>
                      <a:pt x="165" y="40"/>
                    </a:cubicBezTo>
                    <a:cubicBezTo>
                      <a:pt x="164" y="40"/>
                      <a:pt x="165" y="42"/>
                      <a:pt x="165" y="42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3"/>
                      <a:pt x="168" y="42"/>
                      <a:pt x="168" y="42"/>
                    </a:cubicBezTo>
                    <a:cubicBezTo>
                      <a:pt x="168" y="42"/>
                      <a:pt x="171" y="43"/>
                      <a:pt x="171" y="43"/>
                    </a:cubicBezTo>
                    <a:cubicBezTo>
                      <a:pt x="171" y="43"/>
                      <a:pt x="173" y="44"/>
                      <a:pt x="173" y="45"/>
                    </a:cubicBezTo>
                    <a:cubicBezTo>
                      <a:pt x="174" y="45"/>
                      <a:pt x="176" y="47"/>
                      <a:pt x="176" y="47"/>
                    </a:cubicBezTo>
                    <a:cubicBezTo>
                      <a:pt x="178" y="50"/>
                      <a:pt x="178" y="50"/>
                      <a:pt x="178" y="50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6"/>
                      <a:pt x="171" y="58"/>
                      <a:pt x="171" y="58"/>
                    </a:cubicBezTo>
                    <a:cubicBezTo>
                      <a:pt x="171" y="58"/>
                      <a:pt x="169" y="59"/>
                      <a:pt x="169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72"/>
                      <a:pt x="146" y="72"/>
                      <a:pt x="146" y="73"/>
                    </a:cubicBezTo>
                    <a:cubicBezTo>
                      <a:pt x="145" y="73"/>
                      <a:pt x="144" y="74"/>
                      <a:pt x="144" y="74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2" y="76"/>
                      <a:pt x="142" y="78"/>
                      <a:pt x="142" y="78"/>
                    </a:cubicBezTo>
                    <a:cubicBezTo>
                      <a:pt x="142" y="79"/>
                      <a:pt x="142" y="81"/>
                      <a:pt x="142" y="81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2"/>
                      <a:pt x="144" y="85"/>
                      <a:pt x="143" y="85"/>
                    </a:cubicBezTo>
                    <a:cubicBezTo>
                      <a:pt x="143" y="85"/>
                      <a:pt x="141" y="86"/>
                      <a:pt x="141" y="86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89"/>
                      <a:pt x="142" y="92"/>
                      <a:pt x="141" y="92"/>
                    </a:cubicBezTo>
                    <a:cubicBezTo>
                      <a:pt x="141" y="93"/>
                      <a:pt x="140" y="95"/>
                      <a:pt x="140" y="95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6" y="119"/>
                      <a:pt x="126" y="120"/>
                      <a:pt x="126" y="120"/>
                    </a:cubicBezTo>
                    <a:cubicBezTo>
                      <a:pt x="127" y="120"/>
                      <a:pt x="127" y="121"/>
                      <a:pt x="127" y="121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30" y="128"/>
                      <a:pt x="130" y="128"/>
                      <a:pt x="130" y="128"/>
                    </a:cubicBezTo>
                    <a:cubicBezTo>
                      <a:pt x="130" y="128"/>
                      <a:pt x="129" y="130"/>
                      <a:pt x="129" y="130"/>
                    </a:cubicBezTo>
                    <a:cubicBezTo>
                      <a:pt x="129" y="130"/>
                      <a:pt x="128" y="132"/>
                      <a:pt x="128" y="132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3" y="138"/>
                      <a:pt x="123" y="138"/>
                      <a:pt x="123" y="13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21" y="143"/>
                      <a:pt x="121" y="143"/>
                      <a:pt x="121" y="143"/>
                    </a:cubicBezTo>
                    <a:cubicBezTo>
                      <a:pt x="120" y="144"/>
                      <a:pt x="120" y="144"/>
                      <a:pt x="120" y="144"/>
                    </a:cubicBezTo>
                    <a:cubicBezTo>
                      <a:pt x="120" y="144"/>
                      <a:pt x="119" y="144"/>
                      <a:pt x="119" y="144"/>
                    </a:cubicBezTo>
                    <a:cubicBezTo>
                      <a:pt x="118" y="144"/>
                      <a:pt x="117" y="145"/>
                      <a:pt x="117" y="145"/>
                    </a:cubicBezTo>
                    <a:cubicBezTo>
                      <a:pt x="117" y="145"/>
                      <a:pt x="115" y="145"/>
                      <a:pt x="115" y="144"/>
                    </a:cubicBezTo>
                    <a:cubicBezTo>
                      <a:pt x="115" y="144"/>
                      <a:pt x="114" y="145"/>
                      <a:pt x="113" y="144"/>
                    </a:cubicBezTo>
                    <a:cubicBezTo>
                      <a:pt x="113" y="144"/>
                      <a:pt x="112" y="143"/>
                      <a:pt x="112" y="143"/>
                    </a:cubicBezTo>
                    <a:cubicBezTo>
                      <a:pt x="111" y="143"/>
                      <a:pt x="111" y="143"/>
                      <a:pt x="111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1"/>
                      <a:pt x="98" y="142"/>
                      <a:pt x="99" y="143"/>
                    </a:cubicBezTo>
                    <a:cubicBezTo>
                      <a:pt x="99" y="143"/>
                      <a:pt x="100" y="145"/>
                      <a:pt x="100" y="145"/>
                    </a:cubicBezTo>
                    <a:cubicBezTo>
                      <a:pt x="100" y="145"/>
                      <a:pt x="100" y="147"/>
                      <a:pt x="100" y="147"/>
                    </a:cubicBezTo>
                    <a:cubicBezTo>
                      <a:pt x="100" y="147"/>
                      <a:pt x="102" y="149"/>
                      <a:pt x="102" y="149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3" y="152"/>
                      <a:pt x="105" y="153"/>
                      <a:pt x="105" y="153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61"/>
                      <a:pt x="104" y="161"/>
                      <a:pt x="104" y="161"/>
                    </a:cubicBezTo>
                    <a:cubicBezTo>
                      <a:pt x="105" y="162"/>
                      <a:pt x="105" y="162"/>
                      <a:pt x="105" y="162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4" y="164"/>
                      <a:pt x="104" y="164"/>
                      <a:pt x="104" y="164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73"/>
                      <a:pt x="107" y="174"/>
                      <a:pt x="107" y="174"/>
                    </a:cubicBezTo>
                    <a:cubicBezTo>
                      <a:pt x="108" y="174"/>
                      <a:pt x="109" y="175"/>
                      <a:pt x="109" y="175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1" y="174"/>
                      <a:pt x="112" y="174"/>
                      <a:pt x="112" y="174"/>
                    </a:cubicBezTo>
                    <a:cubicBezTo>
                      <a:pt x="112" y="175"/>
                      <a:pt x="113" y="177"/>
                      <a:pt x="113" y="177"/>
                    </a:cubicBezTo>
                    <a:cubicBezTo>
                      <a:pt x="114" y="178"/>
                      <a:pt x="114" y="178"/>
                      <a:pt x="114" y="178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8"/>
                      <a:pt x="108" y="188"/>
                      <a:pt x="108" y="188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2" y="191"/>
                      <a:pt x="102" y="191"/>
                      <a:pt x="102" y="191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96" y="196"/>
                      <a:pt x="96" y="198"/>
                      <a:pt x="96" y="198"/>
                    </a:cubicBezTo>
                    <a:cubicBezTo>
                      <a:pt x="96" y="198"/>
                      <a:pt x="97" y="199"/>
                      <a:pt x="97" y="199"/>
                    </a:cubicBezTo>
                    <a:cubicBezTo>
                      <a:pt x="97" y="199"/>
                      <a:pt x="95" y="201"/>
                      <a:pt x="95" y="201"/>
                    </a:cubicBezTo>
                    <a:cubicBezTo>
                      <a:pt x="95" y="201"/>
                      <a:pt x="93" y="202"/>
                      <a:pt x="93" y="202"/>
                    </a:cubicBezTo>
                    <a:cubicBezTo>
                      <a:pt x="92" y="204"/>
                      <a:pt x="92" y="204"/>
                      <a:pt x="92" y="204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1" y="208"/>
                      <a:pt x="91" y="208"/>
                      <a:pt x="91" y="208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09"/>
                      <a:pt x="93" y="212"/>
                      <a:pt x="93" y="212"/>
                    </a:cubicBezTo>
                    <a:cubicBezTo>
                      <a:pt x="93" y="213"/>
                      <a:pt x="94" y="214"/>
                      <a:pt x="94" y="214"/>
                    </a:cubicBezTo>
                    <a:cubicBezTo>
                      <a:pt x="94" y="214"/>
                      <a:pt x="95" y="215"/>
                      <a:pt x="95" y="215"/>
                    </a:cubicBezTo>
                    <a:cubicBezTo>
                      <a:pt x="95" y="216"/>
                      <a:pt x="95" y="217"/>
                      <a:pt x="95" y="218"/>
                    </a:cubicBezTo>
                    <a:cubicBezTo>
                      <a:pt x="95" y="219"/>
                      <a:pt x="96" y="221"/>
                      <a:pt x="96" y="221"/>
                    </a:cubicBezTo>
                    <a:cubicBezTo>
                      <a:pt x="97" y="223"/>
                      <a:pt x="97" y="223"/>
                      <a:pt x="97" y="223"/>
                    </a:cubicBezTo>
                    <a:cubicBezTo>
                      <a:pt x="97" y="223"/>
                      <a:pt x="97" y="224"/>
                      <a:pt x="97" y="224"/>
                    </a:cubicBezTo>
                    <a:cubicBezTo>
                      <a:pt x="98" y="224"/>
                      <a:pt x="100" y="224"/>
                      <a:pt x="100" y="224"/>
                    </a:cubicBezTo>
                    <a:cubicBezTo>
                      <a:pt x="100" y="224"/>
                      <a:pt x="102" y="224"/>
                      <a:pt x="102" y="224"/>
                    </a:cubicBezTo>
                    <a:cubicBezTo>
                      <a:pt x="102" y="224"/>
                      <a:pt x="103" y="223"/>
                      <a:pt x="104" y="224"/>
                    </a:cubicBezTo>
                    <a:cubicBezTo>
                      <a:pt x="104" y="224"/>
                      <a:pt x="104" y="225"/>
                      <a:pt x="104" y="225"/>
                    </a:cubicBezTo>
                    <a:cubicBezTo>
                      <a:pt x="104" y="225"/>
                      <a:pt x="104" y="226"/>
                      <a:pt x="104" y="226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100" y="233"/>
                      <a:pt x="100" y="233"/>
                      <a:pt x="100" y="233"/>
                    </a:cubicBezTo>
                    <a:cubicBezTo>
                      <a:pt x="100" y="233"/>
                      <a:pt x="99" y="233"/>
                      <a:pt x="99" y="233"/>
                    </a:cubicBezTo>
                    <a:cubicBezTo>
                      <a:pt x="98" y="233"/>
                      <a:pt x="97" y="233"/>
                      <a:pt x="97" y="233"/>
                    </a:cubicBezTo>
                    <a:cubicBezTo>
                      <a:pt x="95" y="231"/>
                      <a:pt x="95" y="231"/>
                      <a:pt x="95" y="231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3"/>
                      <a:pt x="91" y="233"/>
                      <a:pt x="91" y="233"/>
                    </a:cubicBezTo>
                    <a:cubicBezTo>
                      <a:pt x="91" y="233"/>
                      <a:pt x="88" y="233"/>
                      <a:pt x="88" y="233"/>
                    </a:cubicBezTo>
                    <a:cubicBezTo>
                      <a:pt x="87" y="234"/>
                      <a:pt x="87" y="234"/>
                      <a:pt x="87" y="234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4" y="240"/>
                      <a:pt x="84" y="240"/>
                      <a:pt x="84" y="240"/>
                    </a:cubicBezTo>
                    <a:cubicBezTo>
                      <a:pt x="82" y="241"/>
                      <a:pt x="82" y="241"/>
                      <a:pt x="82" y="241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77" y="244"/>
                      <a:pt x="77" y="244"/>
                      <a:pt x="77" y="244"/>
                    </a:cubicBezTo>
                    <a:cubicBezTo>
                      <a:pt x="77" y="244"/>
                      <a:pt x="76" y="245"/>
                      <a:pt x="76" y="245"/>
                    </a:cubicBezTo>
                    <a:cubicBezTo>
                      <a:pt x="76" y="246"/>
                      <a:pt x="75" y="249"/>
                      <a:pt x="75" y="249"/>
                    </a:cubicBezTo>
                    <a:cubicBezTo>
                      <a:pt x="75" y="249"/>
                      <a:pt x="73" y="250"/>
                      <a:pt x="73" y="251"/>
                    </a:cubicBezTo>
                    <a:cubicBezTo>
                      <a:pt x="73" y="251"/>
                      <a:pt x="71" y="252"/>
                      <a:pt x="71" y="252"/>
                    </a:cubicBezTo>
                    <a:cubicBezTo>
                      <a:pt x="71" y="252"/>
                      <a:pt x="71" y="254"/>
                      <a:pt x="71" y="254"/>
                    </a:cubicBezTo>
                    <a:cubicBezTo>
                      <a:pt x="71" y="254"/>
                      <a:pt x="72" y="256"/>
                      <a:pt x="72" y="25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5"/>
                      <a:pt x="72" y="265"/>
                      <a:pt x="72" y="265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71" y="269"/>
                      <a:pt x="71" y="269"/>
                      <a:pt x="71" y="269"/>
                    </a:cubicBezTo>
                    <a:cubicBezTo>
                      <a:pt x="71" y="271"/>
                      <a:pt x="71" y="271"/>
                      <a:pt x="71" y="271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2" y="275"/>
                      <a:pt x="62" y="275"/>
                      <a:pt x="62" y="275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47" y="278"/>
                      <a:pt x="47" y="278"/>
                      <a:pt x="47" y="278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2" y="276"/>
                      <a:pt x="42" y="276"/>
                      <a:pt x="42" y="276"/>
                    </a:cubicBezTo>
                    <a:cubicBezTo>
                      <a:pt x="40" y="274"/>
                      <a:pt x="40" y="274"/>
                      <a:pt x="40" y="274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4" y="271"/>
                      <a:pt x="34" y="271"/>
                      <a:pt x="34" y="271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28" y="268"/>
                      <a:pt x="28" y="268"/>
                      <a:pt x="28" y="268"/>
                    </a:cubicBezTo>
                    <a:cubicBezTo>
                      <a:pt x="26" y="268"/>
                      <a:pt x="26" y="268"/>
                      <a:pt x="26" y="268"/>
                    </a:cubicBezTo>
                    <a:cubicBezTo>
                      <a:pt x="22" y="266"/>
                      <a:pt x="22" y="266"/>
                      <a:pt x="22" y="266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6" y="266"/>
                      <a:pt x="16" y="266"/>
                      <a:pt x="16" y="266"/>
                    </a:cubicBezTo>
                    <a:cubicBezTo>
                      <a:pt x="13" y="265"/>
                      <a:pt x="13" y="265"/>
                      <a:pt x="13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4" y="261"/>
                      <a:pt x="4" y="261"/>
                      <a:pt x="4" y="261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57"/>
                      <a:pt x="7" y="257"/>
                      <a:pt x="7" y="257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12" y="248"/>
                      <a:pt x="14" y="248"/>
                      <a:pt x="14" y="247"/>
                    </a:cubicBezTo>
                    <a:cubicBezTo>
                      <a:pt x="15" y="245"/>
                      <a:pt x="15" y="244"/>
                      <a:pt x="16" y="243"/>
                    </a:cubicBezTo>
                    <a:cubicBezTo>
                      <a:pt x="16" y="242"/>
                      <a:pt x="17" y="242"/>
                      <a:pt x="17" y="241"/>
                    </a:cubicBezTo>
                    <a:cubicBezTo>
                      <a:pt x="17" y="240"/>
                      <a:pt x="16" y="237"/>
                      <a:pt x="16" y="237"/>
                    </a:cubicBezTo>
                    <a:cubicBezTo>
                      <a:pt x="16" y="237"/>
                      <a:pt x="18" y="233"/>
                      <a:pt x="18" y="233"/>
                    </a:cubicBezTo>
                    <a:cubicBezTo>
                      <a:pt x="19" y="232"/>
                      <a:pt x="19" y="228"/>
                      <a:pt x="19" y="228"/>
                    </a:cubicBezTo>
                    <a:cubicBezTo>
                      <a:pt x="19" y="228"/>
                      <a:pt x="20" y="226"/>
                      <a:pt x="21" y="225"/>
                    </a:cubicBezTo>
                    <a:cubicBezTo>
                      <a:pt x="21" y="224"/>
                      <a:pt x="21" y="221"/>
                      <a:pt x="21" y="221"/>
                    </a:cubicBezTo>
                    <a:cubicBezTo>
                      <a:pt x="19" y="218"/>
                      <a:pt x="19" y="218"/>
                      <a:pt x="19" y="218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4" y="209"/>
                      <a:pt x="24" y="209"/>
                      <a:pt x="24" y="209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8" y="199"/>
                      <a:pt x="28" y="199"/>
                      <a:pt x="28" y="199"/>
                    </a:cubicBezTo>
                    <a:cubicBezTo>
                      <a:pt x="28" y="199"/>
                      <a:pt x="28" y="197"/>
                      <a:pt x="28" y="196"/>
                    </a:cubicBezTo>
                    <a:cubicBezTo>
                      <a:pt x="28" y="196"/>
                      <a:pt x="28" y="194"/>
                      <a:pt x="28" y="194"/>
                    </a:cubicBezTo>
                    <a:cubicBezTo>
                      <a:pt x="28" y="194"/>
                      <a:pt x="28" y="192"/>
                      <a:pt x="28" y="192"/>
                    </a:cubicBezTo>
                    <a:cubicBezTo>
                      <a:pt x="28" y="192"/>
                      <a:pt x="27" y="190"/>
                      <a:pt x="27" y="190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4" y="189"/>
                      <a:pt x="23" y="188"/>
                    </a:cubicBezTo>
                    <a:cubicBezTo>
                      <a:pt x="23" y="188"/>
                      <a:pt x="19" y="188"/>
                      <a:pt x="19" y="188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3" y="189"/>
                      <a:pt x="12" y="189"/>
                    </a:cubicBezTo>
                    <a:cubicBezTo>
                      <a:pt x="12" y="189"/>
                      <a:pt x="11" y="189"/>
                      <a:pt x="11" y="188"/>
                    </a:cubicBezTo>
                    <a:cubicBezTo>
                      <a:pt x="11" y="188"/>
                      <a:pt x="14" y="185"/>
                      <a:pt x="14" y="185"/>
                    </a:cubicBezTo>
                    <a:cubicBezTo>
                      <a:pt x="14" y="185"/>
                      <a:pt x="14" y="185"/>
                      <a:pt x="14" y="184"/>
                    </a:cubicBezTo>
                    <a:cubicBezTo>
                      <a:pt x="14" y="183"/>
                      <a:pt x="14" y="181"/>
                      <a:pt x="14" y="181"/>
                    </a:cubicBezTo>
                    <a:cubicBezTo>
                      <a:pt x="14" y="180"/>
                      <a:pt x="13" y="177"/>
                      <a:pt x="13" y="177"/>
                    </a:cubicBezTo>
                    <a:cubicBezTo>
                      <a:pt x="13" y="177"/>
                      <a:pt x="12" y="176"/>
                      <a:pt x="13" y="175"/>
                    </a:cubicBezTo>
                    <a:cubicBezTo>
                      <a:pt x="13" y="174"/>
                      <a:pt x="14" y="174"/>
                      <a:pt x="14" y="174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12" y="173"/>
                      <a:pt x="11" y="173"/>
                    </a:cubicBezTo>
                    <a:cubicBezTo>
                      <a:pt x="10" y="174"/>
                      <a:pt x="9" y="174"/>
                      <a:pt x="9" y="174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72"/>
                      <a:pt x="7" y="173"/>
                      <a:pt x="7" y="172"/>
                    </a:cubicBezTo>
                    <a:cubicBezTo>
                      <a:pt x="6" y="172"/>
                      <a:pt x="4" y="171"/>
                      <a:pt x="4" y="171"/>
                    </a:cubicBezTo>
                    <a:cubicBezTo>
                      <a:pt x="4" y="171"/>
                      <a:pt x="4" y="169"/>
                      <a:pt x="4" y="169"/>
                    </a:cubicBezTo>
                    <a:cubicBezTo>
                      <a:pt x="5" y="168"/>
                      <a:pt x="5" y="168"/>
                      <a:pt x="5" y="167"/>
                    </a:cubicBezTo>
                    <a:cubicBezTo>
                      <a:pt x="5" y="166"/>
                      <a:pt x="5" y="165"/>
                      <a:pt x="6" y="164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1" y="155"/>
                      <a:pt x="11" y="155"/>
                    </a:cubicBezTo>
                    <a:cubicBezTo>
                      <a:pt x="11" y="155"/>
                      <a:pt x="12" y="153"/>
                      <a:pt x="12" y="152"/>
                    </a:cubicBezTo>
                    <a:cubicBezTo>
                      <a:pt x="12" y="152"/>
                      <a:pt x="13" y="150"/>
                      <a:pt x="13" y="150"/>
                    </a:cubicBezTo>
                    <a:cubicBezTo>
                      <a:pt x="13" y="150"/>
                      <a:pt x="14" y="149"/>
                      <a:pt x="14" y="148"/>
                    </a:cubicBezTo>
                    <a:cubicBezTo>
                      <a:pt x="15" y="148"/>
                      <a:pt x="17" y="146"/>
                      <a:pt x="17" y="146"/>
                    </a:cubicBezTo>
                    <a:cubicBezTo>
                      <a:pt x="17" y="146"/>
                      <a:pt x="18" y="143"/>
                      <a:pt x="18" y="143"/>
                    </a:cubicBezTo>
                    <a:cubicBezTo>
                      <a:pt x="18" y="143"/>
                      <a:pt x="19" y="140"/>
                      <a:pt x="19" y="14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19" y="136"/>
                      <a:pt x="19" y="136"/>
                      <a:pt x="20" y="136"/>
                    </a:cubicBezTo>
                    <a:cubicBezTo>
                      <a:pt x="21" y="136"/>
                      <a:pt x="22" y="135"/>
                      <a:pt x="22" y="135"/>
                    </a:cubicBezTo>
                    <a:cubicBezTo>
                      <a:pt x="23" y="135"/>
                      <a:pt x="25" y="134"/>
                      <a:pt x="25" y="134"/>
                    </a:cubicBezTo>
                    <a:cubicBezTo>
                      <a:pt x="25" y="133"/>
                      <a:pt x="26" y="133"/>
                      <a:pt x="26" y="133"/>
                    </a:cubicBezTo>
                    <a:cubicBezTo>
                      <a:pt x="27" y="133"/>
                      <a:pt x="29" y="132"/>
                      <a:pt x="29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3" y="128"/>
                      <a:pt x="33" y="127"/>
                    </a:cubicBezTo>
                    <a:cubicBezTo>
                      <a:pt x="33" y="127"/>
                      <a:pt x="34" y="125"/>
                      <a:pt x="34" y="125"/>
                    </a:cubicBezTo>
                    <a:cubicBezTo>
                      <a:pt x="34" y="124"/>
                      <a:pt x="37" y="121"/>
                      <a:pt x="37" y="12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1"/>
                      <a:pt x="73" y="11"/>
                      <a:pt x="73" y="11"/>
                    </a:cubicBezTo>
                    <a:lnTo>
                      <a:pt x="74" y="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C050C2C9-53A2-CE6B-7C19-37F87FF9E9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05953" y="2317285"/>
                <a:ext cx="711331" cy="913063"/>
              </a:xfrm>
              <a:custGeom>
                <a:avLst/>
                <a:gdLst>
                  <a:gd name="T0" fmla="*/ 264 w 312"/>
                  <a:gd name="T1" fmla="*/ 340 h 413"/>
                  <a:gd name="T2" fmla="*/ 240 w 312"/>
                  <a:gd name="T3" fmla="*/ 363 h 413"/>
                  <a:gd name="T4" fmla="*/ 252 w 312"/>
                  <a:gd name="T5" fmla="*/ 385 h 413"/>
                  <a:gd name="T6" fmla="*/ 237 w 312"/>
                  <a:gd name="T7" fmla="*/ 387 h 413"/>
                  <a:gd name="T8" fmla="*/ 211 w 312"/>
                  <a:gd name="T9" fmla="*/ 393 h 413"/>
                  <a:gd name="T10" fmla="*/ 177 w 312"/>
                  <a:gd name="T11" fmla="*/ 404 h 413"/>
                  <a:gd name="T12" fmla="*/ 157 w 312"/>
                  <a:gd name="T13" fmla="*/ 404 h 413"/>
                  <a:gd name="T14" fmla="*/ 142 w 312"/>
                  <a:gd name="T15" fmla="*/ 400 h 413"/>
                  <a:gd name="T16" fmla="*/ 121 w 312"/>
                  <a:gd name="T17" fmla="*/ 394 h 413"/>
                  <a:gd name="T18" fmla="*/ 101 w 312"/>
                  <a:gd name="T19" fmla="*/ 391 h 413"/>
                  <a:gd name="T20" fmla="*/ 94 w 312"/>
                  <a:gd name="T21" fmla="*/ 388 h 413"/>
                  <a:gd name="T22" fmla="*/ 89 w 312"/>
                  <a:gd name="T23" fmla="*/ 383 h 413"/>
                  <a:gd name="T24" fmla="*/ 90 w 312"/>
                  <a:gd name="T25" fmla="*/ 393 h 413"/>
                  <a:gd name="T26" fmla="*/ 73 w 312"/>
                  <a:gd name="T27" fmla="*/ 396 h 413"/>
                  <a:gd name="T28" fmla="*/ 57 w 312"/>
                  <a:gd name="T29" fmla="*/ 396 h 413"/>
                  <a:gd name="T30" fmla="*/ 53 w 312"/>
                  <a:gd name="T31" fmla="*/ 368 h 413"/>
                  <a:gd name="T32" fmla="*/ 50 w 312"/>
                  <a:gd name="T33" fmla="*/ 308 h 413"/>
                  <a:gd name="T34" fmla="*/ 13 w 312"/>
                  <a:gd name="T35" fmla="*/ 292 h 413"/>
                  <a:gd name="T36" fmla="*/ 6 w 312"/>
                  <a:gd name="T37" fmla="*/ 262 h 413"/>
                  <a:gd name="T38" fmla="*/ 12 w 312"/>
                  <a:gd name="T39" fmla="*/ 245 h 413"/>
                  <a:gd name="T40" fmla="*/ 11 w 312"/>
                  <a:gd name="T41" fmla="*/ 228 h 413"/>
                  <a:gd name="T42" fmla="*/ 5 w 312"/>
                  <a:gd name="T43" fmla="*/ 217 h 413"/>
                  <a:gd name="T44" fmla="*/ 1 w 312"/>
                  <a:gd name="T45" fmla="*/ 207 h 413"/>
                  <a:gd name="T46" fmla="*/ 7 w 312"/>
                  <a:gd name="T47" fmla="*/ 198 h 413"/>
                  <a:gd name="T48" fmla="*/ 9 w 312"/>
                  <a:gd name="T49" fmla="*/ 175 h 413"/>
                  <a:gd name="T50" fmla="*/ 12 w 312"/>
                  <a:gd name="T51" fmla="*/ 161 h 413"/>
                  <a:gd name="T52" fmla="*/ 32 w 312"/>
                  <a:gd name="T53" fmla="*/ 160 h 413"/>
                  <a:gd name="T54" fmla="*/ 41 w 312"/>
                  <a:gd name="T55" fmla="*/ 146 h 413"/>
                  <a:gd name="T56" fmla="*/ 33 w 312"/>
                  <a:gd name="T57" fmla="*/ 128 h 413"/>
                  <a:gd name="T58" fmla="*/ 47 w 312"/>
                  <a:gd name="T59" fmla="*/ 94 h 413"/>
                  <a:gd name="T60" fmla="*/ 49 w 312"/>
                  <a:gd name="T61" fmla="*/ 65 h 413"/>
                  <a:gd name="T62" fmla="*/ 78 w 312"/>
                  <a:gd name="T63" fmla="*/ 80 h 413"/>
                  <a:gd name="T64" fmla="*/ 93 w 312"/>
                  <a:gd name="T65" fmla="*/ 74 h 413"/>
                  <a:gd name="T66" fmla="*/ 114 w 312"/>
                  <a:gd name="T67" fmla="*/ 57 h 413"/>
                  <a:gd name="T68" fmla="*/ 102 w 312"/>
                  <a:gd name="T69" fmla="*/ 41 h 413"/>
                  <a:gd name="T70" fmla="*/ 104 w 312"/>
                  <a:gd name="T71" fmla="*/ 25 h 413"/>
                  <a:gd name="T72" fmla="*/ 95 w 312"/>
                  <a:gd name="T73" fmla="*/ 12 h 413"/>
                  <a:gd name="T74" fmla="*/ 119 w 312"/>
                  <a:gd name="T75" fmla="*/ 5 h 413"/>
                  <a:gd name="T76" fmla="*/ 136 w 312"/>
                  <a:gd name="T77" fmla="*/ 25 h 413"/>
                  <a:gd name="T78" fmla="*/ 163 w 312"/>
                  <a:gd name="T79" fmla="*/ 35 h 413"/>
                  <a:gd name="T80" fmla="*/ 176 w 312"/>
                  <a:gd name="T81" fmla="*/ 25 h 413"/>
                  <a:gd name="T82" fmla="*/ 162 w 312"/>
                  <a:gd name="T83" fmla="*/ 46 h 413"/>
                  <a:gd name="T84" fmla="*/ 182 w 312"/>
                  <a:gd name="T85" fmla="*/ 53 h 413"/>
                  <a:gd name="T86" fmla="*/ 212 w 312"/>
                  <a:gd name="T87" fmla="*/ 30 h 413"/>
                  <a:gd name="T88" fmla="*/ 221 w 312"/>
                  <a:gd name="T89" fmla="*/ 28 h 413"/>
                  <a:gd name="T90" fmla="*/ 236 w 312"/>
                  <a:gd name="T91" fmla="*/ 18 h 413"/>
                  <a:gd name="T92" fmla="*/ 242 w 312"/>
                  <a:gd name="T93" fmla="*/ 21 h 413"/>
                  <a:gd name="T94" fmla="*/ 253 w 312"/>
                  <a:gd name="T95" fmla="*/ 29 h 413"/>
                  <a:gd name="T96" fmla="*/ 262 w 312"/>
                  <a:gd name="T97" fmla="*/ 42 h 413"/>
                  <a:gd name="T98" fmla="*/ 273 w 312"/>
                  <a:gd name="T99" fmla="*/ 58 h 413"/>
                  <a:gd name="T100" fmla="*/ 279 w 312"/>
                  <a:gd name="T101" fmla="*/ 113 h 413"/>
                  <a:gd name="T102" fmla="*/ 294 w 312"/>
                  <a:gd name="T103" fmla="*/ 162 h 413"/>
                  <a:gd name="T104" fmla="*/ 309 w 312"/>
                  <a:gd name="T105" fmla="*/ 197 h 413"/>
                  <a:gd name="T106" fmla="*/ 297 w 312"/>
                  <a:gd name="T107" fmla="*/ 205 h 413"/>
                  <a:gd name="T108" fmla="*/ 262 w 312"/>
                  <a:gd name="T109" fmla="*/ 224 h 413"/>
                  <a:gd name="T110" fmla="*/ 219 w 312"/>
                  <a:gd name="T111" fmla="*/ 253 h 413"/>
                  <a:gd name="T112" fmla="*/ 226 w 312"/>
                  <a:gd name="T113" fmla="*/ 277 h 413"/>
                  <a:gd name="T114" fmla="*/ 257 w 312"/>
                  <a:gd name="T115" fmla="*/ 309 h 413"/>
                  <a:gd name="T116" fmla="*/ 55 w 312"/>
                  <a:gd name="T117" fmla="*/ 394 h 413"/>
                  <a:gd name="T118" fmla="*/ 312 w 312"/>
                  <a:gd name="T119" fmla="*/ 2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2" h="413">
                    <a:moveTo>
                      <a:pt x="275" y="325"/>
                    </a:moveTo>
                    <a:cubicBezTo>
                      <a:pt x="275" y="325"/>
                      <a:pt x="275" y="325"/>
                      <a:pt x="275" y="325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6" y="336"/>
                      <a:pt x="276" y="336"/>
                      <a:pt x="276" y="336"/>
                    </a:cubicBezTo>
                    <a:cubicBezTo>
                      <a:pt x="276" y="336"/>
                      <a:pt x="275" y="338"/>
                      <a:pt x="274" y="338"/>
                    </a:cubicBezTo>
                    <a:cubicBezTo>
                      <a:pt x="274" y="338"/>
                      <a:pt x="273" y="339"/>
                      <a:pt x="272" y="339"/>
                    </a:cubicBezTo>
                    <a:cubicBezTo>
                      <a:pt x="271" y="338"/>
                      <a:pt x="270" y="337"/>
                      <a:pt x="270" y="337"/>
                    </a:cubicBezTo>
                    <a:cubicBezTo>
                      <a:pt x="264" y="337"/>
                      <a:pt x="264" y="337"/>
                      <a:pt x="264" y="337"/>
                    </a:cubicBezTo>
                    <a:cubicBezTo>
                      <a:pt x="264" y="337"/>
                      <a:pt x="264" y="339"/>
                      <a:pt x="264" y="340"/>
                    </a:cubicBezTo>
                    <a:cubicBezTo>
                      <a:pt x="263" y="342"/>
                      <a:pt x="263" y="342"/>
                      <a:pt x="263" y="342"/>
                    </a:cubicBezTo>
                    <a:cubicBezTo>
                      <a:pt x="263" y="347"/>
                      <a:pt x="263" y="347"/>
                      <a:pt x="263" y="347"/>
                    </a:cubicBezTo>
                    <a:cubicBezTo>
                      <a:pt x="258" y="352"/>
                      <a:pt x="258" y="352"/>
                      <a:pt x="258" y="352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7" y="352"/>
                      <a:pt x="256" y="353"/>
                      <a:pt x="256" y="353"/>
                    </a:cubicBezTo>
                    <a:cubicBezTo>
                      <a:pt x="256" y="353"/>
                      <a:pt x="251" y="355"/>
                      <a:pt x="251" y="355"/>
                    </a:cubicBezTo>
                    <a:cubicBezTo>
                      <a:pt x="249" y="357"/>
                      <a:pt x="249" y="357"/>
                      <a:pt x="249" y="357"/>
                    </a:cubicBezTo>
                    <a:cubicBezTo>
                      <a:pt x="248" y="357"/>
                      <a:pt x="248" y="357"/>
                      <a:pt x="248" y="357"/>
                    </a:cubicBezTo>
                    <a:cubicBezTo>
                      <a:pt x="248" y="357"/>
                      <a:pt x="245" y="359"/>
                      <a:pt x="243" y="361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2" y="368"/>
                      <a:pt x="242" y="368"/>
                      <a:pt x="242" y="368"/>
                    </a:cubicBezTo>
                    <a:cubicBezTo>
                      <a:pt x="245" y="371"/>
                      <a:pt x="245" y="371"/>
                      <a:pt x="245" y="371"/>
                    </a:cubicBezTo>
                    <a:cubicBezTo>
                      <a:pt x="248" y="376"/>
                      <a:pt x="248" y="376"/>
                      <a:pt x="248" y="376"/>
                    </a:cubicBezTo>
                    <a:cubicBezTo>
                      <a:pt x="248" y="379"/>
                      <a:pt x="248" y="379"/>
                      <a:pt x="248" y="379"/>
                    </a:cubicBezTo>
                    <a:cubicBezTo>
                      <a:pt x="248" y="379"/>
                      <a:pt x="246" y="381"/>
                      <a:pt x="246" y="381"/>
                    </a:cubicBezTo>
                    <a:cubicBezTo>
                      <a:pt x="246" y="382"/>
                      <a:pt x="245" y="384"/>
                      <a:pt x="246" y="384"/>
                    </a:cubicBezTo>
                    <a:cubicBezTo>
                      <a:pt x="247" y="384"/>
                      <a:pt x="251" y="385"/>
                      <a:pt x="251" y="385"/>
                    </a:cubicBezTo>
                    <a:cubicBezTo>
                      <a:pt x="251" y="385"/>
                      <a:pt x="252" y="385"/>
                      <a:pt x="252" y="385"/>
                    </a:cubicBezTo>
                    <a:cubicBezTo>
                      <a:pt x="253" y="385"/>
                      <a:pt x="253" y="386"/>
                      <a:pt x="253" y="386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1"/>
                      <a:pt x="253" y="395"/>
                    </a:cubicBezTo>
                    <a:cubicBezTo>
                      <a:pt x="253" y="399"/>
                      <a:pt x="252" y="398"/>
                      <a:pt x="252" y="398"/>
                    </a:cubicBezTo>
                    <a:cubicBezTo>
                      <a:pt x="252" y="398"/>
                      <a:pt x="247" y="396"/>
                      <a:pt x="247" y="396"/>
                    </a:cubicBezTo>
                    <a:cubicBezTo>
                      <a:pt x="247" y="396"/>
                      <a:pt x="245" y="394"/>
                      <a:pt x="245" y="394"/>
                    </a:cubicBezTo>
                    <a:cubicBezTo>
                      <a:pt x="244" y="393"/>
                      <a:pt x="244" y="392"/>
                      <a:pt x="244" y="391"/>
                    </a:cubicBezTo>
                    <a:cubicBezTo>
                      <a:pt x="244" y="390"/>
                      <a:pt x="245" y="388"/>
                      <a:pt x="245" y="388"/>
                    </a:cubicBezTo>
                    <a:cubicBezTo>
                      <a:pt x="245" y="388"/>
                      <a:pt x="241" y="387"/>
                      <a:pt x="241" y="387"/>
                    </a:cubicBezTo>
                    <a:cubicBezTo>
                      <a:pt x="241" y="387"/>
                      <a:pt x="238" y="387"/>
                      <a:pt x="237" y="387"/>
                    </a:cubicBezTo>
                    <a:cubicBezTo>
                      <a:pt x="236" y="387"/>
                      <a:pt x="235" y="389"/>
                      <a:pt x="235" y="389"/>
                    </a:cubicBezTo>
                    <a:cubicBezTo>
                      <a:pt x="234" y="390"/>
                      <a:pt x="233" y="389"/>
                      <a:pt x="232" y="389"/>
                    </a:cubicBezTo>
                    <a:cubicBezTo>
                      <a:pt x="232" y="389"/>
                      <a:pt x="231" y="387"/>
                      <a:pt x="231" y="387"/>
                    </a:cubicBezTo>
                    <a:cubicBezTo>
                      <a:pt x="230" y="387"/>
                      <a:pt x="226" y="386"/>
                      <a:pt x="225" y="386"/>
                    </a:cubicBezTo>
                    <a:cubicBezTo>
                      <a:pt x="225" y="386"/>
                      <a:pt x="223" y="386"/>
                      <a:pt x="221" y="386"/>
                    </a:cubicBezTo>
                    <a:cubicBezTo>
                      <a:pt x="220" y="387"/>
                      <a:pt x="221" y="387"/>
                      <a:pt x="222" y="390"/>
                    </a:cubicBezTo>
                    <a:cubicBezTo>
                      <a:pt x="222" y="393"/>
                      <a:pt x="221" y="391"/>
                      <a:pt x="220" y="391"/>
                    </a:cubicBezTo>
                    <a:cubicBezTo>
                      <a:pt x="219" y="391"/>
                      <a:pt x="219" y="391"/>
                      <a:pt x="217" y="391"/>
                    </a:cubicBezTo>
                    <a:cubicBezTo>
                      <a:pt x="215" y="391"/>
                      <a:pt x="214" y="391"/>
                      <a:pt x="212" y="391"/>
                    </a:cubicBezTo>
                    <a:cubicBezTo>
                      <a:pt x="211" y="392"/>
                      <a:pt x="211" y="392"/>
                      <a:pt x="211" y="393"/>
                    </a:cubicBezTo>
                    <a:cubicBezTo>
                      <a:pt x="210" y="394"/>
                      <a:pt x="208" y="394"/>
                      <a:pt x="207" y="394"/>
                    </a:cubicBezTo>
                    <a:cubicBezTo>
                      <a:pt x="206" y="394"/>
                      <a:pt x="202" y="394"/>
                      <a:pt x="202" y="394"/>
                    </a:cubicBezTo>
                    <a:cubicBezTo>
                      <a:pt x="201" y="394"/>
                      <a:pt x="200" y="396"/>
                      <a:pt x="199" y="397"/>
                    </a:cubicBezTo>
                    <a:cubicBezTo>
                      <a:pt x="199" y="397"/>
                      <a:pt x="195" y="397"/>
                      <a:pt x="195" y="397"/>
                    </a:cubicBezTo>
                    <a:cubicBezTo>
                      <a:pt x="194" y="398"/>
                      <a:pt x="194" y="398"/>
                      <a:pt x="193" y="399"/>
                    </a:cubicBezTo>
                    <a:cubicBezTo>
                      <a:pt x="191" y="400"/>
                      <a:pt x="191" y="400"/>
                      <a:pt x="190" y="402"/>
                    </a:cubicBezTo>
                    <a:cubicBezTo>
                      <a:pt x="188" y="404"/>
                      <a:pt x="189" y="403"/>
                      <a:pt x="185" y="402"/>
                    </a:cubicBezTo>
                    <a:cubicBezTo>
                      <a:pt x="182" y="402"/>
                      <a:pt x="184" y="403"/>
                      <a:pt x="183" y="403"/>
                    </a:cubicBezTo>
                    <a:cubicBezTo>
                      <a:pt x="182" y="403"/>
                      <a:pt x="181" y="404"/>
                      <a:pt x="180" y="405"/>
                    </a:cubicBezTo>
                    <a:cubicBezTo>
                      <a:pt x="180" y="406"/>
                      <a:pt x="178" y="404"/>
                      <a:pt x="177" y="404"/>
                    </a:cubicBezTo>
                    <a:cubicBezTo>
                      <a:pt x="176" y="405"/>
                      <a:pt x="176" y="403"/>
                      <a:pt x="176" y="400"/>
                    </a:cubicBezTo>
                    <a:cubicBezTo>
                      <a:pt x="175" y="398"/>
                      <a:pt x="173" y="398"/>
                      <a:pt x="173" y="398"/>
                    </a:cubicBezTo>
                    <a:cubicBezTo>
                      <a:pt x="173" y="398"/>
                      <a:pt x="171" y="398"/>
                      <a:pt x="171" y="397"/>
                    </a:cubicBezTo>
                    <a:cubicBezTo>
                      <a:pt x="171" y="396"/>
                      <a:pt x="167" y="396"/>
                      <a:pt x="166" y="396"/>
                    </a:cubicBezTo>
                    <a:cubicBezTo>
                      <a:pt x="166" y="396"/>
                      <a:pt x="163" y="396"/>
                      <a:pt x="163" y="396"/>
                    </a:cubicBezTo>
                    <a:cubicBezTo>
                      <a:pt x="163" y="396"/>
                      <a:pt x="160" y="396"/>
                      <a:pt x="160" y="397"/>
                    </a:cubicBezTo>
                    <a:cubicBezTo>
                      <a:pt x="160" y="397"/>
                      <a:pt x="159" y="397"/>
                      <a:pt x="157" y="398"/>
                    </a:cubicBezTo>
                    <a:cubicBezTo>
                      <a:pt x="154" y="399"/>
                      <a:pt x="156" y="398"/>
                      <a:pt x="156" y="400"/>
                    </a:cubicBezTo>
                    <a:cubicBezTo>
                      <a:pt x="157" y="401"/>
                      <a:pt x="157" y="402"/>
                      <a:pt x="157" y="402"/>
                    </a:cubicBezTo>
                    <a:cubicBezTo>
                      <a:pt x="158" y="403"/>
                      <a:pt x="157" y="402"/>
                      <a:pt x="157" y="404"/>
                    </a:cubicBezTo>
                    <a:cubicBezTo>
                      <a:pt x="156" y="406"/>
                      <a:pt x="156" y="405"/>
                      <a:pt x="156" y="407"/>
                    </a:cubicBezTo>
                    <a:cubicBezTo>
                      <a:pt x="155" y="408"/>
                      <a:pt x="155" y="407"/>
                      <a:pt x="154" y="410"/>
                    </a:cubicBezTo>
                    <a:cubicBezTo>
                      <a:pt x="153" y="412"/>
                      <a:pt x="154" y="410"/>
                      <a:pt x="153" y="412"/>
                    </a:cubicBezTo>
                    <a:cubicBezTo>
                      <a:pt x="152" y="413"/>
                      <a:pt x="150" y="412"/>
                      <a:pt x="148" y="411"/>
                    </a:cubicBezTo>
                    <a:cubicBezTo>
                      <a:pt x="147" y="411"/>
                      <a:pt x="148" y="410"/>
                      <a:pt x="148" y="408"/>
                    </a:cubicBezTo>
                    <a:cubicBezTo>
                      <a:pt x="149" y="406"/>
                      <a:pt x="148" y="407"/>
                      <a:pt x="148" y="406"/>
                    </a:cubicBezTo>
                    <a:cubicBezTo>
                      <a:pt x="148" y="405"/>
                      <a:pt x="147" y="406"/>
                      <a:pt x="145" y="407"/>
                    </a:cubicBezTo>
                    <a:cubicBezTo>
                      <a:pt x="144" y="407"/>
                      <a:pt x="144" y="405"/>
                      <a:pt x="145" y="403"/>
                    </a:cubicBezTo>
                    <a:cubicBezTo>
                      <a:pt x="145" y="401"/>
                      <a:pt x="144" y="402"/>
                      <a:pt x="144" y="401"/>
                    </a:cubicBezTo>
                    <a:cubicBezTo>
                      <a:pt x="144" y="401"/>
                      <a:pt x="143" y="400"/>
                      <a:pt x="142" y="400"/>
                    </a:cubicBezTo>
                    <a:cubicBezTo>
                      <a:pt x="141" y="400"/>
                      <a:pt x="140" y="399"/>
                      <a:pt x="140" y="399"/>
                    </a:cubicBezTo>
                    <a:cubicBezTo>
                      <a:pt x="139" y="398"/>
                      <a:pt x="137" y="396"/>
                      <a:pt x="136" y="395"/>
                    </a:cubicBezTo>
                    <a:cubicBezTo>
                      <a:pt x="134" y="394"/>
                      <a:pt x="132" y="395"/>
                      <a:pt x="132" y="395"/>
                    </a:cubicBezTo>
                    <a:cubicBezTo>
                      <a:pt x="132" y="395"/>
                      <a:pt x="130" y="397"/>
                      <a:pt x="128" y="399"/>
                    </a:cubicBezTo>
                    <a:cubicBezTo>
                      <a:pt x="128" y="399"/>
                      <a:pt x="128" y="400"/>
                      <a:pt x="128" y="400"/>
                    </a:cubicBezTo>
                    <a:cubicBezTo>
                      <a:pt x="127" y="400"/>
                      <a:pt x="127" y="400"/>
                      <a:pt x="127" y="399"/>
                    </a:cubicBezTo>
                    <a:cubicBezTo>
                      <a:pt x="127" y="399"/>
                      <a:pt x="126" y="398"/>
                      <a:pt x="126" y="398"/>
                    </a:cubicBezTo>
                    <a:cubicBezTo>
                      <a:pt x="126" y="398"/>
                      <a:pt x="126" y="396"/>
                      <a:pt x="125" y="396"/>
                    </a:cubicBezTo>
                    <a:cubicBezTo>
                      <a:pt x="125" y="396"/>
                      <a:pt x="124" y="396"/>
                      <a:pt x="123" y="395"/>
                    </a:cubicBezTo>
                    <a:cubicBezTo>
                      <a:pt x="122" y="395"/>
                      <a:pt x="121" y="394"/>
                      <a:pt x="121" y="394"/>
                    </a:cubicBezTo>
                    <a:cubicBezTo>
                      <a:pt x="120" y="394"/>
                      <a:pt x="118" y="392"/>
                      <a:pt x="118" y="392"/>
                    </a:cubicBezTo>
                    <a:cubicBezTo>
                      <a:pt x="118" y="392"/>
                      <a:pt x="118" y="392"/>
                      <a:pt x="117" y="392"/>
                    </a:cubicBezTo>
                    <a:cubicBezTo>
                      <a:pt x="117" y="392"/>
                      <a:pt x="116" y="391"/>
                      <a:pt x="116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4" y="391"/>
                      <a:pt x="114" y="391"/>
                      <a:pt x="113" y="390"/>
                    </a:cubicBezTo>
                    <a:cubicBezTo>
                      <a:pt x="111" y="390"/>
                      <a:pt x="112" y="390"/>
                      <a:pt x="110" y="390"/>
                    </a:cubicBezTo>
                    <a:cubicBezTo>
                      <a:pt x="109" y="390"/>
                      <a:pt x="108" y="390"/>
                      <a:pt x="108" y="390"/>
                    </a:cubicBezTo>
                    <a:cubicBezTo>
                      <a:pt x="108" y="390"/>
                      <a:pt x="107" y="389"/>
                      <a:pt x="105" y="389"/>
                    </a:cubicBezTo>
                    <a:cubicBezTo>
                      <a:pt x="104" y="390"/>
                      <a:pt x="102" y="391"/>
                      <a:pt x="101" y="391"/>
                    </a:cubicBezTo>
                    <a:cubicBezTo>
                      <a:pt x="101" y="391"/>
                      <a:pt x="100" y="390"/>
                      <a:pt x="100" y="390"/>
                    </a:cubicBezTo>
                    <a:cubicBezTo>
                      <a:pt x="100" y="390"/>
                      <a:pt x="100" y="389"/>
                      <a:pt x="100" y="389"/>
                    </a:cubicBezTo>
                    <a:cubicBezTo>
                      <a:pt x="100" y="389"/>
                      <a:pt x="99" y="388"/>
                      <a:pt x="98" y="387"/>
                    </a:cubicBezTo>
                    <a:cubicBezTo>
                      <a:pt x="98" y="387"/>
                      <a:pt x="97" y="387"/>
                      <a:pt x="97" y="387"/>
                    </a:cubicBezTo>
                    <a:cubicBezTo>
                      <a:pt x="97" y="387"/>
                      <a:pt x="97" y="387"/>
                      <a:pt x="97" y="388"/>
                    </a:cubicBezTo>
                    <a:cubicBezTo>
                      <a:pt x="97" y="389"/>
                      <a:pt x="99" y="389"/>
                      <a:pt x="97" y="389"/>
                    </a:cubicBezTo>
                    <a:cubicBezTo>
                      <a:pt x="96" y="388"/>
                      <a:pt x="95" y="388"/>
                      <a:pt x="95" y="388"/>
                    </a:cubicBezTo>
                    <a:cubicBezTo>
                      <a:pt x="92" y="389"/>
                      <a:pt x="92" y="389"/>
                      <a:pt x="92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3" y="388"/>
                      <a:pt x="94" y="388"/>
                      <a:pt x="94" y="388"/>
                    </a:cubicBezTo>
                    <a:cubicBezTo>
                      <a:pt x="94" y="387"/>
                      <a:pt x="94" y="387"/>
                      <a:pt x="94" y="387"/>
                    </a:cubicBezTo>
                    <a:cubicBezTo>
                      <a:pt x="94" y="387"/>
                      <a:pt x="94" y="386"/>
                      <a:pt x="94" y="386"/>
                    </a:cubicBezTo>
                    <a:cubicBezTo>
                      <a:pt x="95" y="386"/>
                      <a:pt x="96" y="385"/>
                      <a:pt x="95" y="385"/>
                    </a:cubicBezTo>
                    <a:cubicBezTo>
                      <a:pt x="94" y="385"/>
                      <a:pt x="93" y="385"/>
                      <a:pt x="93" y="385"/>
                    </a:cubicBezTo>
                    <a:cubicBezTo>
                      <a:pt x="93" y="384"/>
                      <a:pt x="93" y="384"/>
                      <a:pt x="93" y="384"/>
                    </a:cubicBezTo>
                    <a:cubicBezTo>
                      <a:pt x="93" y="384"/>
                      <a:pt x="92" y="383"/>
                      <a:pt x="92" y="383"/>
                    </a:cubicBezTo>
                    <a:cubicBezTo>
                      <a:pt x="92" y="384"/>
                      <a:pt x="92" y="385"/>
                      <a:pt x="92" y="385"/>
                    </a:cubicBezTo>
                    <a:cubicBezTo>
                      <a:pt x="91" y="385"/>
                      <a:pt x="91" y="385"/>
                      <a:pt x="91" y="384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0" y="383"/>
                      <a:pt x="89" y="383"/>
                      <a:pt x="89" y="383"/>
                    </a:cubicBezTo>
                    <a:cubicBezTo>
                      <a:pt x="89" y="383"/>
                      <a:pt x="90" y="384"/>
                      <a:pt x="88" y="384"/>
                    </a:cubicBezTo>
                    <a:cubicBezTo>
                      <a:pt x="87" y="384"/>
                      <a:pt x="86" y="385"/>
                      <a:pt x="85" y="385"/>
                    </a:cubicBezTo>
                    <a:cubicBezTo>
                      <a:pt x="84" y="386"/>
                      <a:pt x="84" y="387"/>
                      <a:pt x="84" y="387"/>
                    </a:cubicBezTo>
                    <a:cubicBezTo>
                      <a:pt x="84" y="388"/>
                      <a:pt x="82" y="388"/>
                      <a:pt x="82" y="389"/>
                    </a:cubicBezTo>
                    <a:cubicBezTo>
                      <a:pt x="83" y="389"/>
                      <a:pt x="82" y="389"/>
                      <a:pt x="84" y="390"/>
                    </a:cubicBezTo>
                    <a:cubicBezTo>
                      <a:pt x="85" y="390"/>
                      <a:pt x="85" y="390"/>
                      <a:pt x="86" y="390"/>
                    </a:cubicBezTo>
                    <a:cubicBezTo>
                      <a:pt x="87" y="391"/>
                      <a:pt x="88" y="390"/>
                      <a:pt x="88" y="390"/>
                    </a:cubicBezTo>
                    <a:cubicBezTo>
                      <a:pt x="88" y="390"/>
                      <a:pt x="88" y="390"/>
                      <a:pt x="89" y="391"/>
                    </a:cubicBezTo>
                    <a:cubicBezTo>
                      <a:pt x="89" y="391"/>
                      <a:pt x="90" y="390"/>
                      <a:pt x="90" y="391"/>
                    </a:cubicBezTo>
                    <a:cubicBezTo>
                      <a:pt x="90" y="392"/>
                      <a:pt x="91" y="393"/>
                      <a:pt x="90" y="393"/>
                    </a:cubicBezTo>
                    <a:cubicBezTo>
                      <a:pt x="89" y="393"/>
                      <a:pt x="88" y="394"/>
                      <a:pt x="88" y="393"/>
                    </a:cubicBezTo>
                    <a:cubicBezTo>
                      <a:pt x="88" y="393"/>
                      <a:pt x="88" y="392"/>
                      <a:pt x="87" y="392"/>
                    </a:cubicBezTo>
                    <a:cubicBezTo>
                      <a:pt x="87" y="392"/>
                      <a:pt x="86" y="392"/>
                      <a:pt x="86" y="392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85" y="394"/>
                      <a:pt x="85" y="395"/>
                      <a:pt x="84" y="395"/>
                    </a:cubicBezTo>
                    <a:cubicBezTo>
                      <a:pt x="83" y="395"/>
                      <a:pt x="84" y="395"/>
                      <a:pt x="82" y="395"/>
                    </a:cubicBezTo>
                    <a:cubicBezTo>
                      <a:pt x="80" y="395"/>
                      <a:pt x="80" y="394"/>
                      <a:pt x="79" y="394"/>
                    </a:cubicBezTo>
                    <a:cubicBezTo>
                      <a:pt x="79" y="394"/>
                      <a:pt x="79" y="394"/>
                      <a:pt x="78" y="394"/>
                    </a:cubicBezTo>
                    <a:cubicBezTo>
                      <a:pt x="78" y="394"/>
                      <a:pt x="76" y="392"/>
                      <a:pt x="75" y="394"/>
                    </a:cubicBezTo>
                    <a:cubicBezTo>
                      <a:pt x="74" y="395"/>
                      <a:pt x="73" y="396"/>
                      <a:pt x="73" y="396"/>
                    </a:cubicBezTo>
                    <a:cubicBezTo>
                      <a:pt x="70" y="396"/>
                      <a:pt x="70" y="396"/>
                      <a:pt x="70" y="396"/>
                    </a:cubicBezTo>
                    <a:cubicBezTo>
                      <a:pt x="70" y="396"/>
                      <a:pt x="69" y="396"/>
                      <a:pt x="68" y="396"/>
                    </a:cubicBezTo>
                    <a:cubicBezTo>
                      <a:pt x="67" y="396"/>
                      <a:pt x="66" y="396"/>
                      <a:pt x="66" y="396"/>
                    </a:cubicBezTo>
                    <a:cubicBezTo>
                      <a:pt x="65" y="397"/>
                      <a:pt x="64" y="394"/>
                      <a:pt x="64" y="394"/>
                    </a:cubicBezTo>
                    <a:cubicBezTo>
                      <a:pt x="64" y="394"/>
                      <a:pt x="65" y="392"/>
                      <a:pt x="62" y="394"/>
                    </a:cubicBezTo>
                    <a:cubicBezTo>
                      <a:pt x="59" y="396"/>
                      <a:pt x="58" y="396"/>
                      <a:pt x="58" y="396"/>
                    </a:cubicBezTo>
                    <a:cubicBezTo>
                      <a:pt x="58" y="396"/>
                      <a:pt x="57" y="396"/>
                      <a:pt x="57" y="397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6" y="396"/>
                      <a:pt x="56" y="396"/>
                      <a:pt x="56" y="395"/>
                    </a:cubicBezTo>
                    <a:cubicBezTo>
                      <a:pt x="56" y="395"/>
                      <a:pt x="56" y="395"/>
                      <a:pt x="56" y="395"/>
                    </a:cubicBezTo>
                    <a:cubicBezTo>
                      <a:pt x="56" y="395"/>
                      <a:pt x="55" y="395"/>
                      <a:pt x="55" y="394"/>
                    </a:cubicBezTo>
                    <a:cubicBezTo>
                      <a:pt x="53" y="392"/>
                      <a:pt x="50" y="388"/>
                      <a:pt x="50" y="388"/>
                    </a:cubicBezTo>
                    <a:cubicBezTo>
                      <a:pt x="52" y="384"/>
                      <a:pt x="52" y="384"/>
                      <a:pt x="52" y="384"/>
                    </a:cubicBezTo>
                    <a:cubicBezTo>
                      <a:pt x="52" y="384"/>
                      <a:pt x="53" y="377"/>
                      <a:pt x="53" y="375"/>
                    </a:cubicBezTo>
                    <a:cubicBezTo>
                      <a:pt x="53" y="374"/>
                      <a:pt x="53" y="368"/>
                      <a:pt x="53" y="368"/>
                    </a:cubicBezTo>
                    <a:cubicBezTo>
                      <a:pt x="53" y="368"/>
                      <a:pt x="49" y="367"/>
                      <a:pt x="52" y="364"/>
                    </a:cubicBezTo>
                    <a:cubicBezTo>
                      <a:pt x="55" y="360"/>
                      <a:pt x="58" y="355"/>
                      <a:pt x="58" y="35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58" y="345"/>
                      <a:pt x="55" y="342"/>
                      <a:pt x="59" y="340"/>
                    </a:cubicBezTo>
                    <a:cubicBezTo>
                      <a:pt x="63" y="337"/>
                      <a:pt x="70" y="328"/>
                      <a:pt x="70" y="328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65" y="317"/>
                      <a:pt x="65" y="317"/>
                      <a:pt x="65" y="317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3" y="313"/>
                      <a:pt x="53" y="313"/>
                      <a:pt x="53" y="313"/>
                    </a:cubicBezTo>
                    <a:cubicBezTo>
                      <a:pt x="50" y="308"/>
                      <a:pt x="50" y="308"/>
                      <a:pt x="50" y="308"/>
                    </a:cubicBezTo>
                    <a:cubicBezTo>
                      <a:pt x="47" y="310"/>
                      <a:pt x="47" y="310"/>
                      <a:pt x="47" y="310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37" y="311"/>
                      <a:pt x="37" y="311"/>
                      <a:pt x="37" y="311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28" y="309"/>
                      <a:pt x="28" y="309"/>
                      <a:pt x="28" y="309"/>
                    </a:cubicBezTo>
                    <a:cubicBezTo>
                      <a:pt x="24" y="306"/>
                      <a:pt x="24" y="306"/>
                      <a:pt x="24" y="306"/>
                    </a:cubicBezTo>
                    <a:cubicBezTo>
                      <a:pt x="21" y="301"/>
                      <a:pt x="21" y="301"/>
                      <a:pt x="21" y="301"/>
                    </a:cubicBezTo>
                    <a:cubicBezTo>
                      <a:pt x="20" y="297"/>
                      <a:pt x="20" y="297"/>
                      <a:pt x="20" y="297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3" y="292"/>
                      <a:pt x="13" y="292"/>
                      <a:pt x="13" y="292"/>
                    </a:cubicBezTo>
                    <a:cubicBezTo>
                      <a:pt x="13" y="291"/>
                      <a:pt x="13" y="291"/>
                      <a:pt x="13" y="291"/>
                    </a:cubicBezTo>
                    <a:cubicBezTo>
                      <a:pt x="12" y="285"/>
                      <a:pt x="12" y="285"/>
                      <a:pt x="12" y="285"/>
                    </a:cubicBezTo>
                    <a:cubicBezTo>
                      <a:pt x="15" y="283"/>
                      <a:pt x="15" y="283"/>
                      <a:pt x="15" y="283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18" y="273"/>
                      <a:pt x="14" y="273"/>
                      <a:pt x="13" y="272"/>
                    </a:cubicBezTo>
                    <a:cubicBezTo>
                      <a:pt x="12" y="272"/>
                      <a:pt x="9" y="270"/>
                      <a:pt x="9" y="270"/>
                    </a:cubicBezTo>
                    <a:cubicBezTo>
                      <a:pt x="8" y="265"/>
                      <a:pt x="8" y="265"/>
                      <a:pt x="8" y="265"/>
                    </a:cubicBezTo>
                    <a:cubicBezTo>
                      <a:pt x="6" y="262"/>
                      <a:pt x="6" y="262"/>
                      <a:pt x="6" y="262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7" y="252"/>
                      <a:pt x="7" y="252"/>
                      <a:pt x="7" y="252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9" y="248"/>
                      <a:pt x="10" y="248"/>
                    </a:cubicBezTo>
                    <a:cubicBezTo>
                      <a:pt x="10" y="248"/>
                      <a:pt x="11" y="248"/>
                      <a:pt x="11" y="248"/>
                    </a:cubicBezTo>
                    <a:cubicBezTo>
                      <a:pt x="12" y="248"/>
                      <a:pt x="12" y="245"/>
                      <a:pt x="12" y="245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5" y="244"/>
                      <a:pt x="15" y="244"/>
                    </a:cubicBezTo>
                    <a:cubicBezTo>
                      <a:pt x="15" y="243"/>
                      <a:pt x="15" y="242"/>
                      <a:pt x="15" y="242"/>
                    </a:cubicBezTo>
                    <a:cubicBezTo>
                      <a:pt x="15" y="242"/>
                      <a:pt x="16" y="240"/>
                      <a:pt x="16" y="239"/>
                    </a:cubicBezTo>
                    <a:cubicBezTo>
                      <a:pt x="16" y="238"/>
                      <a:pt x="15" y="237"/>
                      <a:pt x="15" y="237"/>
                    </a:cubicBezTo>
                    <a:cubicBezTo>
                      <a:pt x="15" y="237"/>
                      <a:pt x="14" y="235"/>
                      <a:pt x="13" y="235"/>
                    </a:cubicBezTo>
                    <a:cubicBezTo>
                      <a:pt x="13" y="235"/>
                      <a:pt x="11" y="235"/>
                      <a:pt x="11" y="235"/>
                    </a:cubicBezTo>
                    <a:cubicBezTo>
                      <a:pt x="10" y="235"/>
                      <a:pt x="9" y="233"/>
                      <a:pt x="9" y="233"/>
                    </a:cubicBezTo>
                    <a:cubicBezTo>
                      <a:pt x="9" y="233"/>
                      <a:pt x="10" y="232"/>
                      <a:pt x="10" y="231"/>
                    </a:cubicBezTo>
                    <a:cubicBezTo>
                      <a:pt x="11" y="231"/>
                      <a:pt x="11" y="228"/>
                      <a:pt x="11" y="228"/>
                    </a:cubicBezTo>
                    <a:cubicBezTo>
                      <a:pt x="11" y="228"/>
                      <a:pt x="10" y="227"/>
                      <a:pt x="9" y="227"/>
                    </a:cubicBezTo>
                    <a:cubicBezTo>
                      <a:pt x="9" y="227"/>
                      <a:pt x="7" y="227"/>
                      <a:pt x="7" y="227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7" y="224"/>
                      <a:pt x="5" y="223"/>
                      <a:pt x="4" y="223"/>
                    </a:cubicBezTo>
                    <a:cubicBezTo>
                      <a:pt x="4" y="223"/>
                      <a:pt x="4" y="222"/>
                      <a:pt x="3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1"/>
                      <a:pt x="3" y="220"/>
                      <a:pt x="3" y="219"/>
                    </a:cubicBezTo>
                    <a:cubicBezTo>
                      <a:pt x="3" y="219"/>
                      <a:pt x="4" y="219"/>
                      <a:pt x="4" y="219"/>
                    </a:cubicBezTo>
                    <a:cubicBezTo>
                      <a:pt x="4" y="219"/>
                      <a:pt x="4" y="218"/>
                      <a:pt x="5" y="217"/>
                    </a:cubicBezTo>
                    <a:cubicBezTo>
                      <a:pt x="5" y="217"/>
                      <a:pt x="5" y="217"/>
                      <a:pt x="6" y="217"/>
                    </a:cubicBezTo>
                    <a:cubicBezTo>
                      <a:pt x="6" y="217"/>
                      <a:pt x="6" y="216"/>
                      <a:pt x="7" y="216"/>
                    </a:cubicBezTo>
                    <a:cubicBezTo>
                      <a:pt x="7" y="215"/>
                      <a:pt x="7" y="213"/>
                      <a:pt x="7" y="213"/>
                    </a:cubicBezTo>
                    <a:cubicBezTo>
                      <a:pt x="7" y="213"/>
                      <a:pt x="7" y="213"/>
                      <a:pt x="6" y="212"/>
                    </a:cubicBezTo>
                    <a:cubicBezTo>
                      <a:pt x="5" y="212"/>
                      <a:pt x="5" y="212"/>
                      <a:pt x="5" y="211"/>
                    </a:cubicBezTo>
                    <a:cubicBezTo>
                      <a:pt x="4" y="211"/>
                      <a:pt x="5" y="210"/>
                      <a:pt x="5" y="210"/>
                    </a:cubicBezTo>
                    <a:cubicBezTo>
                      <a:pt x="5" y="210"/>
                      <a:pt x="3" y="209"/>
                      <a:pt x="3" y="209"/>
                    </a:cubicBezTo>
                    <a:cubicBezTo>
                      <a:pt x="3" y="209"/>
                      <a:pt x="1" y="209"/>
                      <a:pt x="1" y="209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3" y="206"/>
                      <a:pt x="3" y="206"/>
                      <a:pt x="3" y="206"/>
                    </a:cubicBezTo>
                    <a:cubicBezTo>
                      <a:pt x="3" y="206"/>
                      <a:pt x="3" y="205"/>
                      <a:pt x="3" y="204"/>
                    </a:cubicBezTo>
                    <a:cubicBezTo>
                      <a:pt x="4" y="204"/>
                      <a:pt x="5" y="202"/>
                      <a:pt x="5" y="202"/>
                    </a:cubicBez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11" y="202"/>
                      <a:pt x="11" y="202"/>
                    </a:cubicBezTo>
                    <a:cubicBezTo>
                      <a:pt x="12" y="201"/>
                      <a:pt x="10" y="199"/>
                      <a:pt x="10" y="199"/>
                    </a:cubicBezTo>
                    <a:cubicBezTo>
                      <a:pt x="10" y="199"/>
                      <a:pt x="8" y="201"/>
                      <a:pt x="8" y="201"/>
                    </a:cubicBezTo>
                    <a:cubicBezTo>
                      <a:pt x="7" y="201"/>
                      <a:pt x="7" y="198"/>
                      <a:pt x="7" y="198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2" y="191"/>
                      <a:pt x="12" y="191"/>
                    </a:cubicBezTo>
                    <a:cubicBezTo>
                      <a:pt x="13" y="190"/>
                      <a:pt x="12" y="188"/>
                      <a:pt x="12" y="188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8" y="171"/>
                      <a:pt x="8" y="171"/>
                      <a:pt x="8" y="171"/>
                    </a:cubicBezTo>
                    <a:cubicBezTo>
                      <a:pt x="8" y="171"/>
                      <a:pt x="6" y="169"/>
                      <a:pt x="5" y="169"/>
                    </a:cubicBezTo>
                    <a:cubicBezTo>
                      <a:pt x="4" y="169"/>
                      <a:pt x="5" y="168"/>
                      <a:pt x="5" y="168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2" y="164"/>
                      <a:pt x="12" y="164"/>
                      <a:pt x="12" y="164"/>
                    </a:cubicBezTo>
                    <a:cubicBezTo>
                      <a:pt x="9" y="162"/>
                      <a:pt x="9" y="162"/>
                      <a:pt x="9" y="16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4" y="152"/>
                      <a:pt x="34" y="152"/>
                    </a:cubicBezTo>
                    <a:cubicBezTo>
                      <a:pt x="34" y="151"/>
                      <a:pt x="34" y="151"/>
                      <a:pt x="35" y="150"/>
                    </a:cubicBezTo>
                    <a:cubicBezTo>
                      <a:pt x="36" y="150"/>
                      <a:pt x="38" y="149"/>
                      <a:pt x="38" y="14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47"/>
                      <a:pt x="41" y="146"/>
                      <a:pt x="41" y="146"/>
                    </a:cubicBezTo>
                    <a:cubicBezTo>
                      <a:pt x="42" y="146"/>
                      <a:pt x="41" y="145"/>
                      <a:pt x="41" y="144"/>
                    </a:cubicBezTo>
                    <a:cubicBezTo>
                      <a:pt x="41" y="143"/>
                      <a:pt x="41" y="141"/>
                      <a:pt x="41" y="141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4"/>
                      <a:pt x="32" y="134"/>
                      <a:pt x="32" y="133"/>
                    </a:cubicBezTo>
                    <a:cubicBezTo>
                      <a:pt x="31" y="132"/>
                      <a:pt x="30" y="130"/>
                      <a:pt x="30" y="13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40" y="125"/>
                      <a:pt x="41" y="125"/>
                    </a:cubicBezTo>
                    <a:cubicBezTo>
                      <a:pt x="42" y="126"/>
                      <a:pt x="42" y="122"/>
                      <a:pt x="42" y="122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2" y="113"/>
                      <a:pt x="43" y="112"/>
                    </a:cubicBezTo>
                    <a:cubicBezTo>
                      <a:pt x="44" y="112"/>
                      <a:pt x="47" y="106"/>
                      <a:pt x="47" y="106"/>
                    </a:cubicBezTo>
                    <a:cubicBezTo>
                      <a:pt x="47" y="106"/>
                      <a:pt x="47" y="100"/>
                      <a:pt x="47" y="99"/>
                    </a:cubicBezTo>
                    <a:cubicBezTo>
                      <a:pt x="47" y="98"/>
                      <a:pt x="47" y="94"/>
                      <a:pt x="47" y="94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4" y="92"/>
                      <a:pt x="43" y="92"/>
                    </a:cubicBezTo>
                    <a:cubicBezTo>
                      <a:pt x="43" y="91"/>
                      <a:pt x="44" y="89"/>
                      <a:pt x="44" y="89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0" y="85"/>
                      <a:pt x="41" y="80"/>
                      <a:pt x="42" y="80"/>
                    </a:cubicBezTo>
                    <a:cubicBezTo>
                      <a:pt x="43" y="79"/>
                      <a:pt x="45" y="77"/>
                      <a:pt x="45" y="77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9" y="65"/>
                      <a:pt x="49" y="65"/>
                    </a:cubicBezTo>
                    <a:cubicBezTo>
                      <a:pt x="50" y="65"/>
                      <a:pt x="56" y="65"/>
                      <a:pt x="56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5" y="66"/>
                      <a:pt x="75" y="67"/>
                    </a:cubicBezTo>
                    <a:cubicBezTo>
                      <a:pt x="75" y="67"/>
                      <a:pt x="77" y="69"/>
                      <a:pt x="77" y="70"/>
                    </a:cubicBezTo>
                    <a:cubicBezTo>
                      <a:pt x="76" y="70"/>
                      <a:pt x="78" y="73"/>
                      <a:pt x="78" y="73"/>
                    </a:cubicBezTo>
                    <a:cubicBezTo>
                      <a:pt x="78" y="73"/>
                      <a:pt x="77" y="75"/>
                      <a:pt x="77" y="76"/>
                    </a:cubicBezTo>
                    <a:cubicBezTo>
                      <a:pt x="77" y="76"/>
                      <a:pt x="78" y="80"/>
                      <a:pt x="78" y="80"/>
                    </a:cubicBezTo>
                    <a:cubicBezTo>
                      <a:pt x="78" y="81"/>
                      <a:pt x="80" y="82"/>
                      <a:pt x="80" y="82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3" y="71"/>
                      <a:pt x="84" y="72"/>
                    </a:cubicBezTo>
                    <a:cubicBezTo>
                      <a:pt x="85" y="72"/>
                      <a:pt x="88" y="75"/>
                      <a:pt x="88" y="75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3" y="74"/>
                      <a:pt x="93" y="74"/>
                    </a:cubicBezTo>
                    <a:cubicBezTo>
                      <a:pt x="93" y="74"/>
                      <a:pt x="90" y="70"/>
                      <a:pt x="90" y="70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4" y="57"/>
                      <a:pt x="114" y="57"/>
                    </a:cubicBezTo>
                    <a:cubicBezTo>
                      <a:pt x="113" y="57"/>
                      <a:pt x="111" y="55"/>
                      <a:pt x="111" y="55"/>
                    </a:cubicBezTo>
                    <a:cubicBezTo>
                      <a:pt x="111" y="55"/>
                      <a:pt x="110" y="57"/>
                      <a:pt x="110" y="57"/>
                    </a:cubicBezTo>
                    <a:cubicBezTo>
                      <a:pt x="109" y="58"/>
                      <a:pt x="106" y="58"/>
                      <a:pt x="106" y="57"/>
                    </a:cubicBezTo>
                    <a:cubicBezTo>
                      <a:pt x="105" y="57"/>
                      <a:pt x="104" y="54"/>
                      <a:pt x="104" y="54"/>
                    </a:cubicBezTo>
                    <a:cubicBezTo>
                      <a:pt x="104" y="51"/>
                      <a:pt x="104" y="51"/>
                      <a:pt x="104" y="51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3" y="47"/>
                      <a:pt x="103" y="44"/>
                      <a:pt x="104" y="43"/>
                    </a:cubicBezTo>
                    <a:cubicBezTo>
                      <a:pt x="105" y="43"/>
                      <a:pt x="105" y="41"/>
                      <a:pt x="105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1" y="41"/>
                      <a:pt x="101" y="39"/>
                    </a:cubicBezTo>
                    <a:cubicBezTo>
                      <a:pt x="102" y="37"/>
                      <a:pt x="102" y="36"/>
                      <a:pt x="102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3" y="26"/>
                      <a:pt x="103" y="26"/>
                    </a:cubicBezTo>
                    <a:cubicBezTo>
                      <a:pt x="102" y="26"/>
                      <a:pt x="100" y="26"/>
                      <a:pt x="100" y="26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104" y="2"/>
                      <a:pt x="105" y="2"/>
                    </a:cubicBezTo>
                    <a:cubicBezTo>
                      <a:pt x="106" y="2"/>
                      <a:pt x="108" y="3"/>
                      <a:pt x="108" y="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6" y="6"/>
                      <a:pt x="116" y="6"/>
                    </a:cubicBezTo>
                    <a:cubicBezTo>
                      <a:pt x="117" y="6"/>
                      <a:pt x="119" y="5"/>
                      <a:pt x="119" y="5"/>
                    </a:cubicBezTo>
                    <a:cubicBezTo>
                      <a:pt x="119" y="5"/>
                      <a:pt x="122" y="3"/>
                      <a:pt x="123" y="3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8"/>
                      <a:pt x="138" y="18"/>
                    </a:cubicBezTo>
                    <a:cubicBezTo>
                      <a:pt x="137" y="18"/>
                      <a:pt x="136" y="22"/>
                      <a:pt x="136" y="22"/>
                    </a:cubicBezTo>
                    <a:cubicBezTo>
                      <a:pt x="136" y="25"/>
                      <a:pt x="136" y="25"/>
                      <a:pt x="136" y="2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5" y="31"/>
                      <a:pt x="165" y="31"/>
                      <a:pt x="165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70" y="21"/>
                      <a:pt x="170" y="21"/>
                    </a:cubicBezTo>
                    <a:cubicBezTo>
                      <a:pt x="171" y="21"/>
                      <a:pt x="175" y="22"/>
                      <a:pt x="175" y="22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2" y="39"/>
                      <a:pt x="172" y="39"/>
                      <a:pt x="172" y="39"/>
                    </a:cubicBezTo>
                    <a:cubicBezTo>
                      <a:pt x="172" y="39"/>
                      <a:pt x="172" y="41"/>
                      <a:pt x="171" y="41"/>
                    </a:cubicBezTo>
                    <a:cubicBezTo>
                      <a:pt x="170" y="42"/>
                      <a:pt x="168" y="42"/>
                      <a:pt x="168" y="42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1" y="47"/>
                      <a:pt x="161" y="47"/>
                      <a:pt x="161" y="47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53"/>
                      <a:pt x="182" y="53"/>
                      <a:pt x="182" y="53"/>
                    </a:cubicBezTo>
                    <a:cubicBezTo>
                      <a:pt x="182" y="53"/>
                      <a:pt x="183" y="50"/>
                      <a:pt x="183" y="50"/>
                    </a:cubicBezTo>
                    <a:cubicBezTo>
                      <a:pt x="183" y="50"/>
                      <a:pt x="184" y="48"/>
                      <a:pt x="185" y="48"/>
                    </a:cubicBezTo>
                    <a:cubicBezTo>
                      <a:pt x="186" y="48"/>
                      <a:pt x="187" y="46"/>
                      <a:pt x="188" y="46"/>
                    </a:cubicBezTo>
                    <a:cubicBezTo>
                      <a:pt x="188" y="45"/>
                      <a:pt x="189" y="43"/>
                      <a:pt x="189" y="43"/>
                    </a:cubicBezTo>
                    <a:cubicBezTo>
                      <a:pt x="189" y="43"/>
                      <a:pt x="191" y="42"/>
                      <a:pt x="192" y="42"/>
                    </a:cubicBezTo>
                    <a:cubicBezTo>
                      <a:pt x="193" y="42"/>
                      <a:pt x="199" y="41"/>
                      <a:pt x="199" y="41"/>
                    </a:cubicBezTo>
                    <a:cubicBezTo>
                      <a:pt x="199" y="41"/>
                      <a:pt x="203" y="40"/>
                      <a:pt x="204" y="39"/>
                    </a:cubicBezTo>
                    <a:cubicBezTo>
                      <a:pt x="204" y="39"/>
                      <a:pt x="208" y="36"/>
                      <a:pt x="208" y="36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3" y="30"/>
                      <a:pt x="213" y="29"/>
                    </a:cubicBezTo>
                    <a:cubicBezTo>
                      <a:pt x="213" y="28"/>
                      <a:pt x="214" y="25"/>
                      <a:pt x="214" y="25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4"/>
                      <a:pt x="218" y="25"/>
                      <a:pt x="218" y="26"/>
                    </a:cubicBezTo>
                    <a:cubicBezTo>
                      <a:pt x="218" y="26"/>
                      <a:pt x="217" y="28"/>
                      <a:pt x="217" y="28"/>
                    </a:cubicBezTo>
                    <a:cubicBezTo>
                      <a:pt x="217" y="28"/>
                      <a:pt x="215" y="29"/>
                      <a:pt x="214" y="30"/>
                    </a:cubicBezTo>
                    <a:cubicBezTo>
                      <a:pt x="214" y="30"/>
                      <a:pt x="214" y="32"/>
                      <a:pt x="214" y="32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7" y="29"/>
                      <a:pt x="221" y="28"/>
                      <a:pt x="221" y="28"/>
                    </a:cubicBezTo>
                    <a:cubicBezTo>
                      <a:pt x="221" y="28"/>
                      <a:pt x="223" y="29"/>
                      <a:pt x="223" y="29"/>
                    </a:cubicBezTo>
                    <a:cubicBezTo>
                      <a:pt x="223" y="29"/>
                      <a:pt x="225" y="30"/>
                      <a:pt x="225" y="30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7"/>
                      <a:pt x="229" y="26"/>
                      <a:pt x="230" y="26"/>
                    </a:cubicBezTo>
                    <a:cubicBezTo>
                      <a:pt x="231" y="25"/>
                      <a:pt x="233" y="24"/>
                      <a:pt x="233" y="24"/>
                    </a:cubicBezTo>
                    <a:cubicBezTo>
                      <a:pt x="233" y="24"/>
                      <a:pt x="233" y="22"/>
                      <a:pt x="233" y="21"/>
                    </a:cubicBezTo>
                    <a:cubicBezTo>
                      <a:pt x="233" y="21"/>
                      <a:pt x="234" y="19"/>
                      <a:pt x="234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9"/>
                      <a:pt x="236" y="18"/>
                      <a:pt x="236" y="18"/>
                    </a:cubicBezTo>
                    <a:cubicBezTo>
                      <a:pt x="236" y="18"/>
                      <a:pt x="237" y="15"/>
                      <a:pt x="237" y="15"/>
                    </a:cubicBezTo>
                    <a:cubicBezTo>
                      <a:pt x="237" y="15"/>
                      <a:pt x="237" y="14"/>
                      <a:pt x="238" y="14"/>
                    </a:cubicBezTo>
                    <a:cubicBezTo>
                      <a:pt x="238" y="14"/>
                      <a:pt x="240" y="12"/>
                      <a:pt x="240" y="12"/>
                    </a:cubicBezTo>
                    <a:cubicBezTo>
                      <a:pt x="241" y="11"/>
                      <a:pt x="241" y="11"/>
                      <a:pt x="242" y="11"/>
                    </a:cubicBezTo>
                    <a:cubicBezTo>
                      <a:pt x="242" y="11"/>
                      <a:pt x="243" y="13"/>
                      <a:pt x="243" y="13"/>
                    </a:cubicBezTo>
                    <a:cubicBezTo>
                      <a:pt x="243" y="13"/>
                      <a:pt x="243" y="14"/>
                      <a:pt x="242" y="15"/>
                    </a:cubicBezTo>
                    <a:cubicBezTo>
                      <a:pt x="241" y="15"/>
                      <a:pt x="240" y="16"/>
                      <a:pt x="240" y="16"/>
                    </a:cubicBezTo>
                    <a:cubicBezTo>
                      <a:pt x="240" y="16"/>
                      <a:pt x="242" y="18"/>
                      <a:pt x="242" y="18"/>
                    </a:cubicBezTo>
                    <a:cubicBezTo>
                      <a:pt x="242" y="18"/>
                      <a:pt x="243" y="19"/>
                      <a:pt x="243" y="19"/>
                    </a:cubicBezTo>
                    <a:cubicBezTo>
                      <a:pt x="243" y="20"/>
                      <a:pt x="242" y="21"/>
                      <a:pt x="242" y="21"/>
                    </a:cubicBezTo>
                    <a:cubicBezTo>
                      <a:pt x="243" y="21"/>
                      <a:pt x="246" y="20"/>
                      <a:pt x="246" y="20"/>
                    </a:cubicBezTo>
                    <a:cubicBezTo>
                      <a:pt x="246" y="20"/>
                      <a:pt x="246" y="18"/>
                      <a:pt x="246" y="18"/>
                    </a:cubicBezTo>
                    <a:cubicBezTo>
                      <a:pt x="246" y="18"/>
                      <a:pt x="248" y="16"/>
                      <a:pt x="248" y="16"/>
                    </a:cubicBezTo>
                    <a:cubicBezTo>
                      <a:pt x="249" y="16"/>
                      <a:pt x="251" y="17"/>
                      <a:pt x="251" y="17"/>
                    </a:cubicBezTo>
                    <a:cubicBezTo>
                      <a:pt x="251" y="17"/>
                      <a:pt x="251" y="18"/>
                      <a:pt x="251" y="19"/>
                    </a:cubicBezTo>
                    <a:cubicBezTo>
                      <a:pt x="250" y="19"/>
                      <a:pt x="248" y="21"/>
                      <a:pt x="248" y="21"/>
                    </a:cubicBezTo>
                    <a:cubicBezTo>
                      <a:pt x="248" y="22"/>
                      <a:pt x="247" y="22"/>
                      <a:pt x="248" y="22"/>
                    </a:cubicBezTo>
                    <a:cubicBezTo>
                      <a:pt x="248" y="23"/>
                      <a:pt x="250" y="25"/>
                      <a:pt x="250" y="25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8"/>
                      <a:pt x="253" y="29"/>
                    </a:cubicBezTo>
                    <a:cubicBezTo>
                      <a:pt x="253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7" y="30"/>
                    </a:cubicBezTo>
                    <a:cubicBezTo>
                      <a:pt x="247" y="30"/>
                      <a:pt x="246" y="31"/>
                      <a:pt x="244" y="32"/>
                    </a:cubicBezTo>
                    <a:cubicBezTo>
                      <a:pt x="242" y="32"/>
                      <a:pt x="242" y="32"/>
                      <a:pt x="242" y="33"/>
                    </a:cubicBezTo>
                    <a:cubicBezTo>
                      <a:pt x="242" y="34"/>
                      <a:pt x="241" y="35"/>
                      <a:pt x="242" y="36"/>
                    </a:cubicBezTo>
                    <a:cubicBezTo>
                      <a:pt x="243" y="37"/>
                      <a:pt x="245" y="38"/>
                      <a:pt x="245" y="38"/>
                    </a:cubicBezTo>
                    <a:cubicBezTo>
                      <a:pt x="245" y="38"/>
                      <a:pt x="250" y="40"/>
                      <a:pt x="250" y="39"/>
                    </a:cubicBezTo>
                    <a:cubicBezTo>
                      <a:pt x="250" y="39"/>
                      <a:pt x="257" y="39"/>
                      <a:pt x="257" y="39"/>
                    </a:cubicBezTo>
                    <a:cubicBezTo>
                      <a:pt x="260" y="39"/>
                      <a:pt x="260" y="39"/>
                      <a:pt x="260" y="39"/>
                    </a:cubicBezTo>
                    <a:cubicBezTo>
                      <a:pt x="260" y="39"/>
                      <a:pt x="261" y="41"/>
                      <a:pt x="262" y="42"/>
                    </a:cubicBezTo>
                    <a:cubicBezTo>
                      <a:pt x="262" y="42"/>
                      <a:pt x="266" y="45"/>
                      <a:pt x="266" y="45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9" y="49"/>
                      <a:pt x="269" y="49"/>
                      <a:pt x="269" y="49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59" y="55"/>
                      <a:pt x="261" y="57"/>
                      <a:pt x="262" y="57"/>
                    </a:cubicBezTo>
                    <a:cubicBezTo>
                      <a:pt x="263" y="57"/>
                      <a:pt x="264" y="58"/>
                      <a:pt x="264" y="58"/>
                    </a:cubicBezTo>
                    <a:cubicBezTo>
                      <a:pt x="265" y="58"/>
                      <a:pt x="269" y="58"/>
                      <a:pt x="273" y="58"/>
                    </a:cubicBezTo>
                    <a:cubicBezTo>
                      <a:pt x="273" y="59"/>
                      <a:pt x="273" y="59"/>
                      <a:pt x="273" y="60"/>
                    </a:cubicBezTo>
                    <a:cubicBezTo>
                      <a:pt x="274" y="61"/>
                      <a:pt x="275" y="65"/>
                      <a:pt x="275" y="66"/>
                    </a:cubicBezTo>
                    <a:cubicBezTo>
                      <a:pt x="275" y="66"/>
                      <a:pt x="276" y="70"/>
                      <a:pt x="278" y="73"/>
                    </a:cubicBezTo>
                    <a:cubicBezTo>
                      <a:pt x="281" y="77"/>
                      <a:pt x="280" y="78"/>
                      <a:pt x="280" y="78"/>
                    </a:cubicBezTo>
                    <a:cubicBezTo>
                      <a:pt x="280" y="87"/>
                      <a:pt x="280" y="87"/>
                      <a:pt x="280" y="87"/>
                    </a:cubicBezTo>
                    <a:cubicBezTo>
                      <a:pt x="280" y="95"/>
                      <a:pt x="280" y="95"/>
                      <a:pt x="280" y="95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73" y="108"/>
                      <a:pt x="273" y="108"/>
                      <a:pt x="273" y="108"/>
                    </a:cubicBezTo>
                    <a:cubicBezTo>
                      <a:pt x="273" y="108"/>
                      <a:pt x="274" y="109"/>
                      <a:pt x="275" y="109"/>
                    </a:cubicBezTo>
                    <a:cubicBezTo>
                      <a:pt x="276" y="110"/>
                      <a:pt x="279" y="113"/>
                      <a:pt x="279" y="113"/>
                    </a:cubicBezTo>
                    <a:cubicBezTo>
                      <a:pt x="280" y="114"/>
                      <a:pt x="286" y="117"/>
                      <a:pt x="289" y="118"/>
                    </a:cubicBezTo>
                    <a:cubicBezTo>
                      <a:pt x="292" y="120"/>
                      <a:pt x="291" y="125"/>
                      <a:pt x="291" y="125"/>
                    </a:cubicBezTo>
                    <a:cubicBezTo>
                      <a:pt x="289" y="132"/>
                      <a:pt x="289" y="132"/>
                      <a:pt x="289" y="132"/>
                    </a:cubicBezTo>
                    <a:cubicBezTo>
                      <a:pt x="289" y="132"/>
                      <a:pt x="290" y="136"/>
                      <a:pt x="292" y="136"/>
                    </a:cubicBezTo>
                    <a:cubicBezTo>
                      <a:pt x="293" y="135"/>
                      <a:pt x="294" y="141"/>
                      <a:pt x="294" y="141"/>
                    </a:cubicBezTo>
                    <a:cubicBezTo>
                      <a:pt x="294" y="141"/>
                      <a:pt x="295" y="147"/>
                      <a:pt x="295" y="148"/>
                    </a:cubicBezTo>
                    <a:cubicBezTo>
                      <a:pt x="294" y="149"/>
                      <a:pt x="295" y="150"/>
                      <a:pt x="295" y="150"/>
                    </a:cubicBezTo>
                    <a:cubicBezTo>
                      <a:pt x="297" y="154"/>
                      <a:pt x="297" y="154"/>
                      <a:pt x="297" y="154"/>
                    </a:cubicBezTo>
                    <a:cubicBezTo>
                      <a:pt x="297" y="154"/>
                      <a:pt x="296" y="157"/>
                      <a:pt x="295" y="158"/>
                    </a:cubicBezTo>
                    <a:cubicBezTo>
                      <a:pt x="295" y="160"/>
                      <a:pt x="294" y="162"/>
                      <a:pt x="294" y="162"/>
                    </a:cubicBezTo>
                    <a:cubicBezTo>
                      <a:pt x="295" y="165"/>
                      <a:pt x="295" y="165"/>
                      <a:pt x="295" y="165"/>
                    </a:cubicBezTo>
                    <a:cubicBezTo>
                      <a:pt x="299" y="170"/>
                      <a:pt x="299" y="170"/>
                      <a:pt x="299" y="170"/>
                    </a:cubicBezTo>
                    <a:cubicBezTo>
                      <a:pt x="299" y="175"/>
                      <a:pt x="299" y="175"/>
                      <a:pt x="299" y="175"/>
                    </a:cubicBezTo>
                    <a:cubicBezTo>
                      <a:pt x="299" y="178"/>
                      <a:pt x="299" y="178"/>
                      <a:pt x="299" y="178"/>
                    </a:cubicBezTo>
                    <a:cubicBezTo>
                      <a:pt x="299" y="178"/>
                      <a:pt x="302" y="179"/>
                      <a:pt x="303" y="179"/>
                    </a:cubicBezTo>
                    <a:cubicBezTo>
                      <a:pt x="304" y="179"/>
                      <a:pt x="306" y="181"/>
                      <a:pt x="306" y="181"/>
                    </a:cubicBezTo>
                    <a:cubicBezTo>
                      <a:pt x="306" y="181"/>
                      <a:pt x="306" y="183"/>
                      <a:pt x="306" y="184"/>
                    </a:cubicBezTo>
                    <a:cubicBezTo>
                      <a:pt x="306" y="184"/>
                      <a:pt x="309" y="188"/>
                      <a:pt x="309" y="188"/>
                    </a:cubicBezTo>
                    <a:cubicBezTo>
                      <a:pt x="310" y="189"/>
                      <a:pt x="312" y="192"/>
                      <a:pt x="312" y="192"/>
                    </a:cubicBezTo>
                    <a:cubicBezTo>
                      <a:pt x="312" y="192"/>
                      <a:pt x="312" y="194"/>
                      <a:pt x="309" y="197"/>
                    </a:cubicBezTo>
                    <a:cubicBezTo>
                      <a:pt x="307" y="200"/>
                      <a:pt x="308" y="200"/>
                      <a:pt x="308" y="201"/>
                    </a:cubicBezTo>
                    <a:cubicBezTo>
                      <a:pt x="308" y="202"/>
                      <a:pt x="309" y="204"/>
                      <a:pt x="309" y="204"/>
                    </a:cubicBezTo>
                    <a:cubicBezTo>
                      <a:pt x="309" y="204"/>
                      <a:pt x="308" y="205"/>
                      <a:pt x="307" y="206"/>
                    </a:cubicBezTo>
                    <a:cubicBezTo>
                      <a:pt x="307" y="206"/>
                      <a:pt x="306" y="208"/>
                      <a:pt x="306" y="210"/>
                    </a:cubicBezTo>
                    <a:cubicBezTo>
                      <a:pt x="302" y="213"/>
                      <a:pt x="302" y="213"/>
                      <a:pt x="302" y="213"/>
                    </a:cubicBezTo>
                    <a:cubicBezTo>
                      <a:pt x="302" y="213"/>
                      <a:pt x="302" y="213"/>
                      <a:pt x="301" y="214"/>
                    </a:cubicBezTo>
                    <a:cubicBezTo>
                      <a:pt x="301" y="213"/>
                      <a:pt x="300" y="213"/>
                      <a:pt x="299" y="213"/>
                    </a:cubicBezTo>
                    <a:cubicBezTo>
                      <a:pt x="298" y="212"/>
                      <a:pt x="297" y="211"/>
                      <a:pt x="297" y="211"/>
                    </a:cubicBezTo>
                    <a:cubicBezTo>
                      <a:pt x="297" y="211"/>
                      <a:pt x="297" y="209"/>
                      <a:pt x="297" y="207"/>
                    </a:cubicBezTo>
                    <a:cubicBezTo>
                      <a:pt x="297" y="205"/>
                      <a:pt x="297" y="206"/>
                      <a:pt x="297" y="205"/>
                    </a:cubicBezTo>
                    <a:cubicBezTo>
                      <a:pt x="296" y="204"/>
                      <a:pt x="294" y="203"/>
                      <a:pt x="292" y="202"/>
                    </a:cubicBezTo>
                    <a:cubicBezTo>
                      <a:pt x="290" y="202"/>
                      <a:pt x="286" y="202"/>
                      <a:pt x="285" y="203"/>
                    </a:cubicBezTo>
                    <a:cubicBezTo>
                      <a:pt x="285" y="203"/>
                      <a:pt x="285" y="207"/>
                      <a:pt x="285" y="207"/>
                    </a:cubicBezTo>
                    <a:cubicBezTo>
                      <a:pt x="287" y="210"/>
                      <a:pt x="287" y="210"/>
                      <a:pt x="287" y="210"/>
                    </a:cubicBezTo>
                    <a:cubicBezTo>
                      <a:pt x="286" y="212"/>
                      <a:pt x="286" y="212"/>
                      <a:pt x="286" y="212"/>
                    </a:cubicBezTo>
                    <a:cubicBezTo>
                      <a:pt x="286" y="212"/>
                      <a:pt x="277" y="214"/>
                      <a:pt x="274" y="214"/>
                    </a:cubicBezTo>
                    <a:cubicBezTo>
                      <a:pt x="271" y="214"/>
                      <a:pt x="272" y="216"/>
                      <a:pt x="272" y="216"/>
                    </a:cubicBezTo>
                    <a:cubicBezTo>
                      <a:pt x="270" y="220"/>
                      <a:pt x="270" y="220"/>
                      <a:pt x="270" y="22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2" y="224"/>
                      <a:pt x="262" y="224"/>
                      <a:pt x="262" y="224"/>
                    </a:cubicBezTo>
                    <a:cubicBezTo>
                      <a:pt x="262" y="224"/>
                      <a:pt x="256" y="229"/>
                      <a:pt x="255" y="229"/>
                    </a:cubicBezTo>
                    <a:cubicBezTo>
                      <a:pt x="251" y="232"/>
                      <a:pt x="251" y="232"/>
                      <a:pt x="251" y="232"/>
                    </a:cubicBezTo>
                    <a:cubicBezTo>
                      <a:pt x="251" y="232"/>
                      <a:pt x="250" y="232"/>
                      <a:pt x="247" y="234"/>
                    </a:cubicBezTo>
                    <a:cubicBezTo>
                      <a:pt x="243" y="235"/>
                      <a:pt x="245" y="237"/>
                      <a:pt x="244" y="238"/>
                    </a:cubicBezTo>
                    <a:cubicBezTo>
                      <a:pt x="244" y="240"/>
                      <a:pt x="243" y="240"/>
                      <a:pt x="241" y="241"/>
                    </a:cubicBezTo>
                    <a:cubicBezTo>
                      <a:pt x="240" y="241"/>
                      <a:pt x="237" y="240"/>
                      <a:pt x="235" y="240"/>
                    </a:cubicBezTo>
                    <a:cubicBezTo>
                      <a:pt x="234" y="240"/>
                      <a:pt x="231" y="242"/>
                      <a:pt x="229" y="242"/>
                    </a:cubicBezTo>
                    <a:cubicBezTo>
                      <a:pt x="226" y="242"/>
                      <a:pt x="226" y="242"/>
                      <a:pt x="226" y="242"/>
                    </a:cubicBezTo>
                    <a:cubicBezTo>
                      <a:pt x="222" y="247"/>
                      <a:pt x="222" y="247"/>
                      <a:pt x="222" y="247"/>
                    </a:cubicBezTo>
                    <a:cubicBezTo>
                      <a:pt x="219" y="253"/>
                      <a:pt x="219" y="253"/>
                      <a:pt x="219" y="253"/>
                    </a:cubicBezTo>
                    <a:cubicBezTo>
                      <a:pt x="218" y="250"/>
                      <a:pt x="218" y="250"/>
                      <a:pt x="218" y="250"/>
                    </a:cubicBezTo>
                    <a:cubicBezTo>
                      <a:pt x="217" y="246"/>
                      <a:pt x="217" y="246"/>
                      <a:pt x="217" y="246"/>
                    </a:cubicBezTo>
                    <a:cubicBezTo>
                      <a:pt x="212" y="246"/>
                      <a:pt x="212" y="246"/>
                      <a:pt x="212" y="246"/>
                    </a:cubicBezTo>
                    <a:cubicBezTo>
                      <a:pt x="213" y="249"/>
                      <a:pt x="213" y="249"/>
                      <a:pt x="213" y="249"/>
                    </a:cubicBezTo>
                    <a:cubicBezTo>
                      <a:pt x="213" y="249"/>
                      <a:pt x="215" y="256"/>
                      <a:pt x="216" y="257"/>
                    </a:cubicBezTo>
                    <a:cubicBezTo>
                      <a:pt x="217" y="258"/>
                      <a:pt x="218" y="258"/>
                      <a:pt x="220" y="259"/>
                    </a:cubicBezTo>
                    <a:cubicBezTo>
                      <a:pt x="223" y="261"/>
                      <a:pt x="223" y="261"/>
                      <a:pt x="226" y="263"/>
                    </a:cubicBezTo>
                    <a:cubicBezTo>
                      <a:pt x="229" y="265"/>
                      <a:pt x="228" y="267"/>
                      <a:pt x="228" y="268"/>
                    </a:cubicBezTo>
                    <a:cubicBezTo>
                      <a:pt x="228" y="270"/>
                      <a:pt x="228" y="270"/>
                      <a:pt x="226" y="272"/>
                    </a:cubicBezTo>
                    <a:cubicBezTo>
                      <a:pt x="224" y="275"/>
                      <a:pt x="226" y="277"/>
                      <a:pt x="226" y="277"/>
                    </a:cubicBezTo>
                    <a:cubicBezTo>
                      <a:pt x="226" y="277"/>
                      <a:pt x="227" y="279"/>
                      <a:pt x="229" y="281"/>
                    </a:cubicBezTo>
                    <a:cubicBezTo>
                      <a:pt x="231" y="283"/>
                      <a:pt x="230" y="284"/>
                      <a:pt x="231" y="287"/>
                    </a:cubicBezTo>
                    <a:cubicBezTo>
                      <a:pt x="231" y="290"/>
                      <a:pt x="231" y="289"/>
                      <a:pt x="233" y="292"/>
                    </a:cubicBezTo>
                    <a:cubicBezTo>
                      <a:pt x="235" y="294"/>
                      <a:pt x="234" y="293"/>
                      <a:pt x="236" y="295"/>
                    </a:cubicBezTo>
                    <a:cubicBezTo>
                      <a:pt x="238" y="297"/>
                      <a:pt x="238" y="298"/>
                      <a:pt x="238" y="298"/>
                    </a:cubicBezTo>
                    <a:cubicBezTo>
                      <a:pt x="238" y="298"/>
                      <a:pt x="244" y="296"/>
                      <a:pt x="246" y="298"/>
                    </a:cubicBezTo>
                    <a:cubicBezTo>
                      <a:pt x="248" y="300"/>
                      <a:pt x="247" y="299"/>
                      <a:pt x="251" y="302"/>
                    </a:cubicBezTo>
                    <a:cubicBezTo>
                      <a:pt x="254" y="306"/>
                      <a:pt x="251" y="304"/>
                      <a:pt x="252" y="307"/>
                    </a:cubicBezTo>
                    <a:cubicBezTo>
                      <a:pt x="253" y="309"/>
                      <a:pt x="254" y="308"/>
                      <a:pt x="254" y="308"/>
                    </a:cubicBezTo>
                    <a:cubicBezTo>
                      <a:pt x="254" y="308"/>
                      <a:pt x="255" y="309"/>
                      <a:pt x="257" y="309"/>
                    </a:cubicBezTo>
                    <a:cubicBezTo>
                      <a:pt x="259" y="309"/>
                      <a:pt x="259" y="311"/>
                      <a:pt x="259" y="313"/>
                    </a:cubicBezTo>
                    <a:cubicBezTo>
                      <a:pt x="260" y="315"/>
                      <a:pt x="260" y="315"/>
                      <a:pt x="262" y="317"/>
                    </a:cubicBezTo>
                    <a:cubicBezTo>
                      <a:pt x="263" y="318"/>
                      <a:pt x="264" y="317"/>
                      <a:pt x="267" y="316"/>
                    </a:cubicBezTo>
                    <a:cubicBezTo>
                      <a:pt x="269" y="316"/>
                      <a:pt x="268" y="318"/>
                      <a:pt x="268" y="319"/>
                    </a:cubicBezTo>
                    <a:cubicBezTo>
                      <a:pt x="268" y="320"/>
                      <a:pt x="270" y="320"/>
                      <a:pt x="272" y="321"/>
                    </a:cubicBezTo>
                    <a:cubicBezTo>
                      <a:pt x="274" y="322"/>
                      <a:pt x="273" y="322"/>
                      <a:pt x="275" y="324"/>
                    </a:cubicBezTo>
                    <a:cubicBezTo>
                      <a:pt x="275" y="324"/>
                      <a:pt x="275" y="324"/>
                      <a:pt x="275" y="325"/>
                    </a:cubicBezTo>
                    <a:close/>
                    <a:moveTo>
                      <a:pt x="55" y="394"/>
                    </a:move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lose/>
                    <a:moveTo>
                      <a:pt x="128" y="400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lose/>
                    <a:moveTo>
                      <a:pt x="312" y="204"/>
                    </a:move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8" name="Freeform 80">
                <a:extLst>
                  <a:ext uri="{FF2B5EF4-FFF2-40B4-BE49-F238E27FC236}">
                    <a16:creationId xmlns:a16="http://schemas.microsoft.com/office/drawing/2014/main" id="{C0B2A655-EE0E-7C8B-6D43-360AD8D803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7837" y="3245264"/>
                <a:ext cx="1121419" cy="1240147"/>
              </a:xfrm>
              <a:custGeom>
                <a:avLst/>
                <a:gdLst>
                  <a:gd name="T0" fmla="*/ 372 w 492"/>
                  <a:gd name="T1" fmla="*/ 536 h 561"/>
                  <a:gd name="T2" fmla="*/ 338 w 492"/>
                  <a:gd name="T3" fmla="*/ 556 h 561"/>
                  <a:gd name="T4" fmla="*/ 272 w 492"/>
                  <a:gd name="T5" fmla="*/ 521 h 561"/>
                  <a:gd name="T6" fmla="*/ 260 w 492"/>
                  <a:gd name="T7" fmla="*/ 489 h 561"/>
                  <a:gd name="T8" fmla="*/ 318 w 492"/>
                  <a:gd name="T9" fmla="*/ 489 h 561"/>
                  <a:gd name="T10" fmla="*/ 376 w 492"/>
                  <a:gd name="T11" fmla="*/ 476 h 561"/>
                  <a:gd name="T12" fmla="*/ 403 w 492"/>
                  <a:gd name="T13" fmla="*/ 478 h 561"/>
                  <a:gd name="T14" fmla="*/ 442 w 492"/>
                  <a:gd name="T15" fmla="*/ 422 h 561"/>
                  <a:gd name="T16" fmla="*/ 411 w 492"/>
                  <a:gd name="T17" fmla="*/ 385 h 561"/>
                  <a:gd name="T18" fmla="*/ 455 w 492"/>
                  <a:gd name="T19" fmla="*/ 350 h 561"/>
                  <a:gd name="T20" fmla="*/ 490 w 492"/>
                  <a:gd name="T21" fmla="*/ 351 h 561"/>
                  <a:gd name="T22" fmla="*/ 379 w 492"/>
                  <a:gd name="T23" fmla="*/ 295 h 561"/>
                  <a:gd name="T24" fmla="*/ 340 w 492"/>
                  <a:gd name="T25" fmla="*/ 271 h 561"/>
                  <a:gd name="T26" fmla="*/ 275 w 492"/>
                  <a:gd name="T27" fmla="*/ 186 h 561"/>
                  <a:gd name="T28" fmla="*/ 218 w 492"/>
                  <a:gd name="T29" fmla="*/ 109 h 561"/>
                  <a:gd name="T30" fmla="*/ 247 w 492"/>
                  <a:gd name="T31" fmla="*/ 78 h 561"/>
                  <a:gd name="T32" fmla="*/ 267 w 492"/>
                  <a:gd name="T33" fmla="*/ 63 h 561"/>
                  <a:gd name="T34" fmla="*/ 262 w 492"/>
                  <a:gd name="T35" fmla="*/ 56 h 561"/>
                  <a:gd name="T36" fmla="*/ 258 w 492"/>
                  <a:gd name="T37" fmla="*/ 46 h 561"/>
                  <a:gd name="T38" fmla="*/ 267 w 492"/>
                  <a:gd name="T39" fmla="*/ 30 h 561"/>
                  <a:gd name="T40" fmla="*/ 212 w 492"/>
                  <a:gd name="T41" fmla="*/ 15 h 561"/>
                  <a:gd name="T42" fmla="*/ 185 w 492"/>
                  <a:gd name="T43" fmla="*/ 4 h 561"/>
                  <a:gd name="T44" fmla="*/ 148 w 492"/>
                  <a:gd name="T45" fmla="*/ 15 h 561"/>
                  <a:gd name="T46" fmla="*/ 148 w 492"/>
                  <a:gd name="T47" fmla="*/ 26 h 561"/>
                  <a:gd name="T48" fmla="*/ 139 w 492"/>
                  <a:gd name="T49" fmla="*/ 27 h 561"/>
                  <a:gd name="T50" fmla="*/ 132 w 492"/>
                  <a:gd name="T51" fmla="*/ 34 h 561"/>
                  <a:gd name="T52" fmla="*/ 136 w 492"/>
                  <a:gd name="T53" fmla="*/ 46 h 561"/>
                  <a:gd name="T54" fmla="*/ 129 w 492"/>
                  <a:gd name="T55" fmla="*/ 40 h 561"/>
                  <a:gd name="T56" fmla="*/ 114 w 492"/>
                  <a:gd name="T57" fmla="*/ 45 h 561"/>
                  <a:gd name="T58" fmla="*/ 104 w 492"/>
                  <a:gd name="T59" fmla="*/ 34 h 561"/>
                  <a:gd name="T60" fmla="*/ 101 w 492"/>
                  <a:gd name="T61" fmla="*/ 47 h 561"/>
                  <a:gd name="T62" fmla="*/ 94 w 492"/>
                  <a:gd name="T63" fmla="*/ 61 h 561"/>
                  <a:gd name="T64" fmla="*/ 89 w 492"/>
                  <a:gd name="T65" fmla="*/ 71 h 561"/>
                  <a:gd name="T66" fmla="*/ 87 w 492"/>
                  <a:gd name="T67" fmla="*/ 58 h 561"/>
                  <a:gd name="T68" fmla="*/ 73 w 492"/>
                  <a:gd name="T69" fmla="*/ 51 h 561"/>
                  <a:gd name="T70" fmla="*/ 65 w 492"/>
                  <a:gd name="T71" fmla="*/ 39 h 561"/>
                  <a:gd name="T72" fmla="*/ 58 w 492"/>
                  <a:gd name="T73" fmla="*/ 51 h 561"/>
                  <a:gd name="T74" fmla="*/ 50 w 492"/>
                  <a:gd name="T75" fmla="*/ 63 h 561"/>
                  <a:gd name="T76" fmla="*/ 35 w 492"/>
                  <a:gd name="T77" fmla="*/ 63 h 561"/>
                  <a:gd name="T78" fmla="*/ 19 w 492"/>
                  <a:gd name="T79" fmla="*/ 69 h 561"/>
                  <a:gd name="T80" fmla="*/ 18 w 492"/>
                  <a:gd name="T81" fmla="*/ 100 h 561"/>
                  <a:gd name="T82" fmla="*/ 14 w 492"/>
                  <a:gd name="T83" fmla="*/ 134 h 561"/>
                  <a:gd name="T84" fmla="*/ 31 w 492"/>
                  <a:gd name="T85" fmla="*/ 180 h 561"/>
                  <a:gd name="T86" fmla="*/ 86 w 492"/>
                  <a:gd name="T87" fmla="*/ 147 h 561"/>
                  <a:gd name="T88" fmla="*/ 139 w 492"/>
                  <a:gd name="T89" fmla="*/ 179 h 561"/>
                  <a:gd name="T90" fmla="*/ 162 w 492"/>
                  <a:gd name="T91" fmla="*/ 237 h 561"/>
                  <a:gd name="T92" fmla="*/ 207 w 492"/>
                  <a:gd name="T93" fmla="*/ 276 h 561"/>
                  <a:gd name="T94" fmla="*/ 251 w 492"/>
                  <a:gd name="T95" fmla="*/ 307 h 561"/>
                  <a:gd name="T96" fmla="*/ 289 w 492"/>
                  <a:gd name="T97" fmla="*/ 317 h 561"/>
                  <a:gd name="T98" fmla="*/ 334 w 492"/>
                  <a:gd name="T99" fmla="*/ 346 h 561"/>
                  <a:gd name="T100" fmla="*/ 357 w 492"/>
                  <a:gd name="T101" fmla="*/ 374 h 561"/>
                  <a:gd name="T102" fmla="*/ 395 w 492"/>
                  <a:gd name="T103" fmla="*/ 418 h 561"/>
                  <a:gd name="T104" fmla="*/ 390 w 492"/>
                  <a:gd name="T105" fmla="*/ 463 h 561"/>
                  <a:gd name="T106" fmla="*/ 75 w 492"/>
                  <a:gd name="T107" fmla="*/ 342 h 561"/>
                  <a:gd name="T108" fmla="*/ 126 w 492"/>
                  <a:gd name="T109" fmla="*/ 355 h 561"/>
                  <a:gd name="T110" fmla="*/ 113 w 492"/>
                  <a:gd name="T111" fmla="*/ 441 h 561"/>
                  <a:gd name="T112" fmla="*/ 71 w 492"/>
                  <a:gd name="T113" fmla="*/ 446 h 561"/>
                  <a:gd name="T114" fmla="*/ 73 w 492"/>
                  <a:gd name="T115" fmla="*/ 395 h 561"/>
                  <a:gd name="T116" fmla="*/ 57 w 492"/>
                  <a:gd name="T117" fmla="*/ 35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2" h="561">
                    <a:moveTo>
                      <a:pt x="376" y="476"/>
                    </a:moveTo>
                    <a:cubicBezTo>
                      <a:pt x="377" y="483"/>
                      <a:pt x="377" y="483"/>
                      <a:pt x="377" y="483"/>
                    </a:cubicBezTo>
                    <a:cubicBezTo>
                      <a:pt x="377" y="483"/>
                      <a:pt x="371" y="493"/>
                      <a:pt x="371" y="494"/>
                    </a:cubicBezTo>
                    <a:cubicBezTo>
                      <a:pt x="371" y="495"/>
                      <a:pt x="369" y="499"/>
                      <a:pt x="367" y="502"/>
                    </a:cubicBezTo>
                    <a:cubicBezTo>
                      <a:pt x="366" y="504"/>
                      <a:pt x="360" y="512"/>
                      <a:pt x="360" y="512"/>
                    </a:cubicBezTo>
                    <a:cubicBezTo>
                      <a:pt x="360" y="512"/>
                      <a:pt x="360" y="515"/>
                      <a:pt x="362" y="517"/>
                    </a:cubicBezTo>
                    <a:cubicBezTo>
                      <a:pt x="363" y="519"/>
                      <a:pt x="366" y="522"/>
                      <a:pt x="366" y="525"/>
                    </a:cubicBezTo>
                    <a:cubicBezTo>
                      <a:pt x="366" y="527"/>
                      <a:pt x="371" y="530"/>
                      <a:pt x="371" y="530"/>
                    </a:cubicBezTo>
                    <a:cubicBezTo>
                      <a:pt x="372" y="536"/>
                      <a:pt x="372" y="536"/>
                      <a:pt x="372" y="536"/>
                    </a:cubicBezTo>
                    <a:cubicBezTo>
                      <a:pt x="372" y="536"/>
                      <a:pt x="375" y="539"/>
                      <a:pt x="375" y="540"/>
                    </a:cubicBezTo>
                    <a:cubicBezTo>
                      <a:pt x="374" y="541"/>
                      <a:pt x="369" y="546"/>
                      <a:pt x="369" y="546"/>
                    </a:cubicBezTo>
                    <a:cubicBezTo>
                      <a:pt x="368" y="552"/>
                      <a:pt x="368" y="552"/>
                      <a:pt x="368" y="552"/>
                    </a:cubicBezTo>
                    <a:cubicBezTo>
                      <a:pt x="368" y="555"/>
                      <a:pt x="368" y="555"/>
                      <a:pt x="368" y="555"/>
                    </a:cubicBezTo>
                    <a:cubicBezTo>
                      <a:pt x="368" y="555"/>
                      <a:pt x="369" y="555"/>
                      <a:pt x="368" y="558"/>
                    </a:cubicBezTo>
                    <a:cubicBezTo>
                      <a:pt x="367" y="560"/>
                      <a:pt x="367" y="560"/>
                      <a:pt x="366" y="560"/>
                    </a:cubicBezTo>
                    <a:cubicBezTo>
                      <a:pt x="365" y="561"/>
                      <a:pt x="355" y="560"/>
                      <a:pt x="355" y="560"/>
                    </a:cubicBezTo>
                    <a:cubicBezTo>
                      <a:pt x="345" y="558"/>
                      <a:pt x="345" y="558"/>
                      <a:pt x="345" y="558"/>
                    </a:cubicBezTo>
                    <a:cubicBezTo>
                      <a:pt x="345" y="558"/>
                      <a:pt x="340" y="557"/>
                      <a:pt x="338" y="556"/>
                    </a:cubicBezTo>
                    <a:cubicBezTo>
                      <a:pt x="337" y="555"/>
                      <a:pt x="335" y="554"/>
                      <a:pt x="335" y="554"/>
                    </a:cubicBezTo>
                    <a:cubicBezTo>
                      <a:pt x="332" y="545"/>
                      <a:pt x="332" y="545"/>
                      <a:pt x="332" y="545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304" y="541"/>
                      <a:pt x="304" y="541"/>
                      <a:pt x="304" y="541"/>
                    </a:cubicBezTo>
                    <a:cubicBezTo>
                      <a:pt x="304" y="541"/>
                      <a:pt x="297" y="535"/>
                      <a:pt x="296" y="534"/>
                    </a:cubicBezTo>
                    <a:cubicBezTo>
                      <a:pt x="294" y="533"/>
                      <a:pt x="292" y="530"/>
                      <a:pt x="292" y="530"/>
                    </a:cubicBezTo>
                    <a:cubicBezTo>
                      <a:pt x="288" y="529"/>
                      <a:pt x="288" y="529"/>
                      <a:pt x="288" y="529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72" y="521"/>
                      <a:pt x="272" y="521"/>
                      <a:pt x="272" y="521"/>
                    </a:cubicBezTo>
                    <a:cubicBezTo>
                      <a:pt x="266" y="517"/>
                      <a:pt x="266" y="517"/>
                      <a:pt x="266" y="517"/>
                    </a:cubicBezTo>
                    <a:cubicBezTo>
                      <a:pt x="259" y="517"/>
                      <a:pt x="259" y="517"/>
                      <a:pt x="259" y="517"/>
                    </a:cubicBezTo>
                    <a:cubicBezTo>
                      <a:pt x="259" y="517"/>
                      <a:pt x="254" y="516"/>
                      <a:pt x="254" y="515"/>
                    </a:cubicBezTo>
                    <a:cubicBezTo>
                      <a:pt x="253" y="513"/>
                      <a:pt x="247" y="510"/>
                      <a:pt x="247" y="510"/>
                    </a:cubicBezTo>
                    <a:cubicBezTo>
                      <a:pt x="247" y="510"/>
                      <a:pt x="247" y="504"/>
                      <a:pt x="247" y="503"/>
                    </a:cubicBezTo>
                    <a:cubicBezTo>
                      <a:pt x="247" y="502"/>
                      <a:pt x="248" y="492"/>
                      <a:pt x="248" y="492"/>
                    </a:cubicBezTo>
                    <a:cubicBezTo>
                      <a:pt x="252" y="487"/>
                      <a:pt x="252" y="487"/>
                      <a:pt x="252" y="487"/>
                    </a:cubicBezTo>
                    <a:cubicBezTo>
                      <a:pt x="258" y="485"/>
                      <a:pt x="258" y="485"/>
                      <a:pt x="258" y="485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7" y="492"/>
                      <a:pt x="267" y="492"/>
                      <a:pt x="267" y="492"/>
                    </a:cubicBezTo>
                    <a:cubicBezTo>
                      <a:pt x="271" y="489"/>
                      <a:pt x="271" y="489"/>
                      <a:pt x="271" y="489"/>
                    </a:cubicBezTo>
                    <a:cubicBezTo>
                      <a:pt x="273" y="483"/>
                      <a:pt x="273" y="483"/>
                      <a:pt x="273" y="483"/>
                    </a:cubicBezTo>
                    <a:cubicBezTo>
                      <a:pt x="279" y="481"/>
                      <a:pt x="279" y="481"/>
                      <a:pt x="279" y="481"/>
                    </a:cubicBezTo>
                    <a:cubicBezTo>
                      <a:pt x="286" y="484"/>
                      <a:pt x="286" y="484"/>
                      <a:pt x="286" y="484"/>
                    </a:cubicBezTo>
                    <a:cubicBezTo>
                      <a:pt x="291" y="489"/>
                      <a:pt x="291" y="489"/>
                      <a:pt x="291" y="489"/>
                    </a:cubicBezTo>
                    <a:cubicBezTo>
                      <a:pt x="301" y="492"/>
                      <a:pt x="301" y="492"/>
                      <a:pt x="301" y="492"/>
                    </a:cubicBezTo>
                    <a:cubicBezTo>
                      <a:pt x="310" y="490"/>
                      <a:pt x="310" y="490"/>
                      <a:pt x="310" y="490"/>
                    </a:cubicBezTo>
                    <a:cubicBezTo>
                      <a:pt x="318" y="489"/>
                      <a:pt x="318" y="489"/>
                      <a:pt x="318" y="489"/>
                    </a:cubicBezTo>
                    <a:cubicBezTo>
                      <a:pt x="318" y="489"/>
                      <a:pt x="322" y="489"/>
                      <a:pt x="324" y="489"/>
                    </a:cubicBezTo>
                    <a:cubicBezTo>
                      <a:pt x="325" y="488"/>
                      <a:pt x="331" y="486"/>
                      <a:pt x="331" y="486"/>
                    </a:cubicBezTo>
                    <a:cubicBezTo>
                      <a:pt x="341" y="483"/>
                      <a:pt x="341" y="483"/>
                      <a:pt x="341" y="483"/>
                    </a:cubicBezTo>
                    <a:cubicBezTo>
                      <a:pt x="347" y="475"/>
                      <a:pt x="347" y="475"/>
                      <a:pt x="347" y="475"/>
                    </a:cubicBezTo>
                    <a:cubicBezTo>
                      <a:pt x="355" y="478"/>
                      <a:pt x="355" y="478"/>
                      <a:pt x="355" y="478"/>
                    </a:cubicBezTo>
                    <a:cubicBezTo>
                      <a:pt x="362" y="479"/>
                      <a:pt x="362" y="479"/>
                      <a:pt x="362" y="479"/>
                    </a:cubicBezTo>
                    <a:cubicBezTo>
                      <a:pt x="365" y="474"/>
                      <a:pt x="365" y="474"/>
                      <a:pt x="365" y="474"/>
                    </a:cubicBezTo>
                    <a:cubicBezTo>
                      <a:pt x="372" y="470"/>
                      <a:pt x="372" y="470"/>
                      <a:pt x="372" y="470"/>
                    </a:cubicBezTo>
                    <a:cubicBezTo>
                      <a:pt x="376" y="476"/>
                      <a:pt x="376" y="476"/>
                      <a:pt x="376" y="476"/>
                    </a:cubicBezTo>
                    <a:close/>
                    <a:moveTo>
                      <a:pt x="388" y="469"/>
                    </a:moveTo>
                    <a:cubicBezTo>
                      <a:pt x="388" y="469"/>
                      <a:pt x="388" y="469"/>
                      <a:pt x="388" y="469"/>
                    </a:cubicBezTo>
                    <a:cubicBezTo>
                      <a:pt x="384" y="473"/>
                      <a:pt x="384" y="473"/>
                      <a:pt x="384" y="473"/>
                    </a:cubicBezTo>
                    <a:cubicBezTo>
                      <a:pt x="380" y="476"/>
                      <a:pt x="380" y="476"/>
                      <a:pt x="380" y="476"/>
                    </a:cubicBezTo>
                    <a:cubicBezTo>
                      <a:pt x="380" y="476"/>
                      <a:pt x="381" y="480"/>
                      <a:pt x="381" y="482"/>
                    </a:cubicBezTo>
                    <a:cubicBezTo>
                      <a:pt x="382" y="484"/>
                      <a:pt x="385" y="489"/>
                      <a:pt x="385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402" y="485"/>
                      <a:pt x="402" y="485"/>
                      <a:pt x="402" y="485"/>
                    </a:cubicBezTo>
                    <a:cubicBezTo>
                      <a:pt x="403" y="478"/>
                      <a:pt x="403" y="478"/>
                      <a:pt x="403" y="478"/>
                    </a:cubicBezTo>
                    <a:cubicBezTo>
                      <a:pt x="406" y="471"/>
                      <a:pt x="406" y="471"/>
                      <a:pt x="406" y="471"/>
                    </a:cubicBezTo>
                    <a:cubicBezTo>
                      <a:pt x="412" y="467"/>
                      <a:pt x="412" y="467"/>
                      <a:pt x="412" y="467"/>
                    </a:cubicBezTo>
                    <a:cubicBezTo>
                      <a:pt x="417" y="462"/>
                      <a:pt x="417" y="462"/>
                      <a:pt x="417" y="462"/>
                    </a:cubicBezTo>
                    <a:cubicBezTo>
                      <a:pt x="420" y="457"/>
                      <a:pt x="420" y="457"/>
                      <a:pt x="420" y="457"/>
                    </a:cubicBezTo>
                    <a:cubicBezTo>
                      <a:pt x="421" y="444"/>
                      <a:pt x="421" y="444"/>
                      <a:pt x="421" y="444"/>
                    </a:cubicBezTo>
                    <a:cubicBezTo>
                      <a:pt x="424" y="434"/>
                      <a:pt x="424" y="434"/>
                      <a:pt x="424" y="434"/>
                    </a:cubicBezTo>
                    <a:cubicBezTo>
                      <a:pt x="440" y="428"/>
                      <a:pt x="440" y="428"/>
                      <a:pt x="440" y="428"/>
                    </a:cubicBezTo>
                    <a:cubicBezTo>
                      <a:pt x="443" y="426"/>
                      <a:pt x="443" y="426"/>
                      <a:pt x="443" y="426"/>
                    </a:cubicBezTo>
                    <a:cubicBezTo>
                      <a:pt x="443" y="426"/>
                      <a:pt x="443" y="424"/>
                      <a:pt x="442" y="422"/>
                    </a:cubicBezTo>
                    <a:cubicBezTo>
                      <a:pt x="442" y="421"/>
                      <a:pt x="439" y="418"/>
                      <a:pt x="439" y="418"/>
                    </a:cubicBezTo>
                    <a:cubicBezTo>
                      <a:pt x="439" y="418"/>
                      <a:pt x="440" y="415"/>
                      <a:pt x="440" y="414"/>
                    </a:cubicBezTo>
                    <a:cubicBezTo>
                      <a:pt x="440" y="413"/>
                      <a:pt x="439" y="406"/>
                      <a:pt x="439" y="406"/>
                    </a:cubicBezTo>
                    <a:cubicBezTo>
                      <a:pt x="437" y="399"/>
                      <a:pt x="437" y="399"/>
                      <a:pt x="437" y="399"/>
                    </a:cubicBezTo>
                    <a:cubicBezTo>
                      <a:pt x="437" y="399"/>
                      <a:pt x="435" y="399"/>
                      <a:pt x="432" y="397"/>
                    </a:cubicBezTo>
                    <a:cubicBezTo>
                      <a:pt x="429" y="396"/>
                      <a:pt x="424" y="393"/>
                      <a:pt x="424" y="393"/>
                    </a:cubicBezTo>
                    <a:cubicBezTo>
                      <a:pt x="419" y="391"/>
                      <a:pt x="419" y="391"/>
                      <a:pt x="419" y="391"/>
                    </a:cubicBezTo>
                    <a:cubicBezTo>
                      <a:pt x="413" y="390"/>
                      <a:pt x="413" y="390"/>
                      <a:pt x="413" y="390"/>
                    </a:cubicBezTo>
                    <a:cubicBezTo>
                      <a:pt x="411" y="385"/>
                      <a:pt x="411" y="385"/>
                      <a:pt x="411" y="385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2" y="364"/>
                      <a:pt x="412" y="364"/>
                      <a:pt x="412" y="364"/>
                    </a:cubicBezTo>
                    <a:cubicBezTo>
                      <a:pt x="421" y="354"/>
                      <a:pt x="421" y="354"/>
                      <a:pt x="421" y="354"/>
                    </a:cubicBezTo>
                    <a:cubicBezTo>
                      <a:pt x="425" y="347"/>
                      <a:pt x="425" y="347"/>
                      <a:pt x="425" y="347"/>
                    </a:cubicBezTo>
                    <a:cubicBezTo>
                      <a:pt x="430" y="343"/>
                      <a:pt x="430" y="343"/>
                      <a:pt x="430" y="343"/>
                    </a:cubicBezTo>
                    <a:cubicBezTo>
                      <a:pt x="438" y="345"/>
                      <a:pt x="438" y="345"/>
                      <a:pt x="438" y="345"/>
                    </a:cubicBezTo>
                    <a:cubicBezTo>
                      <a:pt x="441" y="349"/>
                      <a:pt x="441" y="349"/>
                      <a:pt x="441" y="349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55" y="350"/>
                      <a:pt x="455" y="350"/>
                      <a:pt x="455" y="350"/>
                    </a:cubicBezTo>
                    <a:cubicBezTo>
                      <a:pt x="465" y="352"/>
                      <a:pt x="465" y="352"/>
                      <a:pt x="465" y="352"/>
                    </a:cubicBezTo>
                    <a:cubicBezTo>
                      <a:pt x="469" y="358"/>
                      <a:pt x="469" y="358"/>
                      <a:pt x="469" y="358"/>
                    </a:cubicBezTo>
                    <a:cubicBezTo>
                      <a:pt x="473" y="365"/>
                      <a:pt x="473" y="365"/>
                      <a:pt x="473" y="365"/>
                    </a:cubicBezTo>
                    <a:cubicBezTo>
                      <a:pt x="473" y="365"/>
                      <a:pt x="475" y="368"/>
                      <a:pt x="476" y="369"/>
                    </a:cubicBezTo>
                    <a:cubicBezTo>
                      <a:pt x="476" y="369"/>
                      <a:pt x="480" y="372"/>
                      <a:pt x="481" y="372"/>
                    </a:cubicBezTo>
                    <a:cubicBezTo>
                      <a:pt x="482" y="373"/>
                      <a:pt x="488" y="374"/>
                      <a:pt x="488" y="374"/>
                    </a:cubicBezTo>
                    <a:cubicBezTo>
                      <a:pt x="488" y="374"/>
                      <a:pt x="488" y="367"/>
                      <a:pt x="489" y="365"/>
                    </a:cubicBezTo>
                    <a:cubicBezTo>
                      <a:pt x="490" y="364"/>
                      <a:pt x="492" y="360"/>
                      <a:pt x="492" y="359"/>
                    </a:cubicBezTo>
                    <a:cubicBezTo>
                      <a:pt x="492" y="358"/>
                      <a:pt x="490" y="351"/>
                      <a:pt x="490" y="351"/>
                    </a:cubicBezTo>
                    <a:cubicBezTo>
                      <a:pt x="483" y="343"/>
                      <a:pt x="483" y="343"/>
                      <a:pt x="483" y="343"/>
                    </a:cubicBezTo>
                    <a:cubicBezTo>
                      <a:pt x="476" y="338"/>
                      <a:pt x="476" y="338"/>
                      <a:pt x="476" y="338"/>
                    </a:cubicBezTo>
                    <a:cubicBezTo>
                      <a:pt x="459" y="327"/>
                      <a:pt x="459" y="327"/>
                      <a:pt x="459" y="327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19" y="309"/>
                      <a:pt x="419" y="309"/>
                      <a:pt x="419" y="309"/>
                    </a:cubicBezTo>
                    <a:cubicBezTo>
                      <a:pt x="406" y="306"/>
                      <a:pt x="406" y="306"/>
                      <a:pt x="406" y="306"/>
                    </a:cubicBezTo>
                    <a:cubicBezTo>
                      <a:pt x="406" y="306"/>
                      <a:pt x="392" y="299"/>
                      <a:pt x="391" y="299"/>
                    </a:cubicBezTo>
                    <a:cubicBezTo>
                      <a:pt x="390" y="299"/>
                      <a:pt x="387" y="298"/>
                      <a:pt x="387" y="298"/>
                    </a:cubicBezTo>
                    <a:cubicBezTo>
                      <a:pt x="387" y="298"/>
                      <a:pt x="379" y="296"/>
                      <a:pt x="379" y="295"/>
                    </a:cubicBezTo>
                    <a:cubicBezTo>
                      <a:pt x="378" y="294"/>
                      <a:pt x="377" y="291"/>
                      <a:pt x="376" y="290"/>
                    </a:cubicBezTo>
                    <a:cubicBezTo>
                      <a:pt x="376" y="289"/>
                      <a:pt x="377" y="286"/>
                      <a:pt x="377" y="286"/>
                    </a:cubicBezTo>
                    <a:cubicBezTo>
                      <a:pt x="381" y="282"/>
                      <a:pt x="381" y="282"/>
                      <a:pt x="381" y="282"/>
                    </a:cubicBezTo>
                    <a:cubicBezTo>
                      <a:pt x="381" y="282"/>
                      <a:pt x="385" y="278"/>
                      <a:pt x="385" y="277"/>
                    </a:cubicBezTo>
                    <a:cubicBezTo>
                      <a:pt x="385" y="276"/>
                      <a:pt x="386" y="270"/>
                      <a:pt x="386" y="270"/>
                    </a:cubicBezTo>
                    <a:cubicBezTo>
                      <a:pt x="381" y="268"/>
                      <a:pt x="381" y="268"/>
                      <a:pt x="381" y="268"/>
                    </a:cubicBezTo>
                    <a:cubicBezTo>
                      <a:pt x="369" y="269"/>
                      <a:pt x="369" y="269"/>
                      <a:pt x="369" y="269"/>
                    </a:cubicBezTo>
                    <a:cubicBezTo>
                      <a:pt x="350" y="271"/>
                      <a:pt x="350" y="271"/>
                      <a:pt x="350" y="271"/>
                    </a:cubicBezTo>
                    <a:cubicBezTo>
                      <a:pt x="340" y="271"/>
                      <a:pt x="340" y="271"/>
                      <a:pt x="340" y="271"/>
                    </a:cubicBezTo>
                    <a:cubicBezTo>
                      <a:pt x="327" y="263"/>
                      <a:pt x="327" y="263"/>
                      <a:pt x="327" y="263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09" y="250"/>
                      <a:pt x="309" y="250"/>
                      <a:pt x="309" y="250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294" y="232"/>
                      <a:pt x="294" y="232"/>
                      <a:pt x="294" y="232"/>
                    </a:cubicBezTo>
                    <a:cubicBezTo>
                      <a:pt x="294" y="232"/>
                      <a:pt x="291" y="222"/>
                      <a:pt x="290" y="218"/>
                    </a:cubicBezTo>
                    <a:cubicBezTo>
                      <a:pt x="289" y="215"/>
                      <a:pt x="281" y="204"/>
                      <a:pt x="281" y="204"/>
                    </a:cubicBezTo>
                    <a:cubicBezTo>
                      <a:pt x="281" y="204"/>
                      <a:pt x="277" y="195"/>
                      <a:pt x="277" y="194"/>
                    </a:cubicBezTo>
                    <a:cubicBezTo>
                      <a:pt x="277" y="193"/>
                      <a:pt x="275" y="186"/>
                      <a:pt x="275" y="186"/>
                    </a:cubicBezTo>
                    <a:cubicBezTo>
                      <a:pt x="262" y="180"/>
                      <a:pt x="262" y="180"/>
                      <a:pt x="262" y="180"/>
                    </a:cubicBezTo>
                    <a:cubicBezTo>
                      <a:pt x="245" y="170"/>
                      <a:pt x="245" y="170"/>
                      <a:pt x="245" y="170"/>
                    </a:cubicBezTo>
                    <a:cubicBezTo>
                      <a:pt x="231" y="161"/>
                      <a:pt x="231" y="161"/>
                      <a:pt x="231" y="161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24" y="119"/>
                      <a:pt x="224" y="119"/>
                      <a:pt x="224" y="119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5" y="101"/>
                      <a:pt x="215" y="101"/>
                      <a:pt x="215" y="101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22" y="88"/>
                      <a:pt x="226" y="88"/>
                    </a:cubicBezTo>
                    <a:cubicBezTo>
                      <a:pt x="230" y="88"/>
                      <a:pt x="233" y="84"/>
                      <a:pt x="233" y="84"/>
                    </a:cubicBezTo>
                    <a:cubicBezTo>
                      <a:pt x="233" y="84"/>
                      <a:pt x="236" y="81"/>
                      <a:pt x="237" y="81"/>
                    </a:cubicBezTo>
                    <a:cubicBezTo>
                      <a:pt x="239" y="81"/>
                      <a:pt x="241" y="80"/>
                      <a:pt x="243" y="79"/>
                    </a:cubicBezTo>
                    <a:cubicBezTo>
                      <a:pt x="244" y="79"/>
                      <a:pt x="247" y="78"/>
                      <a:pt x="247" y="78"/>
                    </a:cubicBezTo>
                    <a:cubicBezTo>
                      <a:pt x="247" y="77"/>
                      <a:pt x="248" y="70"/>
                      <a:pt x="249" y="70"/>
                    </a:cubicBezTo>
                    <a:cubicBezTo>
                      <a:pt x="250" y="70"/>
                      <a:pt x="252" y="74"/>
                      <a:pt x="255" y="74"/>
                    </a:cubicBezTo>
                    <a:cubicBezTo>
                      <a:pt x="256" y="74"/>
                      <a:pt x="258" y="76"/>
                      <a:pt x="259" y="75"/>
                    </a:cubicBezTo>
                    <a:cubicBezTo>
                      <a:pt x="261" y="74"/>
                      <a:pt x="262" y="71"/>
                      <a:pt x="262" y="71"/>
                    </a:cubicBezTo>
                    <a:cubicBezTo>
                      <a:pt x="263" y="70"/>
                      <a:pt x="264" y="69"/>
                      <a:pt x="267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7" y="68"/>
                      <a:pt x="265" y="67"/>
                      <a:pt x="265" y="67"/>
                    </a:cubicBezTo>
                    <a:cubicBezTo>
                      <a:pt x="265" y="66"/>
                      <a:pt x="265" y="66"/>
                      <a:pt x="266" y="65"/>
                    </a:cubicBezTo>
                    <a:cubicBezTo>
                      <a:pt x="266" y="64"/>
                      <a:pt x="266" y="64"/>
                      <a:pt x="267" y="63"/>
                    </a:cubicBezTo>
                    <a:cubicBezTo>
                      <a:pt x="267" y="63"/>
                      <a:pt x="267" y="61"/>
                      <a:pt x="267" y="61"/>
                    </a:cubicBezTo>
                    <a:cubicBezTo>
                      <a:pt x="267" y="61"/>
                      <a:pt x="268" y="60"/>
                      <a:pt x="267" y="60"/>
                    </a:cubicBezTo>
                    <a:cubicBezTo>
                      <a:pt x="267" y="59"/>
                      <a:pt x="266" y="58"/>
                      <a:pt x="266" y="58"/>
                    </a:cubicBezTo>
                    <a:cubicBezTo>
                      <a:pt x="266" y="58"/>
                      <a:pt x="266" y="58"/>
                      <a:pt x="265" y="58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62" y="58"/>
                      <a:pt x="262" y="58"/>
                    </a:cubicBezTo>
                    <a:cubicBezTo>
                      <a:pt x="261" y="58"/>
                      <a:pt x="261" y="58"/>
                      <a:pt x="261" y="57"/>
                    </a:cubicBezTo>
                    <a:cubicBezTo>
                      <a:pt x="261" y="57"/>
                      <a:pt x="262" y="56"/>
                      <a:pt x="262" y="56"/>
                    </a:cubicBezTo>
                    <a:cubicBezTo>
                      <a:pt x="262" y="56"/>
                      <a:pt x="261" y="55"/>
                      <a:pt x="261" y="55"/>
                    </a:cubicBezTo>
                    <a:cubicBezTo>
                      <a:pt x="261" y="55"/>
                      <a:pt x="262" y="53"/>
                      <a:pt x="263" y="53"/>
                    </a:cubicBezTo>
                    <a:cubicBezTo>
                      <a:pt x="264" y="52"/>
                      <a:pt x="266" y="50"/>
                      <a:pt x="266" y="50"/>
                    </a:cubicBezTo>
                    <a:cubicBezTo>
                      <a:pt x="267" y="48"/>
                      <a:pt x="267" y="48"/>
                      <a:pt x="267" y="48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6" y="47"/>
                      <a:pt x="265" y="48"/>
                      <a:pt x="265" y="48"/>
                    </a:cubicBezTo>
                    <a:cubicBezTo>
                      <a:pt x="263" y="47"/>
                      <a:pt x="263" y="47"/>
                      <a:pt x="263" y="47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8" y="46"/>
                      <a:pt x="258" y="46"/>
                      <a:pt x="258" y="46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9" y="38"/>
                      <a:pt x="259" y="38"/>
                    </a:cubicBezTo>
                    <a:cubicBezTo>
                      <a:pt x="260" y="37"/>
                      <a:pt x="262" y="36"/>
                      <a:pt x="262" y="36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264" y="33"/>
                      <a:pt x="265" y="33"/>
                    </a:cubicBezTo>
                    <a:cubicBezTo>
                      <a:pt x="266" y="33"/>
                      <a:pt x="266" y="34"/>
                      <a:pt x="266" y="33"/>
                    </a:cubicBezTo>
                    <a:cubicBezTo>
                      <a:pt x="267" y="33"/>
                      <a:pt x="267" y="31"/>
                      <a:pt x="267" y="30"/>
                    </a:cubicBezTo>
                    <a:cubicBezTo>
                      <a:pt x="267" y="27"/>
                      <a:pt x="267" y="27"/>
                      <a:pt x="267" y="27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62" y="28"/>
                      <a:pt x="257" y="27"/>
                      <a:pt x="254" y="27"/>
                    </a:cubicBezTo>
                    <a:cubicBezTo>
                      <a:pt x="250" y="27"/>
                      <a:pt x="242" y="25"/>
                      <a:pt x="242" y="25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7" y="21"/>
                      <a:pt x="216" y="19"/>
                      <a:pt x="215" y="18"/>
                    </a:cubicBezTo>
                    <a:cubicBezTo>
                      <a:pt x="215" y="17"/>
                      <a:pt x="212" y="15"/>
                      <a:pt x="212" y="15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4" y="1"/>
                      <a:pt x="202" y="1"/>
                    </a:cubicBezTo>
                    <a:cubicBezTo>
                      <a:pt x="201" y="2"/>
                      <a:pt x="195" y="3"/>
                      <a:pt x="195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5" y="16"/>
                      <a:pt x="145" y="16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6" y="21"/>
                      <a:pt x="146" y="21"/>
                      <a:pt x="146" y="21"/>
                    </a:cubicBezTo>
                    <a:cubicBezTo>
                      <a:pt x="146" y="21"/>
                      <a:pt x="145" y="22"/>
                      <a:pt x="144" y="23"/>
                    </a:cubicBezTo>
                    <a:cubicBezTo>
                      <a:pt x="143" y="23"/>
                      <a:pt x="145" y="25"/>
                      <a:pt x="145" y="25"/>
                    </a:cubicBezTo>
                    <a:cubicBezTo>
                      <a:pt x="145" y="25"/>
                      <a:pt x="146" y="25"/>
                      <a:pt x="148" y="26"/>
                    </a:cubicBezTo>
                    <a:cubicBezTo>
                      <a:pt x="149" y="27"/>
                      <a:pt x="148" y="27"/>
                      <a:pt x="148" y="27"/>
                    </a:cubicBezTo>
                    <a:cubicBezTo>
                      <a:pt x="148" y="28"/>
                      <a:pt x="148" y="29"/>
                      <a:pt x="147" y="29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3" y="31"/>
                      <a:pt x="143" y="30"/>
                    </a:cubicBezTo>
                    <a:cubicBezTo>
                      <a:pt x="142" y="30"/>
                      <a:pt x="143" y="30"/>
                      <a:pt x="143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39" y="28"/>
                      <a:pt x="139" y="28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8" y="26"/>
                      <a:pt x="138" y="26"/>
                    </a:cubicBezTo>
                    <a:cubicBezTo>
                      <a:pt x="137" y="26"/>
                      <a:pt x="137" y="27"/>
                      <a:pt x="137" y="27"/>
                    </a:cubicBezTo>
                    <a:cubicBezTo>
                      <a:pt x="136" y="27"/>
                      <a:pt x="135" y="27"/>
                      <a:pt x="134" y="27"/>
                    </a:cubicBezTo>
                    <a:cubicBezTo>
                      <a:pt x="134" y="27"/>
                      <a:pt x="134" y="28"/>
                      <a:pt x="133" y="28"/>
                    </a:cubicBezTo>
                    <a:cubicBezTo>
                      <a:pt x="133" y="29"/>
                      <a:pt x="133" y="29"/>
                      <a:pt x="133" y="30"/>
                    </a:cubicBezTo>
                    <a:cubicBezTo>
                      <a:pt x="132" y="30"/>
                      <a:pt x="132" y="31"/>
                      <a:pt x="132" y="31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6"/>
                      <a:pt x="132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38"/>
                      <a:pt x="134" y="37"/>
                      <a:pt x="134" y="37"/>
                    </a:cubicBezTo>
                    <a:cubicBezTo>
                      <a:pt x="134" y="37"/>
                      <a:pt x="135" y="38"/>
                      <a:pt x="135" y="39"/>
                    </a:cubicBezTo>
                    <a:cubicBezTo>
                      <a:pt x="136" y="39"/>
                      <a:pt x="135" y="40"/>
                      <a:pt x="135" y="40"/>
                    </a:cubicBezTo>
                    <a:cubicBezTo>
                      <a:pt x="135" y="40"/>
                      <a:pt x="134" y="41"/>
                      <a:pt x="134" y="41"/>
                    </a:cubicBezTo>
                    <a:cubicBezTo>
                      <a:pt x="133" y="41"/>
                      <a:pt x="133" y="41"/>
                      <a:pt x="134" y="42"/>
                    </a:cubicBezTo>
                    <a:cubicBezTo>
                      <a:pt x="134" y="43"/>
                      <a:pt x="135" y="43"/>
                      <a:pt x="135" y="43"/>
                    </a:cubicBezTo>
                    <a:cubicBezTo>
                      <a:pt x="136" y="43"/>
                      <a:pt x="136" y="46"/>
                      <a:pt x="136" y="46"/>
                    </a:cubicBezTo>
                    <a:cubicBezTo>
                      <a:pt x="136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4" y="48"/>
                      <a:pt x="134" y="48"/>
                      <a:pt x="134" y="49"/>
                    </a:cubicBezTo>
                    <a:cubicBezTo>
                      <a:pt x="134" y="49"/>
                      <a:pt x="132" y="49"/>
                      <a:pt x="132" y="49"/>
                    </a:cubicBezTo>
                    <a:cubicBezTo>
                      <a:pt x="132" y="49"/>
                      <a:pt x="133" y="47"/>
                      <a:pt x="132" y="47"/>
                    </a:cubicBezTo>
                    <a:cubicBezTo>
                      <a:pt x="132" y="46"/>
                      <a:pt x="131" y="46"/>
                      <a:pt x="130" y="45"/>
                    </a:cubicBezTo>
                    <a:cubicBezTo>
                      <a:pt x="129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29" y="42"/>
                    </a:cubicBezTo>
                    <a:cubicBezTo>
                      <a:pt x="129" y="41"/>
                      <a:pt x="129" y="40"/>
                      <a:pt x="129" y="40"/>
                    </a:cubicBezTo>
                    <a:cubicBezTo>
                      <a:pt x="129" y="40"/>
                      <a:pt x="127" y="40"/>
                      <a:pt x="126" y="40"/>
                    </a:cubicBezTo>
                    <a:cubicBezTo>
                      <a:pt x="124" y="40"/>
                      <a:pt x="125" y="41"/>
                      <a:pt x="125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3" y="41"/>
                      <a:pt x="122" y="42"/>
                      <a:pt x="122" y="42"/>
                    </a:cubicBezTo>
                    <a:cubicBezTo>
                      <a:pt x="121" y="43"/>
                      <a:pt x="121" y="42"/>
                      <a:pt x="120" y="42"/>
                    </a:cubicBezTo>
                    <a:cubicBezTo>
                      <a:pt x="120" y="42"/>
                      <a:pt x="119" y="42"/>
                      <a:pt x="119" y="42"/>
                    </a:cubicBezTo>
                    <a:cubicBezTo>
                      <a:pt x="119" y="42"/>
                      <a:pt x="118" y="43"/>
                      <a:pt x="119" y="44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6"/>
                      <a:pt x="116" y="45"/>
                      <a:pt x="114" y="45"/>
                    </a:cubicBezTo>
                    <a:cubicBezTo>
                      <a:pt x="111" y="45"/>
                      <a:pt x="113" y="44"/>
                      <a:pt x="112" y="44"/>
                    </a:cubicBezTo>
                    <a:cubicBezTo>
                      <a:pt x="112" y="43"/>
                      <a:pt x="110" y="43"/>
                      <a:pt x="110" y="42"/>
                    </a:cubicBezTo>
                    <a:cubicBezTo>
                      <a:pt x="110" y="40"/>
                      <a:pt x="110" y="40"/>
                      <a:pt x="110" y="39"/>
                    </a:cubicBezTo>
                    <a:cubicBezTo>
                      <a:pt x="110" y="38"/>
                      <a:pt x="109" y="37"/>
                      <a:pt x="109" y="37"/>
                    </a:cubicBezTo>
                    <a:cubicBezTo>
                      <a:pt x="108" y="36"/>
                      <a:pt x="109" y="35"/>
                      <a:pt x="110" y="35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5" y="34"/>
                      <a:pt x="104" y="34"/>
                    </a:cubicBezTo>
                    <a:cubicBezTo>
                      <a:pt x="104" y="33"/>
                      <a:pt x="103" y="34"/>
                      <a:pt x="103" y="3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2"/>
                      <a:pt x="102" y="43"/>
                    </a:cubicBezTo>
                    <a:cubicBezTo>
                      <a:pt x="102" y="43"/>
                      <a:pt x="102" y="44"/>
                      <a:pt x="102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5"/>
                      <a:pt x="101" y="46"/>
                      <a:pt x="101" y="47"/>
                    </a:cubicBezTo>
                    <a:cubicBezTo>
                      <a:pt x="101" y="47"/>
                      <a:pt x="101" y="48"/>
                      <a:pt x="101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99" y="51"/>
                      <a:pt x="99" y="52"/>
                    </a:cubicBezTo>
                    <a:cubicBezTo>
                      <a:pt x="99" y="52"/>
                      <a:pt x="97" y="52"/>
                      <a:pt x="97" y="52"/>
                    </a:cubicBezTo>
                    <a:cubicBezTo>
                      <a:pt x="97" y="52"/>
                      <a:pt x="96" y="54"/>
                      <a:pt x="95" y="54"/>
                    </a:cubicBezTo>
                    <a:cubicBezTo>
                      <a:pt x="95" y="54"/>
                      <a:pt x="95" y="56"/>
                      <a:pt x="95" y="57"/>
                    </a:cubicBezTo>
                    <a:cubicBezTo>
                      <a:pt x="95" y="57"/>
                      <a:pt x="95" y="58"/>
                      <a:pt x="95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61"/>
                      <a:pt x="94" y="61"/>
                    </a:cubicBezTo>
                    <a:cubicBezTo>
                      <a:pt x="94" y="62"/>
                      <a:pt x="93" y="62"/>
                      <a:pt x="93" y="62"/>
                    </a:cubicBezTo>
                    <a:cubicBezTo>
                      <a:pt x="92" y="63"/>
                      <a:pt x="93" y="63"/>
                      <a:pt x="93" y="64"/>
                    </a:cubicBezTo>
                    <a:cubicBezTo>
                      <a:pt x="92" y="65"/>
                      <a:pt x="93" y="65"/>
                      <a:pt x="93" y="65"/>
                    </a:cubicBezTo>
                    <a:cubicBezTo>
                      <a:pt x="93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5" y="68"/>
                    </a:cubicBezTo>
                    <a:cubicBezTo>
                      <a:pt x="93" y="69"/>
                      <a:pt x="94" y="71"/>
                      <a:pt x="94" y="71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2"/>
                      <a:pt x="92" y="71"/>
                      <a:pt x="91" y="71"/>
                    </a:cubicBezTo>
                    <a:cubicBezTo>
                      <a:pt x="91" y="71"/>
                      <a:pt x="91" y="71"/>
                      <a:pt x="89" y="71"/>
                    </a:cubicBezTo>
                    <a:cubicBezTo>
                      <a:pt x="87" y="71"/>
                      <a:pt x="89" y="70"/>
                      <a:pt x="89" y="70"/>
                    </a:cubicBezTo>
                    <a:cubicBezTo>
                      <a:pt x="89" y="70"/>
                      <a:pt x="89" y="68"/>
                      <a:pt x="89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6"/>
                      <a:pt x="88" y="65"/>
                    </a:cubicBezTo>
                    <a:cubicBezTo>
                      <a:pt x="88" y="64"/>
                      <a:pt x="87" y="64"/>
                      <a:pt x="87" y="64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85" y="60"/>
                      <a:pt x="86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6" y="59"/>
                      <a:pt x="86" y="59"/>
                      <a:pt x="87" y="58"/>
                    </a:cubicBezTo>
                    <a:cubicBezTo>
                      <a:pt x="87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6"/>
                      <a:pt x="82" y="57"/>
                      <a:pt x="82" y="56"/>
                    </a:cubicBezTo>
                    <a:cubicBezTo>
                      <a:pt x="81" y="56"/>
                      <a:pt x="79" y="56"/>
                      <a:pt x="79" y="55"/>
                    </a:cubicBezTo>
                    <a:cubicBezTo>
                      <a:pt x="79" y="55"/>
                      <a:pt x="78" y="55"/>
                      <a:pt x="77" y="55"/>
                    </a:cubicBezTo>
                    <a:cubicBezTo>
                      <a:pt x="77" y="55"/>
                      <a:pt x="76" y="55"/>
                      <a:pt x="76" y="55"/>
                    </a:cubicBezTo>
                    <a:cubicBezTo>
                      <a:pt x="75" y="54"/>
                      <a:pt x="74" y="53"/>
                      <a:pt x="74" y="53"/>
                    </a:cubicBezTo>
                    <a:cubicBezTo>
                      <a:pt x="74" y="52"/>
                      <a:pt x="73" y="51"/>
                      <a:pt x="73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1" y="49"/>
                      <a:pt x="70" y="49"/>
                    </a:cubicBezTo>
                    <a:cubicBezTo>
                      <a:pt x="70" y="49"/>
                      <a:pt x="70" y="48"/>
                      <a:pt x="70" y="48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6"/>
                      <a:pt x="69" y="45"/>
                    </a:cubicBezTo>
                    <a:cubicBezTo>
                      <a:pt x="69" y="45"/>
                      <a:pt x="70" y="43"/>
                      <a:pt x="70" y="43"/>
                    </a:cubicBezTo>
                    <a:cubicBezTo>
                      <a:pt x="70" y="43"/>
                      <a:pt x="69" y="41"/>
                      <a:pt x="69" y="40"/>
                    </a:cubicBezTo>
                    <a:cubicBezTo>
                      <a:pt x="69" y="39"/>
                      <a:pt x="70" y="37"/>
                      <a:pt x="70" y="37"/>
                    </a:cubicBezTo>
                    <a:cubicBezTo>
                      <a:pt x="70" y="37"/>
                      <a:pt x="66" y="38"/>
                      <a:pt x="65" y="39"/>
                    </a:cubicBezTo>
                    <a:cubicBezTo>
                      <a:pt x="64" y="39"/>
                      <a:pt x="64" y="40"/>
                      <a:pt x="64" y="40"/>
                    </a:cubicBezTo>
                    <a:cubicBezTo>
                      <a:pt x="64" y="40"/>
                      <a:pt x="64" y="41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1" y="44"/>
                      <a:pt x="60" y="44"/>
                    </a:cubicBezTo>
                    <a:cubicBezTo>
                      <a:pt x="60" y="45"/>
                      <a:pt x="60" y="45"/>
                      <a:pt x="59" y="45"/>
                    </a:cubicBezTo>
                    <a:cubicBezTo>
                      <a:pt x="58" y="45"/>
                      <a:pt x="57" y="46"/>
                      <a:pt x="57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9"/>
                      <a:pt x="54" y="60"/>
                    </a:cubicBezTo>
                    <a:cubicBezTo>
                      <a:pt x="54" y="60"/>
                      <a:pt x="54" y="61"/>
                      <a:pt x="53" y="62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0" y="63"/>
                    </a:cubicBezTo>
                    <a:cubicBezTo>
                      <a:pt x="49" y="63"/>
                      <a:pt x="49" y="64"/>
                      <a:pt x="48" y="64"/>
                    </a:cubicBezTo>
                    <a:cubicBezTo>
                      <a:pt x="46" y="64"/>
                      <a:pt x="47" y="65"/>
                      <a:pt x="47" y="66"/>
                    </a:cubicBezTo>
                    <a:cubicBezTo>
                      <a:pt x="47" y="66"/>
                      <a:pt x="47" y="66"/>
                      <a:pt x="47" y="67"/>
                    </a:cubicBezTo>
                    <a:cubicBezTo>
                      <a:pt x="46" y="67"/>
                      <a:pt x="44" y="67"/>
                      <a:pt x="44" y="66"/>
                    </a:cubicBezTo>
                    <a:cubicBezTo>
                      <a:pt x="43" y="66"/>
                      <a:pt x="43" y="66"/>
                      <a:pt x="42" y="66"/>
                    </a:cubicBezTo>
                    <a:cubicBezTo>
                      <a:pt x="42" y="67"/>
                      <a:pt x="41" y="65"/>
                      <a:pt x="41" y="65"/>
                    </a:cubicBezTo>
                    <a:cubicBezTo>
                      <a:pt x="41" y="65"/>
                      <a:pt x="40" y="64"/>
                      <a:pt x="40" y="64"/>
                    </a:cubicBezTo>
                    <a:cubicBezTo>
                      <a:pt x="40" y="63"/>
                      <a:pt x="38" y="64"/>
                      <a:pt x="38" y="64"/>
                    </a:cubicBezTo>
                    <a:cubicBezTo>
                      <a:pt x="37" y="63"/>
                      <a:pt x="35" y="63"/>
                      <a:pt x="35" y="63"/>
                    </a:cubicBezTo>
                    <a:cubicBezTo>
                      <a:pt x="34" y="63"/>
                      <a:pt x="35" y="64"/>
                      <a:pt x="35" y="64"/>
                    </a:cubicBezTo>
                    <a:cubicBezTo>
                      <a:pt x="35" y="64"/>
                      <a:pt x="34" y="64"/>
                      <a:pt x="33" y="64"/>
                    </a:cubicBezTo>
                    <a:cubicBezTo>
                      <a:pt x="32" y="64"/>
                      <a:pt x="32" y="65"/>
                      <a:pt x="32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29" y="67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4" y="66"/>
                      <a:pt x="23" y="67"/>
                      <a:pt x="23" y="67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1" y="68"/>
                      <a:pt x="20" y="69"/>
                      <a:pt x="19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8" y="68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1" y="79"/>
                      <a:pt x="9" y="81"/>
                      <a:pt x="18" y="85"/>
                    </a:cubicBezTo>
                    <a:cubicBezTo>
                      <a:pt x="19" y="85"/>
                      <a:pt x="21" y="90"/>
                      <a:pt x="21" y="90"/>
                    </a:cubicBezTo>
                    <a:cubicBezTo>
                      <a:pt x="21" y="91"/>
                      <a:pt x="19" y="99"/>
                      <a:pt x="18" y="100"/>
                    </a:cubicBezTo>
                    <a:cubicBezTo>
                      <a:pt x="16" y="101"/>
                      <a:pt x="14" y="105"/>
                      <a:pt x="14" y="105"/>
                    </a:cubicBezTo>
                    <a:cubicBezTo>
                      <a:pt x="14" y="105"/>
                      <a:pt x="10" y="109"/>
                      <a:pt x="9" y="109"/>
                    </a:cubicBezTo>
                    <a:cubicBezTo>
                      <a:pt x="8" y="109"/>
                      <a:pt x="5" y="110"/>
                      <a:pt x="4" y="110"/>
                    </a:cubicBezTo>
                    <a:cubicBezTo>
                      <a:pt x="4" y="110"/>
                      <a:pt x="0" y="110"/>
                      <a:pt x="1" y="111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2" y="114"/>
                      <a:pt x="5" y="118"/>
                      <a:pt x="5" y="118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6" y="145"/>
                      <a:pt x="8" y="142"/>
                      <a:pt x="9" y="14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37" y="175"/>
                      <a:pt x="37" y="175"/>
                      <a:pt x="37" y="175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1" y="180"/>
                      <a:pt x="31" y="180"/>
                      <a:pt x="30" y="180"/>
                    </a:cubicBezTo>
                    <a:cubicBezTo>
                      <a:pt x="30" y="180"/>
                      <a:pt x="31" y="181"/>
                      <a:pt x="34" y="182"/>
                    </a:cubicBezTo>
                    <a:cubicBezTo>
                      <a:pt x="36" y="182"/>
                      <a:pt x="36" y="184"/>
                      <a:pt x="39" y="183"/>
                    </a:cubicBezTo>
                    <a:cubicBezTo>
                      <a:pt x="42" y="182"/>
                      <a:pt x="46" y="181"/>
                      <a:pt x="47" y="180"/>
                    </a:cubicBezTo>
                    <a:cubicBezTo>
                      <a:pt x="48" y="178"/>
                      <a:pt x="50" y="177"/>
                      <a:pt x="51" y="176"/>
                    </a:cubicBezTo>
                    <a:cubicBezTo>
                      <a:pt x="52" y="174"/>
                      <a:pt x="58" y="167"/>
                      <a:pt x="59" y="167"/>
                    </a:cubicBezTo>
                    <a:cubicBezTo>
                      <a:pt x="59" y="167"/>
                      <a:pt x="65" y="159"/>
                      <a:pt x="66" y="158"/>
                    </a:cubicBezTo>
                    <a:cubicBezTo>
                      <a:pt x="67" y="157"/>
                      <a:pt x="75" y="151"/>
                      <a:pt x="75" y="151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91" y="152"/>
                      <a:pt x="92" y="153"/>
                    </a:cubicBezTo>
                    <a:cubicBezTo>
                      <a:pt x="93" y="153"/>
                      <a:pt x="104" y="158"/>
                      <a:pt x="104" y="158"/>
                    </a:cubicBezTo>
                    <a:cubicBezTo>
                      <a:pt x="104" y="158"/>
                      <a:pt x="111" y="161"/>
                      <a:pt x="112" y="162"/>
                    </a:cubicBezTo>
                    <a:cubicBezTo>
                      <a:pt x="112" y="163"/>
                      <a:pt x="118" y="168"/>
                      <a:pt x="118" y="168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9" y="179"/>
                      <a:pt x="141" y="187"/>
                      <a:pt x="141" y="190"/>
                    </a:cubicBezTo>
                    <a:cubicBezTo>
                      <a:pt x="141" y="193"/>
                      <a:pt x="142" y="198"/>
                      <a:pt x="142" y="198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1" y="211"/>
                      <a:pt x="151" y="212"/>
                    </a:cubicBezTo>
                    <a:cubicBezTo>
                      <a:pt x="151" y="214"/>
                      <a:pt x="152" y="217"/>
                      <a:pt x="152" y="220"/>
                    </a:cubicBezTo>
                    <a:cubicBezTo>
                      <a:pt x="152" y="223"/>
                      <a:pt x="152" y="226"/>
                      <a:pt x="152" y="226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2" y="237"/>
                      <a:pt x="162" y="237"/>
                      <a:pt x="162" y="237"/>
                    </a:cubicBezTo>
                    <a:cubicBezTo>
                      <a:pt x="170" y="240"/>
                      <a:pt x="170" y="240"/>
                      <a:pt x="170" y="240"/>
                    </a:cubicBezTo>
                    <a:cubicBezTo>
                      <a:pt x="172" y="246"/>
                      <a:pt x="172" y="246"/>
                      <a:pt x="172" y="246"/>
                    </a:cubicBezTo>
                    <a:cubicBezTo>
                      <a:pt x="177" y="251"/>
                      <a:pt x="177" y="251"/>
                      <a:pt x="177" y="251"/>
                    </a:cubicBezTo>
                    <a:cubicBezTo>
                      <a:pt x="177" y="255"/>
                      <a:pt x="177" y="255"/>
                      <a:pt x="177" y="255"/>
                    </a:cubicBezTo>
                    <a:cubicBezTo>
                      <a:pt x="177" y="255"/>
                      <a:pt x="177" y="257"/>
                      <a:pt x="179" y="257"/>
                    </a:cubicBezTo>
                    <a:cubicBezTo>
                      <a:pt x="181" y="257"/>
                      <a:pt x="188" y="256"/>
                      <a:pt x="188" y="256"/>
                    </a:cubicBezTo>
                    <a:cubicBezTo>
                      <a:pt x="195" y="262"/>
                      <a:pt x="195" y="262"/>
                      <a:pt x="195" y="262"/>
                    </a:cubicBezTo>
                    <a:cubicBezTo>
                      <a:pt x="203" y="269"/>
                      <a:pt x="203" y="269"/>
                      <a:pt x="203" y="269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4" y="290"/>
                      <a:pt x="224" y="290"/>
                      <a:pt x="224" y="290"/>
                    </a:cubicBezTo>
                    <a:cubicBezTo>
                      <a:pt x="231" y="297"/>
                      <a:pt x="231" y="297"/>
                      <a:pt x="231" y="297"/>
                    </a:cubicBezTo>
                    <a:cubicBezTo>
                      <a:pt x="235" y="299"/>
                      <a:pt x="235" y="299"/>
                      <a:pt x="235" y="299"/>
                    </a:cubicBezTo>
                    <a:cubicBezTo>
                      <a:pt x="237" y="303"/>
                      <a:pt x="237" y="303"/>
                      <a:pt x="237" y="303"/>
                    </a:cubicBezTo>
                    <a:cubicBezTo>
                      <a:pt x="241" y="305"/>
                      <a:pt x="241" y="305"/>
                      <a:pt x="241" y="305"/>
                    </a:cubicBezTo>
                    <a:cubicBezTo>
                      <a:pt x="245" y="306"/>
                      <a:pt x="245" y="306"/>
                      <a:pt x="245" y="306"/>
                    </a:cubicBezTo>
                    <a:cubicBezTo>
                      <a:pt x="251" y="307"/>
                      <a:pt x="251" y="307"/>
                      <a:pt x="251" y="307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7" y="313"/>
                      <a:pt x="257" y="314"/>
                    </a:cubicBezTo>
                    <a:cubicBezTo>
                      <a:pt x="257" y="316"/>
                      <a:pt x="255" y="317"/>
                      <a:pt x="258" y="317"/>
                    </a:cubicBezTo>
                    <a:cubicBezTo>
                      <a:pt x="261" y="317"/>
                      <a:pt x="264" y="316"/>
                      <a:pt x="264" y="316"/>
                    </a:cubicBezTo>
                    <a:cubicBezTo>
                      <a:pt x="270" y="315"/>
                      <a:pt x="270" y="315"/>
                      <a:pt x="270" y="315"/>
                    </a:cubicBezTo>
                    <a:cubicBezTo>
                      <a:pt x="274" y="315"/>
                      <a:pt x="274" y="315"/>
                      <a:pt x="274" y="315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85" y="314"/>
                      <a:pt x="285" y="314"/>
                      <a:pt x="285" y="314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300" y="330"/>
                      <a:pt x="303" y="335"/>
                      <a:pt x="303" y="337"/>
                    </a:cubicBezTo>
                    <a:cubicBezTo>
                      <a:pt x="303" y="338"/>
                      <a:pt x="307" y="337"/>
                      <a:pt x="308" y="337"/>
                    </a:cubicBezTo>
                    <a:cubicBezTo>
                      <a:pt x="309" y="337"/>
                      <a:pt x="317" y="337"/>
                      <a:pt x="317" y="337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25" y="349"/>
                      <a:pt x="325" y="349"/>
                      <a:pt x="325" y="349"/>
                    </a:cubicBezTo>
                    <a:cubicBezTo>
                      <a:pt x="328" y="345"/>
                      <a:pt x="328" y="345"/>
                      <a:pt x="328" y="345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9" y="350"/>
                      <a:pt x="339" y="350"/>
                      <a:pt x="339" y="350"/>
                    </a:cubicBezTo>
                    <a:cubicBezTo>
                      <a:pt x="340" y="353"/>
                      <a:pt x="340" y="353"/>
                      <a:pt x="340" y="353"/>
                    </a:cubicBezTo>
                    <a:cubicBezTo>
                      <a:pt x="343" y="355"/>
                      <a:pt x="343" y="355"/>
                      <a:pt x="343" y="355"/>
                    </a:cubicBezTo>
                    <a:cubicBezTo>
                      <a:pt x="342" y="360"/>
                      <a:pt x="342" y="360"/>
                      <a:pt x="342" y="360"/>
                    </a:cubicBezTo>
                    <a:cubicBezTo>
                      <a:pt x="342" y="363"/>
                      <a:pt x="342" y="363"/>
                      <a:pt x="342" y="363"/>
                    </a:cubicBezTo>
                    <a:cubicBezTo>
                      <a:pt x="344" y="367"/>
                      <a:pt x="344" y="367"/>
                      <a:pt x="344" y="367"/>
                    </a:cubicBezTo>
                    <a:cubicBezTo>
                      <a:pt x="349" y="369"/>
                      <a:pt x="349" y="369"/>
                      <a:pt x="349" y="369"/>
                    </a:cubicBezTo>
                    <a:cubicBezTo>
                      <a:pt x="354" y="372"/>
                      <a:pt x="354" y="372"/>
                      <a:pt x="354" y="372"/>
                    </a:cubicBezTo>
                    <a:cubicBezTo>
                      <a:pt x="357" y="374"/>
                      <a:pt x="357" y="374"/>
                      <a:pt x="357" y="374"/>
                    </a:cubicBezTo>
                    <a:cubicBezTo>
                      <a:pt x="361" y="374"/>
                      <a:pt x="361" y="374"/>
                      <a:pt x="361" y="374"/>
                    </a:cubicBezTo>
                    <a:cubicBezTo>
                      <a:pt x="367" y="373"/>
                      <a:pt x="367" y="373"/>
                      <a:pt x="367" y="373"/>
                    </a:cubicBezTo>
                    <a:cubicBezTo>
                      <a:pt x="374" y="374"/>
                      <a:pt x="374" y="374"/>
                      <a:pt x="374" y="374"/>
                    </a:cubicBezTo>
                    <a:cubicBezTo>
                      <a:pt x="380" y="384"/>
                      <a:pt x="380" y="384"/>
                      <a:pt x="380" y="384"/>
                    </a:cubicBezTo>
                    <a:cubicBezTo>
                      <a:pt x="383" y="393"/>
                      <a:pt x="383" y="393"/>
                      <a:pt x="383" y="393"/>
                    </a:cubicBezTo>
                    <a:cubicBezTo>
                      <a:pt x="387" y="401"/>
                      <a:pt x="387" y="401"/>
                      <a:pt x="387" y="401"/>
                    </a:cubicBezTo>
                    <a:cubicBezTo>
                      <a:pt x="390" y="406"/>
                      <a:pt x="390" y="406"/>
                      <a:pt x="390" y="406"/>
                    </a:cubicBezTo>
                    <a:cubicBezTo>
                      <a:pt x="392" y="414"/>
                      <a:pt x="392" y="414"/>
                      <a:pt x="392" y="414"/>
                    </a:cubicBezTo>
                    <a:cubicBezTo>
                      <a:pt x="395" y="418"/>
                      <a:pt x="395" y="418"/>
                      <a:pt x="395" y="418"/>
                    </a:cubicBezTo>
                    <a:cubicBezTo>
                      <a:pt x="400" y="428"/>
                      <a:pt x="400" y="428"/>
                      <a:pt x="400" y="428"/>
                    </a:cubicBezTo>
                    <a:cubicBezTo>
                      <a:pt x="402" y="432"/>
                      <a:pt x="402" y="432"/>
                      <a:pt x="402" y="432"/>
                    </a:cubicBezTo>
                    <a:cubicBezTo>
                      <a:pt x="400" y="437"/>
                      <a:pt x="400" y="437"/>
                      <a:pt x="400" y="437"/>
                    </a:cubicBezTo>
                    <a:cubicBezTo>
                      <a:pt x="400" y="437"/>
                      <a:pt x="398" y="442"/>
                      <a:pt x="397" y="442"/>
                    </a:cubicBezTo>
                    <a:cubicBezTo>
                      <a:pt x="397" y="443"/>
                      <a:pt x="394" y="444"/>
                      <a:pt x="393" y="444"/>
                    </a:cubicBezTo>
                    <a:cubicBezTo>
                      <a:pt x="392" y="445"/>
                      <a:pt x="391" y="445"/>
                      <a:pt x="390" y="446"/>
                    </a:cubicBezTo>
                    <a:cubicBezTo>
                      <a:pt x="389" y="447"/>
                      <a:pt x="388" y="450"/>
                      <a:pt x="388" y="450"/>
                    </a:cubicBezTo>
                    <a:cubicBezTo>
                      <a:pt x="391" y="456"/>
                      <a:pt x="391" y="456"/>
                      <a:pt x="391" y="456"/>
                    </a:cubicBezTo>
                    <a:cubicBezTo>
                      <a:pt x="390" y="463"/>
                      <a:pt x="390" y="463"/>
                      <a:pt x="390" y="463"/>
                    </a:cubicBezTo>
                    <a:cubicBezTo>
                      <a:pt x="388" y="469"/>
                      <a:pt x="388" y="469"/>
                      <a:pt x="388" y="469"/>
                    </a:cubicBezTo>
                    <a:close/>
                    <a:moveTo>
                      <a:pt x="57" y="345"/>
                    </a:moveTo>
                    <a:cubicBezTo>
                      <a:pt x="57" y="345"/>
                      <a:pt x="57" y="345"/>
                      <a:pt x="57" y="345"/>
                    </a:cubicBezTo>
                    <a:cubicBezTo>
                      <a:pt x="60" y="335"/>
                      <a:pt x="60" y="335"/>
                      <a:pt x="60" y="335"/>
                    </a:cubicBezTo>
                    <a:cubicBezTo>
                      <a:pt x="64" y="331"/>
                      <a:pt x="64" y="331"/>
                      <a:pt x="64" y="331"/>
                    </a:cubicBezTo>
                    <a:cubicBezTo>
                      <a:pt x="63" y="336"/>
                      <a:pt x="63" y="336"/>
                      <a:pt x="63" y="336"/>
                    </a:cubicBezTo>
                    <a:cubicBezTo>
                      <a:pt x="62" y="342"/>
                      <a:pt x="62" y="342"/>
                      <a:pt x="62" y="342"/>
                    </a:cubicBezTo>
                    <a:cubicBezTo>
                      <a:pt x="62" y="342"/>
                      <a:pt x="70" y="345"/>
                      <a:pt x="71" y="345"/>
                    </a:cubicBezTo>
                    <a:cubicBezTo>
                      <a:pt x="72" y="345"/>
                      <a:pt x="73" y="343"/>
                      <a:pt x="75" y="342"/>
                    </a:cubicBezTo>
                    <a:cubicBezTo>
                      <a:pt x="76" y="341"/>
                      <a:pt x="83" y="341"/>
                      <a:pt x="83" y="341"/>
                    </a:cubicBezTo>
                    <a:cubicBezTo>
                      <a:pt x="83" y="341"/>
                      <a:pt x="84" y="338"/>
                      <a:pt x="85" y="336"/>
                    </a:cubicBezTo>
                    <a:cubicBezTo>
                      <a:pt x="86" y="334"/>
                      <a:pt x="91" y="329"/>
                      <a:pt x="92" y="328"/>
                    </a:cubicBezTo>
                    <a:cubicBezTo>
                      <a:pt x="93" y="328"/>
                      <a:pt x="95" y="326"/>
                      <a:pt x="96" y="326"/>
                    </a:cubicBezTo>
                    <a:cubicBezTo>
                      <a:pt x="97" y="325"/>
                      <a:pt x="102" y="323"/>
                      <a:pt x="102" y="323"/>
                    </a:cubicBezTo>
                    <a:cubicBezTo>
                      <a:pt x="115" y="328"/>
                      <a:pt x="115" y="328"/>
                      <a:pt x="115" y="328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26" y="355"/>
                      <a:pt x="129" y="358"/>
                      <a:pt x="128" y="361"/>
                    </a:cubicBezTo>
                    <a:cubicBezTo>
                      <a:pt x="127" y="365"/>
                      <a:pt x="121" y="375"/>
                      <a:pt x="121" y="375"/>
                    </a:cubicBezTo>
                    <a:cubicBezTo>
                      <a:pt x="121" y="381"/>
                      <a:pt x="121" y="381"/>
                      <a:pt x="121" y="381"/>
                    </a:cubicBezTo>
                    <a:cubicBezTo>
                      <a:pt x="125" y="389"/>
                      <a:pt x="125" y="389"/>
                      <a:pt x="125" y="389"/>
                    </a:cubicBezTo>
                    <a:cubicBezTo>
                      <a:pt x="119" y="404"/>
                      <a:pt x="119" y="404"/>
                      <a:pt x="119" y="404"/>
                    </a:cubicBezTo>
                    <a:cubicBezTo>
                      <a:pt x="122" y="415"/>
                      <a:pt x="122" y="415"/>
                      <a:pt x="122" y="415"/>
                    </a:cubicBezTo>
                    <a:cubicBezTo>
                      <a:pt x="120" y="430"/>
                      <a:pt x="120" y="430"/>
                      <a:pt x="120" y="430"/>
                    </a:cubicBezTo>
                    <a:cubicBezTo>
                      <a:pt x="119" y="438"/>
                      <a:pt x="119" y="438"/>
                      <a:pt x="119" y="438"/>
                    </a:cubicBezTo>
                    <a:cubicBezTo>
                      <a:pt x="119" y="438"/>
                      <a:pt x="115" y="442"/>
                      <a:pt x="113" y="441"/>
                    </a:cubicBezTo>
                    <a:cubicBezTo>
                      <a:pt x="111" y="440"/>
                      <a:pt x="101" y="433"/>
                      <a:pt x="101" y="433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4" y="439"/>
                      <a:pt x="94" y="439"/>
                      <a:pt x="94" y="439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0" y="453"/>
                      <a:pt x="90" y="453"/>
                      <a:pt x="90" y="453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79" y="451"/>
                      <a:pt x="79" y="451"/>
                      <a:pt x="79" y="451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73" y="443"/>
                      <a:pt x="73" y="445"/>
                      <a:pt x="71" y="446"/>
                    </a:cubicBezTo>
                    <a:cubicBezTo>
                      <a:pt x="69" y="446"/>
                      <a:pt x="66" y="445"/>
                      <a:pt x="66" y="445"/>
                    </a:cubicBezTo>
                    <a:cubicBezTo>
                      <a:pt x="68" y="439"/>
                      <a:pt x="68" y="439"/>
                      <a:pt x="68" y="439"/>
                    </a:cubicBezTo>
                    <a:cubicBezTo>
                      <a:pt x="66" y="432"/>
                      <a:pt x="66" y="432"/>
                      <a:pt x="66" y="432"/>
                    </a:cubicBezTo>
                    <a:cubicBezTo>
                      <a:pt x="68" y="425"/>
                      <a:pt x="68" y="425"/>
                      <a:pt x="68" y="425"/>
                    </a:cubicBezTo>
                    <a:cubicBezTo>
                      <a:pt x="68" y="415"/>
                      <a:pt x="68" y="415"/>
                      <a:pt x="68" y="415"/>
                    </a:cubicBezTo>
                    <a:cubicBezTo>
                      <a:pt x="70" y="411"/>
                      <a:pt x="70" y="411"/>
                      <a:pt x="70" y="411"/>
                    </a:cubicBezTo>
                    <a:cubicBezTo>
                      <a:pt x="71" y="406"/>
                      <a:pt x="71" y="406"/>
                      <a:pt x="71" y="406"/>
                    </a:cubicBezTo>
                    <a:cubicBezTo>
                      <a:pt x="74" y="400"/>
                      <a:pt x="74" y="400"/>
                      <a:pt x="74" y="400"/>
                    </a:cubicBezTo>
                    <a:cubicBezTo>
                      <a:pt x="73" y="395"/>
                      <a:pt x="73" y="395"/>
                      <a:pt x="73" y="395"/>
                    </a:cubicBezTo>
                    <a:cubicBezTo>
                      <a:pt x="71" y="396"/>
                      <a:pt x="71" y="396"/>
                      <a:pt x="71" y="396"/>
                    </a:cubicBezTo>
                    <a:cubicBezTo>
                      <a:pt x="65" y="390"/>
                      <a:pt x="65" y="390"/>
                      <a:pt x="65" y="390"/>
                    </a:cubicBezTo>
                    <a:cubicBezTo>
                      <a:pt x="65" y="390"/>
                      <a:pt x="67" y="388"/>
                      <a:pt x="69" y="386"/>
                    </a:cubicBezTo>
                    <a:cubicBezTo>
                      <a:pt x="71" y="384"/>
                      <a:pt x="71" y="383"/>
                      <a:pt x="71" y="381"/>
                    </a:cubicBezTo>
                    <a:cubicBezTo>
                      <a:pt x="71" y="379"/>
                      <a:pt x="70" y="374"/>
                      <a:pt x="69" y="374"/>
                    </a:cubicBezTo>
                    <a:cubicBezTo>
                      <a:pt x="68" y="373"/>
                      <a:pt x="66" y="371"/>
                      <a:pt x="66" y="371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66" y="365"/>
                      <a:pt x="65" y="362"/>
                      <a:pt x="64" y="362"/>
                    </a:cubicBezTo>
                    <a:cubicBezTo>
                      <a:pt x="62" y="361"/>
                      <a:pt x="57" y="358"/>
                      <a:pt x="57" y="358"/>
                    </a:cubicBezTo>
                    <a:cubicBezTo>
                      <a:pt x="58" y="351"/>
                      <a:pt x="58" y="351"/>
                      <a:pt x="58" y="351"/>
                    </a:cubicBezTo>
                    <a:cubicBezTo>
                      <a:pt x="56" y="349"/>
                      <a:pt x="56" y="349"/>
                      <a:pt x="56" y="349"/>
                    </a:cubicBezTo>
                    <a:lnTo>
                      <a:pt x="57" y="34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69" name="Freeform 86">
                <a:extLst>
                  <a:ext uri="{FF2B5EF4-FFF2-40B4-BE49-F238E27FC236}">
                    <a16:creationId xmlns:a16="http://schemas.microsoft.com/office/drawing/2014/main" id="{11520697-9935-61E4-0958-309D7E3DB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432" y="2942685"/>
                <a:ext cx="841064" cy="588111"/>
              </a:xfrm>
              <a:custGeom>
                <a:avLst/>
                <a:gdLst>
                  <a:gd name="T0" fmla="*/ 59 w 369"/>
                  <a:gd name="T1" fmla="*/ 73 h 266"/>
                  <a:gd name="T2" fmla="*/ 59 w 369"/>
                  <a:gd name="T3" fmla="*/ 83 h 266"/>
                  <a:gd name="T4" fmla="*/ 59 w 369"/>
                  <a:gd name="T5" fmla="*/ 83 h 266"/>
                  <a:gd name="T6" fmla="*/ 58 w 369"/>
                  <a:gd name="T7" fmla="*/ 84 h 266"/>
                  <a:gd name="T8" fmla="*/ 58 w 369"/>
                  <a:gd name="T9" fmla="*/ 84 h 266"/>
                  <a:gd name="T10" fmla="*/ 56 w 369"/>
                  <a:gd name="T11" fmla="*/ 84 h 266"/>
                  <a:gd name="T12" fmla="*/ 56 w 369"/>
                  <a:gd name="T13" fmla="*/ 85 h 266"/>
                  <a:gd name="T14" fmla="*/ 56 w 369"/>
                  <a:gd name="T15" fmla="*/ 85 h 266"/>
                  <a:gd name="T16" fmla="*/ 56 w 369"/>
                  <a:gd name="T17" fmla="*/ 85 h 266"/>
                  <a:gd name="T18" fmla="*/ 51 w 369"/>
                  <a:gd name="T19" fmla="*/ 97 h 266"/>
                  <a:gd name="T20" fmla="*/ 50 w 369"/>
                  <a:gd name="T21" fmla="*/ 106 h 266"/>
                  <a:gd name="T22" fmla="*/ 50 w 369"/>
                  <a:gd name="T23" fmla="*/ 106 h 266"/>
                  <a:gd name="T24" fmla="*/ 50 w 369"/>
                  <a:gd name="T25" fmla="*/ 106 h 266"/>
                  <a:gd name="T26" fmla="*/ 50 w 369"/>
                  <a:gd name="T27" fmla="*/ 107 h 266"/>
                  <a:gd name="T28" fmla="*/ 50 w 369"/>
                  <a:gd name="T29" fmla="*/ 107 h 266"/>
                  <a:gd name="T30" fmla="*/ 50 w 369"/>
                  <a:gd name="T31" fmla="*/ 107 h 266"/>
                  <a:gd name="T32" fmla="*/ 50 w 369"/>
                  <a:gd name="T33" fmla="*/ 108 h 266"/>
                  <a:gd name="T34" fmla="*/ 49 w 369"/>
                  <a:gd name="T35" fmla="*/ 109 h 266"/>
                  <a:gd name="T36" fmla="*/ 42 w 369"/>
                  <a:gd name="T37" fmla="*/ 131 h 266"/>
                  <a:gd name="T38" fmla="*/ 26 w 369"/>
                  <a:gd name="T39" fmla="*/ 154 h 266"/>
                  <a:gd name="T40" fmla="*/ 6 w 369"/>
                  <a:gd name="T41" fmla="*/ 161 h 266"/>
                  <a:gd name="T42" fmla="*/ 2 w 369"/>
                  <a:gd name="T43" fmla="*/ 161 h 266"/>
                  <a:gd name="T44" fmla="*/ 1 w 369"/>
                  <a:gd name="T45" fmla="*/ 161 h 266"/>
                  <a:gd name="T46" fmla="*/ 0 w 369"/>
                  <a:gd name="T47" fmla="*/ 161 h 266"/>
                  <a:gd name="T48" fmla="*/ 0 w 369"/>
                  <a:gd name="T49" fmla="*/ 161 h 266"/>
                  <a:gd name="T50" fmla="*/ 14 w 369"/>
                  <a:gd name="T51" fmla="*/ 169 h 266"/>
                  <a:gd name="T52" fmla="*/ 28 w 369"/>
                  <a:gd name="T53" fmla="*/ 190 h 266"/>
                  <a:gd name="T54" fmla="*/ 52 w 369"/>
                  <a:gd name="T55" fmla="*/ 201 h 266"/>
                  <a:gd name="T56" fmla="*/ 64 w 369"/>
                  <a:gd name="T57" fmla="*/ 216 h 266"/>
                  <a:gd name="T58" fmla="*/ 69 w 369"/>
                  <a:gd name="T59" fmla="*/ 229 h 266"/>
                  <a:gd name="T60" fmla="*/ 90 w 369"/>
                  <a:gd name="T61" fmla="*/ 232 h 266"/>
                  <a:gd name="T62" fmla="*/ 113 w 369"/>
                  <a:gd name="T63" fmla="*/ 227 h 266"/>
                  <a:gd name="T64" fmla="*/ 107 w 369"/>
                  <a:gd name="T65" fmla="*/ 240 h 266"/>
                  <a:gd name="T66" fmla="*/ 128 w 369"/>
                  <a:gd name="T67" fmla="*/ 250 h 266"/>
                  <a:gd name="T68" fmla="*/ 241 w 369"/>
                  <a:gd name="T69" fmla="*/ 249 h 266"/>
                  <a:gd name="T70" fmla="*/ 346 w 369"/>
                  <a:gd name="T71" fmla="*/ 215 h 266"/>
                  <a:gd name="T72" fmla="*/ 361 w 369"/>
                  <a:gd name="T73" fmla="*/ 123 h 266"/>
                  <a:gd name="T74" fmla="*/ 350 w 369"/>
                  <a:gd name="T75" fmla="*/ 120 h 266"/>
                  <a:gd name="T76" fmla="*/ 302 w 369"/>
                  <a:gd name="T77" fmla="*/ 127 h 266"/>
                  <a:gd name="T78" fmla="*/ 300 w 369"/>
                  <a:gd name="T79" fmla="*/ 118 h 266"/>
                  <a:gd name="T80" fmla="*/ 293 w 369"/>
                  <a:gd name="T81" fmla="*/ 101 h 266"/>
                  <a:gd name="T82" fmla="*/ 293 w 369"/>
                  <a:gd name="T83" fmla="*/ 88 h 266"/>
                  <a:gd name="T84" fmla="*/ 290 w 369"/>
                  <a:gd name="T85" fmla="*/ 74 h 266"/>
                  <a:gd name="T86" fmla="*/ 280 w 369"/>
                  <a:gd name="T87" fmla="*/ 57 h 266"/>
                  <a:gd name="T88" fmla="*/ 264 w 369"/>
                  <a:gd name="T89" fmla="*/ 44 h 266"/>
                  <a:gd name="T90" fmla="*/ 251 w 369"/>
                  <a:gd name="T91" fmla="*/ 33 h 266"/>
                  <a:gd name="T92" fmla="*/ 242 w 369"/>
                  <a:gd name="T93" fmla="*/ 26 h 266"/>
                  <a:gd name="T94" fmla="*/ 237 w 369"/>
                  <a:gd name="T95" fmla="*/ 17 h 266"/>
                  <a:gd name="T96" fmla="*/ 232 w 369"/>
                  <a:gd name="T97" fmla="*/ 11 h 266"/>
                  <a:gd name="T98" fmla="*/ 224 w 369"/>
                  <a:gd name="T99" fmla="*/ 5 h 266"/>
                  <a:gd name="T100" fmla="*/ 217 w 369"/>
                  <a:gd name="T101" fmla="*/ 1 h 266"/>
                  <a:gd name="T102" fmla="*/ 199 w 369"/>
                  <a:gd name="T103" fmla="*/ 7 h 266"/>
                  <a:gd name="T104" fmla="*/ 150 w 369"/>
                  <a:gd name="T105" fmla="*/ 40 h 266"/>
                  <a:gd name="T106" fmla="*/ 110 w 369"/>
                  <a:gd name="T107" fmla="*/ 38 h 266"/>
                  <a:gd name="T108" fmla="*/ 85 w 369"/>
                  <a:gd name="T109" fmla="*/ 50 h 266"/>
                  <a:gd name="T110" fmla="*/ 81 w 369"/>
                  <a:gd name="T111" fmla="*/ 54 h 266"/>
                  <a:gd name="T112" fmla="*/ 81 w 369"/>
                  <a:gd name="T113" fmla="*/ 54 h 266"/>
                  <a:gd name="T114" fmla="*/ 77 w 369"/>
                  <a:gd name="T115" fmla="*/ 56 h 266"/>
                  <a:gd name="T116" fmla="*/ 77 w 369"/>
                  <a:gd name="T117" fmla="*/ 5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9" h="266">
                    <a:moveTo>
                      <a:pt x="69" y="61"/>
                    </a:moveTo>
                    <a:cubicBezTo>
                      <a:pt x="69" y="61"/>
                      <a:pt x="69" y="61"/>
                      <a:pt x="69" y="61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9"/>
                      <a:pt x="50" y="109"/>
                      <a:pt x="49" y="109"/>
                    </a:cubicBezTo>
                    <a:cubicBezTo>
                      <a:pt x="47" y="110"/>
                      <a:pt x="46" y="112"/>
                      <a:pt x="46" y="112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3" y="157"/>
                      <a:pt x="21" y="159"/>
                    </a:cubicBezTo>
                    <a:cubicBezTo>
                      <a:pt x="19" y="160"/>
                      <a:pt x="15" y="161"/>
                      <a:pt x="15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5" y="160"/>
                      <a:pt x="4" y="161"/>
                    </a:cubicBezTo>
                    <a:cubicBezTo>
                      <a:pt x="4" y="161"/>
                      <a:pt x="3" y="161"/>
                      <a:pt x="3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1" y="162"/>
                      <a:pt x="2" y="162"/>
                    </a:cubicBezTo>
                    <a:cubicBezTo>
                      <a:pt x="4" y="163"/>
                      <a:pt x="5" y="166"/>
                      <a:pt x="6" y="166"/>
                    </a:cubicBezTo>
                    <a:cubicBezTo>
                      <a:pt x="8" y="167"/>
                      <a:pt x="10" y="167"/>
                      <a:pt x="11" y="167"/>
                    </a:cubicBezTo>
                    <a:cubicBezTo>
                      <a:pt x="12" y="168"/>
                      <a:pt x="14" y="169"/>
                      <a:pt x="14" y="169"/>
                    </a:cubicBezTo>
                    <a:cubicBezTo>
                      <a:pt x="14" y="169"/>
                      <a:pt x="19" y="174"/>
                      <a:pt x="20" y="174"/>
                    </a:cubicBezTo>
                    <a:cubicBezTo>
                      <a:pt x="21" y="174"/>
                      <a:pt x="21" y="174"/>
                      <a:pt x="22" y="176"/>
                    </a:cubicBezTo>
                    <a:cubicBezTo>
                      <a:pt x="23" y="177"/>
                      <a:pt x="26" y="176"/>
                      <a:pt x="26" y="176"/>
                    </a:cubicBezTo>
                    <a:cubicBezTo>
                      <a:pt x="26" y="176"/>
                      <a:pt x="27" y="179"/>
                      <a:pt x="26" y="180"/>
                    </a:cubicBezTo>
                    <a:cubicBezTo>
                      <a:pt x="26" y="181"/>
                      <a:pt x="26" y="184"/>
                      <a:pt x="26" y="184"/>
                    </a:cubicBezTo>
                    <a:cubicBezTo>
                      <a:pt x="26" y="184"/>
                      <a:pt x="26" y="185"/>
                      <a:pt x="26" y="186"/>
                    </a:cubicBezTo>
                    <a:cubicBezTo>
                      <a:pt x="27" y="188"/>
                      <a:pt x="28" y="188"/>
                      <a:pt x="28" y="190"/>
                    </a:cubicBezTo>
                    <a:cubicBezTo>
                      <a:pt x="29" y="191"/>
                      <a:pt x="28" y="191"/>
                      <a:pt x="29" y="192"/>
                    </a:cubicBezTo>
                    <a:cubicBezTo>
                      <a:pt x="30" y="193"/>
                      <a:pt x="31" y="195"/>
                      <a:pt x="32" y="195"/>
                    </a:cubicBezTo>
                    <a:cubicBezTo>
                      <a:pt x="33" y="195"/>
                      <a:pt x="34" y="195"/>
                      <a:pt x="37" y="196"/>
                    </a:cubicBezTo>
                    <a:cubicBezTo>
                      <a:pt x="40" y="198"/>
                      <a:pt x="41" y="198"/>
                      <a:pt x="42" y="199"/>
                    </a:cubicBezTo>
                    <a:cubicBezTo>
                      <a:pt x="44" y="200"/>
                      <a:pt x="43" y="199"/>
                      <a:pt x="46" y="200"/>
                    </a:cubicBezTo>
                    <a:cubicBezTo>
                      <a:pt x="50" y="201"/>
                      <a:pt x="49" y="200"/>
                      <a:pt x="50" y="201"/>
                    </a:cubicBezTo>
                    <a:cubicBezTo>
                      <a:pt x="51" y="201"/>
                      <a:pt x="50" y="200"/>
                      <a:pt x="52" y="201"/>
                    </a:cubicBezTo>
                    <a:cubicBezTo>
                      <a:pt x="55" y="201"/>
                      <a:pt x="57" y="202"/>
                      <a:pt x="57" y="202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1"/>
                      <a:pt x="53" y="211"/>
                      <a:pt x="55" y="212"/>
                    </a:cubicBezTo>
                    <a:cubicBezTo>
                      <a:pt x="57" y="213"/>
                      <a:pt x="61" y="214"/>
                      <a:pt x="61" y="214"/>
                    </a:cubicBezTo>
                    <a:cubicBezTo>
                      <a:pt x="64" y="216"/>
                      <a:pt x="64" y="216"/>
                      <a:pt x="64" y="216"/>
                    </a:cubicBezTo>
                    <a:cubicBezTo>
                      <a:pt x="64" y="216"/>
                      <a:pt x="62" y="219"/>
                      <a:pt x="61" y="220"/>
                    </a:cubicBezTo>
                    <a:cubicBezTo>
                      <a:pt x="60" y="220"/>
                      <a:pt x="57" y="220"/>
                      <a:pt x="57" y="220"/>
                    </a:cubicBezTo>
                    <a:cubicBezTo>
                      <a:pt x="57" y="220"/>
                      <a:pt x="56" y="223"/>
                      <a:pt x="58" y="223"/>
                    </a:cubicBezTo>
                    <a:cubicBezTo>
                      <a:pt x="59" y="224"/>
                      <a:pt x="61" y="224"/>
                      <a:pt x="62" y="224"/>
                    </a:cubicBezTo>
                    <a:cubicBezTo>
                      <a:pt x="63" y="224"/>
                      <a:pt x="65" y="225"/>
                      <a:pt x="65" y="225"/>
                    </a:cubicBezTo>
                    <a:cubicBezTo>
                      <a:pt x="65" y="225"/>
                      <a:pt x="66" y="225"/>
                      <a:pt x="67" y="226"/>
                    </a:cubicBezTo>
                    <a:cubicBezTo>
                      <a:pt x="67" y="228"/>
                      <a:pt x="68" y="229"/>
                      <a:pt x="69" y="229"/>
                    </a:cubicBezTo>
                    <a:cubicBezTo>
                      <a:pt x="70" y="229"/>
                      <a:pt x="72" y="229"/>
                      <a:pt x="73" y="229"/>
                    </a:cubicBezTo>
                    <a:cubicBezTo>
                      <a:pt x="74" y="229"/>
                      <a:pt x="74" y="228"/>
                      <a:pt x="75" y="228"/>
                    </a:cubicBezTo>
                    <a:cubicBezTo>
                      <a:pt x="76" y="229"/>
                      <a:pt x="82" y="228"/>
                      <a:pt x="82" y="228"/>
                    </a:cubicBezTo>
                    <a:cubicBezTo>
                      <a:pt x="82" y="228"/>
                      <a:pt x="82" y="228"/>
                      <a:pt x="83" y="230"/>
                    </a:cubicBezTo>
                    <a:cubicBezTo>
                      <a:pt x="85" y="233"/>
                      <a:pt x="88" y="234"/>
                      <a:pt x="88" y="234"/>
                    </a:cubicBezTo>
                    <a:cubicBezTo>
                      <a:pt x="88" y="234"/>
                      <a:pt x="89" y="235"/>
                      <a:pt x="89" y="234"/>
                    </a:cubicBezTo>
                    <a:cubicBezTo>
                      <a:pt x="89" y="233"/>
                      <a:pt x="90" y="232"/>
                      <a:pt x="90" y="232"/>
                    </a:cubicBezTo>
                    <a:cubicBezTo>
                      <a:pt x="90" y="232"/>
                      <a:pt x="92" y="229"/>
                      <a:pt x="92" y="228"/>
                    </a:cubicBezTo>
                    <a:cubicBezTo>
                      <a:pt x="93" y="227"/>
                      <a:pt x="94" y="224"/>
                      <a:pt x="95" y="224"/>
                    </a:cubicBezTo>
                    <a:cubicBezTo>
                      <a:pt x="96" y="223"/>
                      <a:pt x="99" y="221"/>
                      <a:pt x="99" y="221"/>
                    </a:cubicBezTo>
                    <a:cubicBezTo>
                      <a:pt x="99" y="221"/>
                      <a:pt x="99" y="220"/>
                      <a:pt x="101" y="221"/>
                    </a:cubicBezTo>
                    <a:cubicBezTo>
                      <a:pt x="102" y="223"/>
                      <a:pt x="105" y="225"/>
                      <a:pt x="105" y="225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10" y="225"/>
                      <a:pt x="113" y="226"/>
                      <a:pt x="113" y="227"/>
                    </a:cubicBezTo>
                    <a:cubicBezTo>
                      <a:pt x="113" y="228"/>
                      <a:pt x="112" y="228"/>
                      <a:pt x="110" y="229"/>
                    </a:cubicBezTo>
                    <a:cubicBezTo>
                      <a:pt x="109" y="229"/>
                      <a:pt x="106" y="226"/>
                      <a:pt x="106" y="227"/>
                    </a:cubicBezTo>
                    <a:cubicBezTo>
                      <a:pt x="105" y="228"/>
                      <a:pt x="105" y="230"/>
                      <a:pt x="105" y="230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2" y="234"/>
                      <a:pt x="107" y="236"/>
                      <a:pt x="107" y="237"/>
                    </a:cubicBezTo>
                    <a:cubicBezTo>
                      <a:pt x="107" y="238"/>
                      <a:pt x="107" y="240"/>
                      <a:pt x="107" y="240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9" y="246"/>
                      <a:pt x="125" y="250"/>
                      <a:pt x="128" y="250"/>
                    </a:cubicBezTo>
                    <a:cubicBezTo>
                      <a:pt x="134" y="251"/>
                      <a:pt x="121" y="258"/>
                      <a:pt x="123" y="258"/>
                    </a:cubicBezTo>
                    <a:cubicBezTo>
                      <a:pt x="125" y="257"/>
                      <a:pt x="123" y="263"/>
                      <a:pt x="126" y="264"/>
                    </a:cubicBezTo>
                    <a:cubicBezTo>
                      <a:pt x="131" y="265"/>
                      <a:pt x="135" y="261"/>
                      <a:pt x="141" y="261"/>
                    </a:cubicBezTo>
                    <a:cubicBezTo>
                      <a:pt x="146" y="260"/>
                      <a:pt x="152" y="263"/>
                      <a:pt x="154" y="261"/>
                    </a:cubicBezTo>
                    <a:cubicBezTo>
                      <a:pt x="158" y="256"/>
                      <a:pt x="174" y="266"/>
                      <a:pt x="182" y="261"/>
                    </a:cubicBezTo>
                    <a:cubicBezTo>
                      <a:pt x="187" y="257"/>
                      <a:pt x="207" y="255"/>
                      <a:pt x="214" y="255"/>
                    </a:cubicBezTo>
                    <a:cubicBezTo>
                      <a:pt x="232" y="254"/>
                      <a:pt x="233" y="254"/>
                      <a:pt x="241" y="249"/>
                    </a:cubicBezTo>
                    <a:cubicBezTo>
                      <a:pt x="241" y="249"/>
                      <a:pt x="246" y="238"/>
                      <a:pt x="249" y="233"/>
                    </a:cubicBezTo>
                    <a:cubicBezTo>
                      <a:pt x="251" y="229"/>
                      <a:pt x="257" y="227"/>
                      <a:pt x="263" y="223"/>
                    </a:cubicBezTo>
                    <a:cubicBezTo>
                      <a:pt x="268" y="219"/>
                      <a:pt x="281" y="215"/>
                      <a:pt x="284" y="214"/>
                    </a:cubicBezTo>
                    <a:cubicBezTo>
                      <a:pt x="287" y="214"/>
                      <a:pt x="308" y="215"/>
                      <a:pt x="308" y="215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2"/>
                      <a:pt x="321" y="220"/>
                      <a:pt x="324" y="221"/>
                    </a:cubicBezTo>
                    <a:cubicBezTo>
                      <a:pt x="337" y="223"/>
                      <a:pt x="345" y="222"/>
                      <a:pt x="346" y="215"/>
                    </a:cubicBezTo>
                    <a:cubicBezTo>
                      <a:pt x="347" y="210"/>
                      <a:pt x="342" y="201"/>
                      <a:pt x="341" y="194"/>
                    </a:cubicBezTo>
                    <a:cubicBezTo>
                      <a:pt x="340" y="186"/>
                      <a:pt x="344" y="178"/>
                      <a:pt x="344" y="171"/>
                    </a:cubicBezTo>
                    <a:cubicBezTo>
                      <a:pt x="344" y="170"/>
                      <a:pt x="342" y="168"/>
                      <a:pt x="348" y="160"/>
                    </a:cubicBezTo>
                    <a:cubicBezTo>
                      <a:pt x="353" y="152"/>
                      <a:pt x="367" y="156"/>
                      <a:pt x="369" y="151"/>
                    </a:cubicBezTo>
                    <a:cubicBezTo>
                      <a:pt x="363" y="123"/>
                      <a:pt x="363" y="123"/>
                      <a:pt x="363" y="123"/>
                    </a:cubicBezTo>
                    <a:cubicBezTo>
                      <a:pt x="362" y="123"/>
                      <a:pt x="362" y="123"/>
                      <a:pt x="362" y="123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59" y="122"/>
                      <a:pt x="359" y="122"/>
                      <a:pt x="359" y="122"/>
                    </a:cubicBezTo>
                    <a:cubicBezTo>
                      <a:pt x="357" y="122"/>
                      <a:pt x="357" y="122"/>
                      <a:pt x="357" y="122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53" y="120"/>
                      <a:pt x="353" y="120"/>
                      <a:pt x="353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3" y="119"/>
                      <a:pt x="334" y="135"/>
                      <a:pt x="334" y="135"/>
                    </a:cubicBezTo>
                    <a:cubicBezTo>
                      <a:pt x="330" y="142"/>
                      <a:pt x="330" y="142"/>
                      <a:pt x="330" y="142"/>
                    </a:cubicBezTo>
                    <a:cubicBezTo>
                      <a:pt x="320" y="140"/>
                      <a:pt x="310" y="139"/>
                      <a:pt x="303" y="131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2" y="127"/>
                      <a:pt x="302" y="127"/>
                      <a:pt x="302" y="127"/>
                    </a:cubicBezTo>
                    <a:cubicBezTo>
                      <a:pt x="302" y="127"/>
                      <a:pt x="301" y="127"/>
                      <a:pt x="301" y="127"/>
                    </a:cubicBezTo>
                    <a:cubicBezTo>
                      <a:pt x="300" y="127"/>
                      <a:pt x="299" y="126"/>
                      <a:pt x="299" y="126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0" y="124"/>
                      <a:pt x="301" y="123"/>
                      <a:pt x="301" y="123"/>
                    </a:cubicBezTo>
                    <a:cubicBezTo>
                      <a:pt x="302" y="123"/>
                      <a:pt x="301" y="123"/>
                      <a:pt x="301" y="122"/>
                    </a:cubicBezTo>
                    <a:cubicBezTo>
                      <a:pt x="301" y="122"/>
                      <a:pt x="301" y="120"/>
                      <a:pt x="301" y="119"/>
                    </a:cubicBezTo>
                    <a:cubicBezTo>
                      <a:pt x="300" y="118"/>
                      <a:pt x="300" y="118"/>
                      <a:pt x="300" y="118"/>
                    </a:cubicBezTo>
                    <a:cubicBezTo>
                      <a:pt x="300" y="118"/>
                      <a:pt x="299" y="116"/>
                      <a:pt x="298" y="115"/>
                    </a:cubicBezTo>
                    <a:cubicBezTo>
                      <a:pt x="297" y="115"/>
                      <a:pt x="298" y="114"/>
                      <a:pt x="298" y="114"/>
                    </a:cubicBezTo>
                    <a:cubicBezTo>
                      <a:pt x="297" y="113"/>
                      <a:pt x="298" y="113"/>
                      <a:pt x="298" y="112"/>
                    </a:cubicBezTo>
                    <a:cubicBezTo>
                      <a:pt x="298" y="112"/>
                      <a:pt x="297" y="110"/>
                      <a:pt x="297" y="110"/>
                    </a:cubicBezTo>
                    <a:cubicBezTo>
                      <a:pt x="297" y="110"/>
                      <a:pt x="295" y="107"/>
                      <a:pt x="294" y="105"/>
                    </a:cubicBezTo>
                    <a:cubicBezTo>
                      <a:pt x="294" y="104"/>
                      <a:pt x="294" y="103"/>
                      <a:pt x="294" y="103"/>
                    </a:cubicBezTo>
                    <a:cubicBezTo>
                      <a:pt x="295" y="102"/>
                      <a:pt x="293" y="101"/>
                      <a:pt x="293" y="101"/>
                    </a:cubicBezTo>
                    <a:cubicBezTo>
                      <a:pt x="293" y="101"/>
                      <a:pt x="293" y="99"/>
                      <a:pt x="293" y="99"/>
                    </a:cubicBezTo>
                    <a:cubicBezTo>
                      <a:pt x="293" y="99"/>
                      <a:pt x="293" y="97"/>
                      <a:pt x="293" y="97"/>
                    </a:cubicBezTo>
                    <a:cubicBezTo>
                      <a:pt x="294" y="96"/>
                      <a:pt x="293" y="95"/>
                      <a:pt x="293" y="94"/>
                    </a:cubicBezTo>
                    <a:cubicBezTo>
                      <a:pt x="293" y="94"/>
                      <a:pt x="291" y="93"/>
                      <a:pt x="291" y="93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0"/>
                      <a:pt x="292" y="90"/>
                      <a:pt x="292" y="90"/>
                    </a:cubicBezTo>
                    <a:cubicBezTo>
                      <a:pt x="292" y="90"/>
                      <a:pt x="293" y="88"/>
                      <a:pt x="293" y="88"/>
                    </a:cubicBezTo>
                    <a:cubicBezTo>
                      <a:pt x="294" y="87"/>
                      <a:pt x="293" y="86"/>
                      <a:pt x="292" y="86"/>
                    </a:cubicBezTo>
                    <a:cubicBezTo>
                      <a:pt x="291" y="86"/>
                      <a:pt x="292" y="85"/>
                      <a:pt x="292" y="85"/>
                    </a:cubicBezTo>
                    <a:cubicBezTo>
                      <a:pt x="293" y="83"/>
                      <a:pt x="293" y="83"/>
                      <a:pt x="293" y="83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2" y="79"/>
                      <a:pt x="292" y="79"/>
                      <a:pt x="292" y="79"/>
                    </a:cubicBezTo>
                    <a:cubicBezTo>
                      <a:pt x="292" y="79"/>
                      <a:pt x="291" y="77"/>
                      <a:pt x="291" y="77"/>
                    </a:cubicBezTo>
                    <a:cubicBezTo>
                      <a:pt x="291" y="76"/>
                      <a:pt x="290" y="74"/>
                      <a:pt x="290" y="74"/>
                    </a:cubicBezTo>
                    <a:cubicBezTo>
                      <a:pt x="290" y="74"/>
                      <a:pt x="290" y="73"/>
                      <a:pt x="290" y="73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0" y="71"/>
                      <a:pt x="289" y="70"/>
                      <a:pt x="288" y="69"/>
                    </a:cubicBezTo>
                    <a:cubicBezTo>
                      <a:pt x="287" y="67"/>
                      <a:pt x="287" y="67"/>
                      <a:pt x="287" y="67"/>
                    </a:cubicBezTo>
                    <a:cubicBezTo>
                      <a:pt x="287" y="67"/>
                      <a:pt x="285" y="65"/>
                      <a:pt x="284" y="64"/>
                    </a:cubicBezTo>
                    <a:cubicBezTo>
                      <a:pt x="284" y="62"/>
                      <a:pt x="284" y="62"/>
                      <a:pt x="283" y="61"/>
                    </a:cubicBezTo>
                    <a:cubicBezTo>
                      <a:pt x="283" y="59"/>
                      <a:pt x="281" y="57"/>
                      <a:pt x="280" y="57"/>
                    </a:cubicBezTo>
                    <a:cubicBezTo>
                      <a:pt x="280" y="57"/>
                      <a:pt x="279" y="54"/>
                      <a:pt x="279" y="53"/>
                    </a:cubicBezTo>
                    <a:cubicBezTo>
                      <a:pt x="278" y="53"/>
                      <a:pt x="276" y="52"/>
                      <a:pt x="276" y="52"/>
                    </a:cubicBezTo>
                    <a:cubicBezTo>
                      <a:pt x="275" y="52"/>
                      <a:pt x="273" y="51"/>
                      <a:pt x="273" y="51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7" y="47"/>
                      <a:pt x="267" y="47"/>
                      <a:pt x="267" y="47"/>
                    </a:cubicBezTo>
                    <a:cubicBezTo>
                      <a:pt x="267" y="47"/>
                      <a:pt x="266" y="47"/>
                      <a:pt x="265" y="46"/>
                    </a:cubicBezTo>
                    <a:cubicBezTo>
                      <a:pt x="265" y="46"/>
                      <a:pt x="264" y="44"/>
                      <a:pt x="264" y="44"/>
                    </a:cubicBezTo>
                    <a:cubicBezTo>
                      <a:pt x="263" y="42"/>
                      <a:pt x="263" y="42"/>
                      <a:pt x="263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6" y="38"/>
                      <a:pt x="256" y="38"/>
                    </a:cubicBezTo>
                    <a:cubicBezTo>
                      <a:pt x="256" y="37"/>
                      <a:pt x="255" y="37"/>
                      <a:pt x="255" y="36"/>
                    </a:cubicBezTo>
                    <a:cubicBezTo>
                      <a:pt x="255" y="35"/>
                      <a:pt x="254" y="35"/>
                      <a:pt x="254" y="34"/>
                    </a:cubicBezTo>
                    <a:cubicBezTo>
                      <a:pt x="254" y="33"/>
                      <a:pt x="253" y="33"/>
                      <a:pt x="253" y="33"/>
                    </a:cubicBezTo>
                    <a:cubicBezTo>
                      <a:pt x="252" y="33"/>
                      <a:pt x="251" y="33"/>
                      <a:pt x="251" y="33"/>
                    </a:cubicBezTo>
                    <a:cubicBezTo>
                      <a:pt x="251" y="33"/>
                      <a:pt x="250" y="32"/>
                      <a:pt x="250" y="32"/>
                    </a:cubicBezTo>
                    <a:cubicBezTo>
                      <a:pt x="250" y="32"/>
                      <a:pt x="248" y="30"/>
                      <a:pt x="247" y="30"/>
                    </a:cubicBezTo>
                    <a:cubicBezTo>
                      <a:pt x="247" y="29"/>
                      <a:pt x="247" y="29"/>
                      <a:pt x="247" y="29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8"/>
                    </a:cubicBezTo>
                    <a:cubicBezTo>
                      <a:pt x="244" y="28"/>
                      <a:pt x="244" y="26"/>
                      <a:pt x="243" y="26"/>
                    </a:cubicBezTo>
                    <a:cubicBezTo>
                      <a:pt x="243" y="26"/>
                      <a:pt x="243" y="26"/>
                      <a:pt x="242" y="26"/>
                    </a:cubicBezTo>
                    <a:cubicBezTo>
                      <a:pt x="241" y="26"/>
                      <a:pt x="240" y="24"/>
                      <a:pt x="240" y="24"/>
                    </a:cubicBezTo>
                    <a:cubicBezTo>
                      <a:pt x="239" y="24"/>
                      <a:pt x="240" y="23"/>
                      <a:pt x="240" y="22"/>
                    </a:cubicBezTo>
                    <a:cubicBezTo>
                      <a:pt x="240" y="21"/>
                      <a:pt x="239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9" y="21"/>
                      <a:pt x="238" y="21"/>
                      <a:pt x="238" y="20"/>
                    </a:cubicBezTo>
                    <a:cubicBezTo>
                      <a:pt x="238" y="20"/>
                      <a:pt x="237" y="19"/>
                      <a:pt x="237" y="1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6" y="16"/>
                      <a:pt x="236" y="16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3"/>
                      <a:pt x="233" y="12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1" y="10"/>
                      <a:pt x="231" y="10"/>
                      <a:pt x="231" y="10"/>
                    </a:cubicBezTo>
                    <a:cubicBezTo>
                      <a:pt x="230" y="9"/>
                      <a:pt x="230" y="9"/>
                      <a:pt x="230" y="9"/>
                    </a:cubicBezTo>
                    <a:cubicBezTo>
                      <a:pt x="230" y="9"/>
                      <a:pt x="229" y="8"/>
                      <a:pt x="229" y="8"/>
                    </a:cubicBezTo>
                    <a:cubicBezTo>
                      <a:pt x="228" y="7"/>
                      <a:pt x="227" y="6"/>
                      <a:pt x="227" y="6"/>
                    </a:cubicBezTo>
                    <a:cubicBezTo>
                      <a:pt x="227" y="6"/>
                      <a:pt x="227" y="5"/>
                      <a:pt x="227" y="5"/>
                    </a:cubicBezTo>
                    <a:cubicBezTo>
                      <a:pt x="227" y="5"/>
                      <a:pt x="226" y="5"/>
                      <a:pt x="226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3" y="3"/>
                    </a:cubicBezTo>
                    <a:cubicBezTo>
                      <a:pt x="222" y="3"/>
                      <a:pt x="222" y="2"/>
                      <a:pt x="222" y="2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7" y="1"/>
                      <a:pt x="217" y="1"/>
                    </a:cubicBezTo>
                    <a:cubicBezTo>
                      <a:pt x="217" y="0"/>
                      <a:pt x="216" y="0"/>
                      <a:pt x="216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08" y="1"/>
                      <a:pt x="207" y="1"/>
                      <a:pt x="207" y="1"/>
                    </a:cubicBezTo>
                    <a:cubicBezTo>
                      <a:pt x="204" y="2"/>
                      <a:pt x="199" y="5"/>
                      <a:pt x="199" y="7"/>
                    </a:cubicBezTo>
                    <a:cubicBezTo>
                      <a:pt x="198" y="9"/>
                      <a:pt x="199" y="14"/>
                      <a:pt x="197" y="15"/>
                    </a:cubicBezTo>
                    <a:cubicBezTo>
                      <a:pt x="194" y="15"/>
                      <a:pt x="191" y="20"/>
                      <a:pt x="190" y="20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1" y="25"/>
                      <a:pt x="174" y="28"/>
                      <a:pt x="170" y="28"/>
                    </a:cubicBezTo>
                    <a:cubicBezTo>
                      <a:pt x="166" y="29"/>
                      <a:pt x="163" y="32"/>
                      <a:pt x="163" y="32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8"/>
                      <a:pt x="102" y="39"/>
                      <a:pt x="100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5" y="38"/>
                      <a:pt x="93" y="36"/>
                      <a:pt x="93" y="36"/>
                    </a:cubicBezTo>
                    <a:cubicBezTo>
                      <a:pt x="93" y="36"/>
                      <a:pt x="89" y="37"/>
                      <a:pt x="88" y="38"/>
                    </a:cubicBezTo>
                    <a:cubicBezTo>
                      <a:pt x="87" y="39"/>
                      <a:pt x="83" y="44"/>
                      <a:pt x="83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5"/>
                      <a:pt x="80" y="55"/>
                      <a:pt x="79" y="55"/>
                    </a:cubicBezTo>
                    <a:cubicBezTo>
                      <a:pt x="79" y="56"/>
                      <a:pt x="78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9" y="61"/>
                      <a:pt x="69" y="61"/>
                      <a:pt x="69" y="6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0" name="Freeform 90">
                <a:extLst>
                  <a:ext uri="{FF2B5EF4-FFF2-40B4-BE49-F238E27FC236}">
                    <a16:creationId xmlns:a16="http://schemas.microsoft.com/office/drawing/2014/main" id="{22F3BC8A-4C75-5F4D-F21C-775939EB2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474" y="2311958"/>
                <a:ext cx="1400674" cy="943961"/>
              </a:xfrm>
              <a:custGeom>
                <a:avLst/>
                <a:gdLst>
                  <a:gd name="T0" fmla="*/ 166 w 614"/>
                  <a:gd name="T1" fmla="*/ 283 h 427"/>
                  <a:gd name="T2" fmla="*/ 173 w 614"/>
                  <a:gd name="T3" fmla="*/ 277 h 427"/>
                  <a:gd name="T4" fmla="*/ 185 w 614"/>
                  <a:gd name="T5" fmla="*/ 270 h 427"/>
                  <a:gd name="T6" fmla="*/ 195 w 614"/>
                  <a:gd name="T7" fmla="*/ 267 h 427"/>
                  <a:gd name="T8" fmla="*/ 207 w 614"/>
                  <a:gd name="T9" fmla="*/ 270 h 427"/>
                  <a:gd name="T10" fmla="*/ 208 w 614"/>
                  <a:gd name="T11" fmla="*/ 270 h 427"/>
                  <a:gd name="T12" fmla="*/ 208 w 614"/>
                  <a:gd name="T13" fmla="*/ 270 h 427"/>
                  <a:gd name="T14" fmla="*/ 209 w 614"/>
                  <a:gd name="T15" fmla="*/ 270 h 427"/>
                  <a:gd name="T16" fmla="*/ 210 w 614"/>
                  <a:gd name="T17" fmla="*/ 270 h 427"/>
                  <a:gd name="T18" fmla="*/ 210 w 614"/>
                  <a:gd name="T19" fmla="*/ 270 h 427"/>
                  <a:gd name="T20" fmla="*/ 211 w 614"/>
                  <a:gd name="T21" fmla="*/ 270 h 427"/>
                  <a:gd name="T22" fmla="*/ 213 w 614"/>
                  <a:gd name="T23" fmla="*/ 273 h 427"/>
                  <a:gd name="T24" fmla="*/ 223 w 614"/>
                  <a:gd name="T25" fmla="*/ 273 h 427"/>
                  <a:gd name="T26" fmla="*/ 227 w 614"/>
                  <a:gd name="T27" fmla="*/ 278 h 427"/>
                  <a:gd name="T28" fmla="*/ 249 w 614"/>
                  <a:gd name="T29" fmla="*/ 280 h 427"/>
                  <a:gd name="T30" fmla="*/ 259 w 614"/>
                  <a:gd name="T31" fmla="*/ 288 h 427"/>
                  <a:gd name="T32" fmla="*/ 268 w 614"/>
                  <a:gd name="T33" fmla="*/ 305 h 427"/>
                  <a:gd name="T34" fmla="*/ 280 w 614"/>
                  <a:gd name="T35" fmla="*/ 312 h 427"/>
                  <a:gd name="T36" fmla="*/ 287 w 614"/>
                  <a:gd name="T37" fmla="*/ 326 h 427"/>
                  <a:gd name="T38" fmla="*/ 302 w 614"/>
                  <a:gd name="T39" fmla="*/ 337 h 427"/>
                  <a:gd name="T40" fmla="*/ 305 w 614"/>
                  <a:gd name="T41" fmla="*/ 349 h 427"/>
                  <a:gd name="T42" fmla="*/ 292 w 614"/>
                  <a:gd name="T43" fmla="*/ 353 h 427"/>
                  <a:gd name="T44" fmla="*/ 281 w 614"/>
                  <a:gd name="T45" fmla="*/ 356 h 427"/>
                  <a:gd name="T46" fmla="*/ 271 w 614"/>
                  <a:gd name="T47" fmla="*/ 366 h 427"/>
                  <a:gd name="T48" fmla="*/ 270 w 614"/>
                  <a:gd name="T49" fmla="*/ 387 h 427"/>
                  <a:gd name="T50" fmla="*/ 268 w 614"/>
                  <a:gd name="T51" fmla="*/ 405 h 427"/>
                  <a:gd name="T52" fmla="*/ 255 w 614"/>
                  <a:gd name="T53" fmla="*/ 414 h 427"/>
                  <a:gd name="T54" fmla="*/ 314 w 614"/>
                  <a:gd name="T55" fmla="*/ 376 h 427"/>
                  <a:gd name="T56" fmla="*/ 377 w 614"/>
                  <a:gd name="T57" fmla="*/ 333 h 427"/>
                  <a:gd name="T58" fmla="*/ 407 w 614"/>
                  <a:gd name="T59" fmla="*/ 375 h 427"/>
                  <a:gd name="T60" fmla="*/ 478 w 614"/>
                  <a:gd name="T61" fmla="*/ 393 h 427"/>
                  <a:gd name="T62" fmla="*/ 548 w 614"/>
                  <a:gd name="T63" fmla="*/ 335 h 427"/>
                  <a:gd name="T64" fmla="*/ 481 w 614"/>
                  <a:gd name="T65" fmla="*/ 326 h 427"/>
                  <a:gd name="T66" fmla="*/ 450 w 614"/>
                  <a:gd name="T67" fmla="*/ 310 h 427"/>
                  <a:gd name="T68" fmla="*/ 518 w 614"/>
                  <a:gd name="T69" fmla="*/ 261 h 427"/>
                  <a:gd name="T70" fmla="*/ 572 w 614"/>
                  <a:gd name="T71" fmla="*/ 207 h 427"/>
                  <a:gd name="T72" fmla="*/ 606 w 614"/>
                  <a:gd name="T73" fmla="*/ 147 h 427"/>
                  <a:gd name="T74" fmla="*/ 586 w 614"/>
                  <a:gd name="T75" fmla="*/ 102 h 427"/>
                  <a:gd name="T76" fmla="*/ 567 w 614"/>
                  <a:gd name="T77" fmla="*/ 72 h 427"/>
                  <a:gd name="T78" fmla="*/ 512 w 614"/>
                  <a:gd name="T79" fmla="*/ 67 h 427"/>
                  <a:gd name="T80" fmla="*/ 472 w 614"/>
                  <a:gd name="T81" fmla="*/ 70 h 427"/>
                  <a:gd name="T82" fmla="*/ 436 w 614"/>
                  <a:gd name="T83" fmla="*/ 77 h 427"/>
                  <a:gd name="T84" fmla="*/ 386 w 614"/>
                  <a:gd name="T85" fmla="*/ 51 h 427"/>
                  <a:gd name="T86" fmla="*/ 361 w 614"/>
                  <a:gd name="T87" fmla="*/ 26 h 427"/>
                  <a:gd name="T88" fmla="*/ 307 w 614"/>
                  <a:gd name="T89" fmla="*/ 17 h 427"/>
                  <a:gd name="T90" fmla="*/ 258 w 614"/>
                  <a:gd name="T91" fmla="*/ 44 h 427"/>
                  <a:gd name="T92" fmla="*/ 243 w 614"/>
                  <a:gd name="T93" fmla="*/ 94 h 427"/>
                  <a:gd name="T94" fmla="*/ 202 w 614"/>
                  <a:gd name="T95" fmla="*/ 96 h 427"/>
                  <a:gd name="T96" fmla="*/ 166 w 614"/>
                  <a:gd name="T97" fmla="*/ 97 h 427"/>
                  <a:gd name="T98" fmla="*/ 118 w 614"/>
                  <a:gd name="T99" fmla="*/ 102 h 427"/>
                  <a:gd name="T100" fmla="*/ 44 w 614"/>
                  <a:gd name="T101" fmla="*/ 111 h 427"/>
                  <a:gd name="T102" fmla="*/ 30 w 614"/>
                  <a:gd name="T103" fmla="*/ 130 h 427"/>
                  <a:gd name="T104" fmla="*/ 27 w 614"/>
                  <a:gd name="T105" fmla="*/ 152 h 427"/>
                  <a:gd name="T106" fmla="*/ 46 w 614"/>
                  <a:gd name="T107" fmla="*/ 182 h 427"/>
                  <a:gd name="T108" fmla="*/ 33 w 614"/>
                  <a:gd name="T109" fmla="*/ 207 h 427"/>
                  <a:gd name="T110" fmla="*/ 14 w 614"/>
                  <a:gd name="T111" fmla="*/ 261 h 427"/>
                  <a:gd name="T112" fmla="*/ 15 w 614"/>
                  <a:gd name="T113" fmla="*/ 273 h 427"/>
                  <a:gd name="T114" fmla="*/ 6 w 614"/>
                  <a:gd name="T115" fmla="*/ 282 h 427"/>
                  <a:gd name="T116" fmla="*/ 1 w 614"/>
                  <a:gd name="T117" fmla="*/ 297 h 427"/>
                  <a:gd name="T118" fmla="*/ 0 w 614"/>
                  <a:gd name="T119" fmla="*/ 311 h 427"/>
                  <a:gd name="T120" fmla="*/ 22 w 614"/>
                  <a:gd name="T121" fmla="*/ 321 h 427"/>
                  <a:gd name="T122" fmla="*/ 61 w 614"/>
                  <a:gd name="T123" fmla="*/ 323 h 427"/>
                  <a:gd name="T124" fmla="*/ 114 w 614"/>
                  <a:gd name="T125" fmla="*/ 31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4" h="427">
                    <a:moveTo>
                      <a:pt x="141" y="305"/>
                    </a:moveTo>
                    <a:cubicBezTo>
                      <a:pt x="142" y="305"/>
                      <a:pt x="145" y="300"/>
                      <a:pt x="148" y="300"/>
                    </a:cubicBezTo>
                    <a:cubicBezTo>
                      <a:pt x="150" y="299"/>
                      <a:pt x="149" y="294"/>
                      <a:pt x="150" y="292"/>
                    </a:cubicBezTo>
                    <a:cubicBezTo>
                      <a:pt x="151" y="290"/>
                      <a:pt x="156" y="286"/>
                      <a:pt x="159" y="285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3"/>
                      <a:pt x="160" y="283"/>
                      <a:pt x="160" y="283"/>
                    </a:cubicBezTo>
                    <a:cubicBezTo>
                      <a:pt x="160" y="283"/>
                      <a:pt x="163" y="282"/>
                      <a:pt x="163" y="281"/>
                    </a:cubicBezTo>
                    <a:cubicBezTo>
                      <a:pt x="164" y="281"/>
                      <a:pt x="164" y="282"/>
                      <a:pt x="164" y="282"/>
                    </a:cubicBezTo>
                    <a:cubicBezTo>
                      <a:pt x="164" y="282"/>
                      <a:pt x="165" y="283"/>
                      <a:pt x="166" y="283"/>
                    </a:cubicBezTo>
                    <a:cubicBezTo>
                      <a:pt x="166" y="283"/>
                      <a:pt x="167" y="282"/>
                      <a:pt x="167" y="282"/>
                    </a:cubicBezTo>
                    <a:cubicBezTo>
                      <a:pt x="167" y="281"/>
                      <a:pt x="167" y="280"/>
                      <a:pt x="167" y="280"/>
                    </a:cubicBezTo>
                    <a:cubicBezTo>
                      <a:pt x="166" y="279"/>
                      <a:pt x="166" y="278"/>
                      <a:pt x="166" y="278"/>
                    </a:cubicBezTo>
                    <a:cubicBezTo>
                      <a:pt x="166" y="278"/>
                      <a:pt x="166" y="278"/>
                      <a:pt x="166" y="278"/>
                    </a:cubicBezTo>
                    <a:cubicBezTo>
                      <a:pt x="166" y="278"/>
                      <a:pt x="167" y="278"/>
                      <a:pt x="167" y="278"/>
                    </a:cubicBezTo>
                    <a:cubicBezTo>
                      <a:pt x="167" y="278"/>
                      <a:pt x="168" y="277"/>
                      <a:pt x="168" y="277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278"/>
                      <a:pt x="171" y="278"/>
                      <a:pt x="171" y="278"/>
                    </a:cubicBezTo>
                    <a:cubicBezTo>
                      <a:pt x="172" y="279"/>
                      <a:pt x="173" y="277"/>
                      <a:pt x="173" y="277"/>
                    </a:cubicBezTo>
                    <a:cubicBezTo>
                      <a:pt x="174" y="276"/>
                      <a:pt x="174" y="276"/>
                      <a:pt x="174" y="276"/>
                    </a:cubicBezTo>
                    <a:cubicBezTo>
                      <a:pt x="174" y="276"/>
                      <a:pt x="174" y="276"/>
                      <a:pt x="174" y="275"/>
                    </a:cubicBezTo>
                    <a:cubicBezTo>
                      <a:pt x="174" y="275"/>
                      <a:pt x="175" y="275"/>
                      <a:pt x="176" y="275"/>
                    </a:cubicBezTo>
                    <a:cubicBezTo>
                      <a:pt x="176" y="275"/>
                      <a:pt x="178" y="275"/>
                      <a:pt x="179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2" y="274"/>
                      <a:pt x="182" y="274"/>
                      <a:pt x="182" y="274"/>
                    </a:cubicBezTo>
                    <a:cubicBezTo>
                      <a:pt x="182" y="274"/>
                      <a:pt x="183" y="273"/>
                      <a:pt x="183" y="273"/>
                    </a:cubicBezTo>
                    <a:cubicBezTo>
                      <a:pt x="183" y="272"/>
                      <a:pt x="183" y="271"/>
                      <a:pt x="183" y="271"/>
                    </a:cubicBezTo>
                    <a:cubicBezTo>
                      <a:pt x="183" y="270"/>
                      <a:pt x="185" y="270"/>
                      <a:pt x="185" y="270"/>
                    </a:cubicBezTo>
                    <a:cubicBezTo>
                      <a:pt x="185" y="270"/>
                      <a:pt x="185" y="270"/>
                      <a:pt x="185" y="270"/>
                    </a:cubicBezTo>
                    <a:cubicBezTo>
                      <a:pt x="186" y="270"/>
                      <a:pt x="186" y="271"/>
                      <a:pt x="186" y="271"/>
                    </a:cubicBezTo>
                    <a:cubicBezTo>
                      <a:pt x="186" y="271"/>
                      <a:pt x="187" y="270"/>
                      <a:pt x="187" y="270"/>
                    </a:cubicBezTo>
                    <a:cubicBezTo>
                      <a:pt x="187" y="269"/>
                      <a:pt x="188" y="269"/>
                      <a:pt x="188" y="269"/>
                    </a:cubicBezTo>
                    <a:cubicBezTo>
                      <a:pt x="188" y="269"/>
                      <a:pt x="190" y="268"/>
                      <a:pt x="190" y="267"/>
                    </a:cubicBezTo>
                    <a:cubicBezTo>
                      <a:pt x="191" y="266"/>
                      <a:pt x="191" y="267"/>
                      <a:pt x="191" y="265"/>
                    </a:cubicBezTo>
                    <a:cubicBezTo>
                      <a:pt x="191" y="264"/>
                      <a:pt x="192" y="265"/>
                      <a:pt x="192" y="266"/>
                    </a:cubicBezTo>
                    <a:cubicBezTo>
                      <a:pt x="192" y="266"/>
                      <a:pt x="192" y="266"/>
                      <a:pt x="193" y="267"/>
                    </a:cubicBezTo>
                    <a:cubicBezTo>
                      <a:pt x="193" y="267"/>
                      <a:pt x="193" y="267"/>
                      <a:pt x="195" y="267"/>
                    </a:cubicBezTo>
                    <a:cubicBezTo>
                      <a:pt x="196" y="268"/>
                      <a:pt x="196" y="266"/>
                      <a:pt x="198" y="266"/>
                    </a:cubicBezTo>
                    <a:cubicBezTo>
                      <a:pt x="200" y="266"/>
                      <a:pt x="199" y="266"/>
                      <a:pt x="200" y="267"/>
                    </a:cubicBezTo>
                    <a:cubicBezTo>
                      <a:pt x="201" y="267"/>
                      <a:pt x="201" y="267"/>
                      <a:pt x="202" y="267"/>
                    </a:cubicBezTo>
                    <a:cubicBezTo>
                      <a:pt x="203" y="268"/>
                      <a:pt x="203" y="268"/>
                      <a:pt x="203" y="268"/>
                    </a:cubicBezTo>
                    <a:cubicBezTo>
                      <a:pt x="203" y="268"/>
                      <a:pt x="204" y="268"/>
                      <a:pt x="205" y="269"/>
                    </a:cubicBezTo>
                    <a:cubicBezTo>
                      <a:pt x="205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1"/>
                      <a:pt x="212" y="273"/>
                      <a:pt x="213" y="273"/>
                    </a:cubicBezTo>
                    <a:cubicBezTo>
                      <a:pt x="213" y="274"/>
                      <a:pt x="213" y="274"/>
                      <a:pt x="214" y="274"/>
                    </a:cubicBezTo>
                    <a:cubicBezTo>
                      <a:pt x="214" y="274"/>
                      <a:pt x="215" y="272"/>
                      <a:pt x="215" y="271"/>
                    </a:cubicBezTo>
                    <a:cubicBezTo>
                      <a:pt x="215" y="271"/>
                      <a:pt x="216" y="272"/>
                      <a:pt x="216" y="272"/>
                    </a:cubicBezTo>
                    <a:cubicBezTo>
                      <a:pt x="216" y="272"/>
                      <a:pt x="216" y="274"/>
                      <a:pt x="217" y="274"/>
                    </a:cubicBezTo>
                    <a:cubicBezTo>
                      <a:pt x="217" y="273"/>
                      <a:pt x="218" y="273"/>
                      <a:pt x="218" y="273"/>
                    </a:cubicBezTo>
                    <a:cubicBezTo>
                      <a:pt x="219" y="273"/>
                      <a:pt x="218" y="272"/>
                      <a:pt x="218" y="272"/>
                    </a:cubicBezTo>
                    <a:cubicBezTo>
                      <a:pt x="218" y="272"/>
                      <a:pt x="219" y="271"/>
                      <a:pt x="219" y="271"/>
                    </a:cubicBezTo>
                    <a:cubicBezTo>
                      <a:pt x="220" y="271"/>
                      <a:pt x="222" y="271"/>
                      <a:pt x="222" y="271"/>
                    </a:cubicBezTo>
                    <a:cubicBezTo>
                      <a:pt x="223" y="271"/>
                      <a:pt x="223" y="273"/>
                      <a:pt x="223" y="273"/>
                    </a:cubicBezTo>
                    <a:cubicBezTo>
                      <a:pt x="223" y="273"/>
                      <a:pt x="222" y="275"/>
                      <a:pt x="222" y="275"/>
                    </a:cubicBezTo>
                    <a:cubicBezTo>
                      <a:pt x="222" y="275"/>
                      <a:pt x="221" y="276"/>
                      <a:pt x="221" y="277"/>
                    </a:cubicBezTo>
                    <a:cubicBezTo>
                      <a:pt x="221" y="277"/>
                      <a:pt x="221" y="277"/>
                      <a:pt x="222" y="276"/>
                    </a:cubicBezTo>
                    <a:cubicBezTo>
                      <a:pt x="224" y="276"/>
                      <a:pt x="223" y="275"/>
                      <a:pt x="223" y="275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6" y="274"/>
                      <a:pt x="226" y="275"/>
                    </a:cubicBezTo>
                    <a:cubicBezTo>
                      <a:pt x="226" y="275"/>
                      <a:pt x="226" y="276"/>
                      <a:pt x="226" y="276"/>
                    </a:cubicBezTo>
                    <a:cubicBezTo>
                      <a:pt x="226" y="277"/>
                      <a:pt x="227" y="277"/>
                      <a:pt x="227" y="278"/>
                    </a:cubicBezTo>
                    <a:cubicBezTo>
                      <a:pt x="228" y="279"/>
                      <a:pt x="227" y="278"/>
                      <a:pt x="227" y="278"/>
                    </a:cubicBezTo>
                    <a:cubicBezTo>
                      <a:pt x="227" y="277"/>
                      <a:pt x="228" y="275"/>
                      <a:pt x="228" y="275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29" y="273"/>
                      <a:pt x="233" y="273"/>
                      <a:pt x="237" y="273"/>
                    </a:cubicBezTo>
                    <a:cubicBezTo>
                      <a:pt x="241" y="273"/>
                      <a:pt x="238" y="272"/>
                      <a:pt x="238" y="272"/>
                    </a:cubicBezTo>
                    <a:cubicBezTo>
                      <a:pt x="240" y="272"/>
                      <a:pt x="240" y="272"/>
                      <a:pt x="240" y="272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3" y="278"/>
                      <a:pt x="244" y="278"/>
                    </a:cubicBezTo>
                    <a:cubicBezTo>
                      <a:pt x="245" y="279"/>
                      <a:pt x="245" y="279"/>
                      <a:pt x="247" y="280"/>
                    </a:cubicBezTo>
                    <a:cubicBezTo>
                      <a:pt x="250" y="280"/>
                      <a:pt x="249" y="280"/>
                      <a:pt x="249" y="280"/>
                    </a:cubicBezTo>
                    <a:cubicBezTo>
                      <a:pt x="250" y="280"/>
                      <a:pt x="250" y="278"/>
                      <a:pt x="251" y="277"/>
                    </a:cubicBezTo>
                    <a:cubicBezTo>
                      <a:pt x="251" y="276"/>
                      <a:pt x="252" y="276"/>
                      <a:pt x="252" y="276"/>
                    </a:cubicBezTo>
                    <a:cubicBezTo>
                      <a:pt x="252" y="276"/>
                      <a:pt x="254" y="278"/>
                      <a:pt x="254" y="278"/>
                    </a:cubicBezTo>
                    <a:cubicBezTo>
                      <a:pt x="255" y="279"/>
                      <a:pt x="255" y="280"/>
                      <a:pt x="255" y="280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8" y="282"/>
                      <a:pt x="258" y="282"/>
                      <a:pt x="258" y="282"/>
                    </a:cubicBezTo>
                    <a:cubicBezTo>
                      <a:pt x="258" y="285"/>
                      <a:pt x="258" y="285"/>
                      <a:pt x="258" y="285"/>
                    </a:cubicBezTo>
                    <a:cubicBezTo>
                      <a:pt x="260" y="286"/>
                      <a:pt x="260" y="286"/>
                      <a:pt x="260" y="286"/>
                    </a:cubicBezTo>
                    <a:cubicBezTo>
                      <a:pt x="259" y="288"/>
                      <a:pt x="259" y="288"/>
                      <a:pt x="259" y="288"/>
                    </a:cubicBezTo>
                    <a:cubicBezTo>
                      <a:pt x="259" y="288"/>
                      <a:pt x="260" y="290"/>
                      <a:pt x="260" y="291"/>
                    </a:cubicBezTo>
                    <a:cubicBezTo>
                      <a:pt x="260" y="291"/>
                      <a:pt x="261" y="293"/>
                      <a:pt x="261" y="293"/>
                    </a:cubicBezTo>
                    <a:cubicBezTo>
                      <a:pt x="261" y="296"/>
                      <a:pt x="261" y="296"/>
                      <a:pt x="261" y="296"/>
                    </a:cubicBezTo>
                    <a:cubicBezTo>
                      <a:pt x="260" y="298"/>
                      <a:pt x="260" y="298"/>
                      <a:pt x="260" y="298"/>
                    </a:cubicBezTo>
                    <a:cubicBezTo>
                      <a:pt x="261" y="299"/>
                      <a:pt x="261" y="299"/>
                      <a:pt x="261" y="299"/>
                    </a:cubicBezTo>
                    <a:cubicBezTo>
                      <a:pt x="261" y="299"/>
                      <a:pt x="261" y="302"/>
                      <a:pt x="262" y="303"/>
                    </a:cubicBezTo>
                    <a:cubicBezTo>
                      <a:pt x="263" y="305"/>
                      <a:pt x="264" y="302"/>
                      <a:pt x="264" y="302"/>
                    </a:cubicBezTo>
                    <a:cubicBezTo>
                      <a:pt x="266" y="302"/>
                      <a:pt x="266" y="302"/>
                      <a:pt x="266" y="302"/>
                    </a:cubicBezTo>
                    <a:cubicBezTo>
                      <a:pt x="268" y="305"/>
                      <a:pt x="268" y="305"/>
                      <a:pt x="268" y="305"/>
                    </a:cubicBezTo>
                    <a:cubicBezTo>
                      <a:pt x="269" y="305"/>
                      <a:pt x="269" y="305"/>
                      <a:pt x="269" y="305"/>
                    </a:cubicBezTo>
                    <a:cubicBezTo>
                      <a:pt x="271" y="306"/>
                      <a:pt x="271" y="306"/>
                      <a:pt x="271" y="306"/>
                    </a:cubicBezTo>
                    <a:cubicBezTo>
                      <a:pt x="272" y="309"/>
                      <a:pt x="272" y="309"/>
                      <a:pt x="272" y="309"/>
                    </a:cubicBezTo>
                    <a:cubicBezTo>
                      <a:pt x="274" y="308"/>
                      <a:pt x="274" y="308"/>
                      <a:pt x="274" y="308"/>
                    </a:cubicBezTo>
                    <a:cubicBezTo>
                      <a:pt x="275" y="305"/>
                      <a:pt x="275" y="305"/>
                      <a:pt x="275" y="305"/>
                    </a:cubicBezTo>
                    <a:cubicBezTo>
                      <a:pt x="277" y="306"/>
                      <a:pt x="277" y="306"/>
                      <a:pt x="277" y="306"/>
                    </a:cubicBezTo>
                    <a:cubicBezTo>
                      <a:pt x="279" y="306"/>
                      <a:pt x="279" y="306"/>
                      <a:pt x="279" y="306"/>
                    </a:cubicBezTo>
                    <a:cubicBezTo>
                      <a:pt x="279" y="310"/>
                      <a:pt x="279" y="310"/>
                      <a:pt x="279" y="310"/>
                    </a:cubicBezTo>
                    <a:cubicBezTo>
                      <a:pt x="279" y="310"/>
                      <a:pt x="280" y="311"/>
                      <a:pt x="280" y="312"/>
                    </a:cubicBezTo>
                    <a:cubicBezTo>
                      <a:pt x="280" y="312"/>
                      <a:pt x="280" y="314"/>
                      <a:pt x="280" y="314"/>
                    </a:cubicBezTo>
                    <a:cubicBezTo>
                      <a:pt x="281" y="316"/>
                      <a:pt x="281" y="316"/>
                      <a:pt x="281" y="316"/>
                    </a:cubicBez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80" y="318"/>
                      <a:pt x="280" y="318"/>
                      <a:pt x="280" y="318"/>
                    </a:cubicBezTo>
                    <a:cubicBezTo>
                      <a:pt x="280" y="318"/>
                      <a:pt x="282" y="318"/>
                      <a:pt x="283" y="318"/>
                    </a:cubicBezTo>
                    <a:cubicBezTo>
                      <a:pt x="284" y="318"/>
                      <a:pt x="284" y="321"/>
                      <a:pt x="284" y="321"/>
                    </a:cubicBezTo>
                    <a:cubicBezTo>
                      <a:pt x="284" y="321"/>
                      <a:pt x="284" y="322"/>
                      <a:pt x="283" y="323"/>
                    </a:cubicBezTo>
                    <a:cubicBezTo>
                      <a:pt x="283" y="323"/>
                      <a:pt x="283" y="324"/>
                      <a:pt x="283" y="325"/>
                    </a:cubicBezTo>
                    <a:cubicBezTo>
                      <a:pt x="284" y="325"/>
                      <a:pt x="286" y="326"/>
                      <a:pt x="287" y="326"/>
                    </a:cubicBezTo>
                    <a:cubicBezTo>
                      <a:pt x="289" y="326"/>
                      <a:pt x="289" y="326"/>
                      <a:pt x="289" y="326"/>
                    </a:cubicBezTo>
                    <a:cubicBezTo>
                      <a:pt x="291" y="326"/>
                      <a:pt x="291" y="326"/>
                      <a:pt x="291" y="326"/>
                    </a:cubicBezTo>
                    <a:cubicBezTo>
                      <a:pt x="291" y="326"/>
                      <a:pt x="292" y="327"/>
                      <a:pt x="293" y="327"/>
                    </a:cubicBezTo>
                    <a:cubicBezTo>
                      <a:pt x="293" y="326"/>
                      <a:pt x="295" y="326"/>
                      <a:pt x="295" y="326"/>
                    </a:cubicBezTo>
                    <a:cubicBezTo>
                      <a:pt x="297" y="328"/>
                      <a:pt x="297" y="328"/>
                      <a:pt x="297" y="328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299" y="329"/>
                      <a:pt x="299" y="329"/>
                      <a:pt x="299" y="329"/>
                    </a:cubicBezTo>
                    <a:cubicBezTo>
                      <a:pt x="299" y="329"/>
                      <a:pt x="301" y="333"/>
                      <a:pt x="301" y="333"/>
                    </a:cubicBezTo>
                    <a:cubicBezTo>
                      <a:pt x="302" y="334"/>
                      <a:pt x="302" y="336"/>
                      <a:pt x="302" y="337"/>
                    </a:cubicBezTo>
                    <a:cubicBezTo>
                      <a:pt x="302" y="338"/>
                      <a:pt x="303" y="340"/>
                      <a:pt x="303" y="340"/>
                    </a:cubicBezTo>
                    <a:cubicBezTo>
                      <a:pt x="303" y="340"/>
                      <a:pt x="302" y="340"/>
                      <a:pt x="301" y="341"/>
                    </a:cubicBezTo>
                    <a:cubicBezTo>
                      <a:pt x="300" y="342"/>
                      <a:pt x="302" y="343"/>
                      <a:pt x="302" y="343"/>
                    </a:cubicBezTo>
                    <a:cubicBezTo>
                      <a:pt x="304" y="343"/>
                      <a:pt x="304" y="343"/>
                      <a:pt x="304" y="343"/>
                    </a:cubicBezTo>
                    <a:cubicBezTo>
                      <a:pt x="304" y="343"/>
                      <a:pt x="306" y="345"/>
                      <a:pt x="306" y="346"/>
                    </a:cubicBezTo>
                    <a:cubicBezTo>
                      <a:pt x="307" y="347"/>
                      <a:pt x="309" y="346"/>
                      <a:pt x="310" y="346"/>
                    </a:cubicBezTo>
                    <a:cubicBezTo>
                      <a:pt x="311" y="345"/>
                      <a:pt x="313" y="346"/>
                      <a:pt x="313" y="347"/>
                    </a:cubicBezTo>
                    <a:cubicBezTo>
                      <a:pt x="313" y="347"/>
                      <a:pt x="310" y="348"/>
                      <a:pt x="309" y="348"/>
                    </a:cubicBezTo>
                    <a:cubicBezTo>
                      <a:pt x="308" y="349"/>
                      <a:pt x="305" y="349"/>
                      <a:pt x="305" y="349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1" y="350"/>
                      <a:pt x="301" y="350"/>
                      <a:pt x="301" y="350"/>
                    </a:cubicBezTo>
                    <a:cubicBezTo>
                      <a:pt x="297" y="347"/>
                      <a:pt x="297" y="347"/>
                      <a:pt x="297" y="347"/>
                    </a:cubicBezTo>
                    <a:cubicBezTo>
                      <a:pt x="297" y="350"/>
                      <a:pt x="297" y="350"/>
                      <a:pt x="297" y="350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5" y="351"/>
                      <a:pt x="295" y="352"/>
                      <a:pt x="295" y="353"/>
                    </a:cubicBezTo>
                    <a:cubicBezTo>
                      <a:pt x="295" y="354"/>
                      <a:pt x="294" y="354"/>
                      <a:pt x="294" y="354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2" y="353"/>
                      <a:pt x="290" y="353"/>
                      <a:pt x="289" y="353"/>
                    </a:cubicBezTo>
                    <a:cubicBezTo>
                      <a:pt x="288" y="353"/>
                      <a:pt x="288" y="351"/>
                      <a:pt x="288" y="351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7" y="352"/>
                      <a:pt x="287" y="353"/>
                      <a:pt x="286" y="354"/>
                    </a:cubicBezTo>
                    <a:cubicBezTo>
                      <a:pt x="286" y="355"/>
                      <a:pt x="286" y="354"/>
                      <a:pt x="284" y="354"/>
                    </a:cubicBezTo>
                    <a:cubicBezTo>
                      <a:pt x="283" y="355"/>
                      <a:pt x="283" y="353"/>
                      <a:pt x="282" y="352"/>
                    </a:cubicBezTo>
                    <a:cubicBezTo>
                      <a:pt x="282" y="350"/>
                      <a:pt x="282" y="352"/>
                      <a:pt x="281" y="352"/>
                    </a:cubicBezTo>
                    <a:cubicBezTo>
                      <a:pt x="280" y="352"/>
                      <a:pt x="282" y="355"/>
                      <a:pt x="282" y="355"/>
                    </a:cubicBezTo>
                    <a:cubicBezTo>
                      <a:pt x="281" y="356"/>
                      <a:pt x="281" y="356"/>
                      <a:pt x="281" y="356"/>
                    </a:cubicBezTo>
                    <a:cubicBezTo>
                      <a:pt x="281" y="356"/>
                      <a:pt x="281" y="358"/>
                      <a:pt x="279" y="359"/>
                    </a:cubicBezTo>
                    <a:cubicBezTo>
                      <a:pt x="278" y="359"/>
                      <a:pt x="279" y="357"/>
                      <a:pt x="279" y="357"/>
                    </a:cubicBezTo>
                    <a:cubicBezTo>
                      <a:pt x="279" y="353"/>
                      <a:pt x="279" y="353"/>
                      <a:pt x="279" y="353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7" y="348"/>
                      <a:pt x="273" y="352"/>
                      <a:pt x="272" y="352"/>
                    </a:cubicBezTo>
                    <a:cubicBezTo>
                      <a:pt x="272" y="353"/>
                      <a:pt x="270" y="357"/>
                      <a:pt x="269" y="357"/>
                    </a:cubicBezTo>
                    <a:cubicBezTo>
                      <a:pt x="269" y="358"/>
                      <a:pt x="269" y="360"/>
                      <a:pt x="269" y="360"/>
                    </a:cubicBezTo>
                    <a:cubicBezTo>
                      <a:pt x="271" y="363"/>
                      <a:pt x="271" y="363"/>
                      <a:pt x="271" y="363"/>
                    </a:cubicBezTo>
                    <a:cubicBezTo>
                      <a:pt x="271" y="366"/>
                      <a:pt x="271" y="366"/>
                      <a:pt x="271" y="366"/>
                    </a:cubicBezTo>
                    <a:cubicBezTo>
                      <a:pt x="273" y="368"/>
                      <a:pt x="273" y="368"/>
                      <a:pt x="273" y="368"/>
                    </a:cubicBezTo>
                    <a:cubicBezTo>
                      <a:pt x="273" y="368"/>
                      <a:pt x="275" y="368"/>
                      <a:pt x="276" y="369"/>
                    </a:cubicBezTo>
                    <a:cubicBezTo>
                      <a:pt x="277" y="369"/>
                      <a:pt x="276" y="371"/>
                      <a:pt x="276" y="371"/>
                    </a:cubicBezTo>
                    <a:cubicBezTo>
                      <a:pt x="275" y="375"/>
                      <a:pt x="275" y="375"/>
                      <a:pt x="275" y="375"/>
                    </a:cubicBezTo>
                    <a:cubicBezTo>
                      <a:pt x="275" y="375"/>
                      <a:pt x="276" y="376"/>
                      <a:pt x="277" y="377"/>
                    </a:cubicBezTo>
                    <a:cubicBezTo>
                      <a:pt x="277" y="378"/>
                      <a:pt x="275" y="380"/>
                      <a:pt x="275" y="380"/>
                    </a:cubicBezTo>
                    <a:cubicBezTo>
                      <a:pt x="274" y="380"/>
                      <a:pt x="271" y="383"/>
                      <a:pt x="271" y="383"/>
                    </a:cubicBezTo>
                    <a:cubicBezTo>
                      <a:pt x="271" y="383"/>
                      <a:pt x="270" y="384"/>
                      <a:pt x="269" y="384"/>
                    </a:cubicBezTo>
                    <a:cubicBezTo>
                      <a:pt x="268" y="384"/>
                      <a:pt x="270" y="387"/>
                      <a:pt x="270" y="387"/>
                    </a:cubicBezTo>
                    <a:cubicBezTo>
                      <a:pt x="271" y="390"/>
                      <a:pt x="271" y="390"/>
                      <a:pt x="271" y="390"/>
                    </a:cubicBezTo>
                    <a:cubicBezTo>
                      <a:pt x="271" y="390"/>
                      <a:pt x="270" y="391"/>
                      <a:pt x="270" y="391"/>
                    </a:cubicBezTo>
                    <a:cubicBezTo>
                      <a:pt x="269" y="392"/>
                      <a:pt x="269" y="394"/>
                      <a:pt x="269" y="394"/>
                    </a:cubicBezTo>
                    <a:cubicBezTo>
                      <a:pt x="267" y="394"/>
                      <a:pt x="267" y="394"/>
                      <a:pt x="267" y="394"/>
                    </a:cubicBezTo>
                    <a:cubicBezTo>
                      <a:pt x="266" y="396"/>
                      <a:pt x="266" y="396"/>
                      <a:pt x="266" y="396"/>
                    </a:cubicBezTo>
                    <a:cubicBezTo>
                      <a:pt x="266" y="396"/>
                      <a:pt x="266" y="399"/>
                      <a:pt x="265" y="399"/>
                    </a:cubicBezTo>
                    <a:cubicBezTo>
                      <a:pt x="264" y="399"/>
                      <a:pt x="265" y="401"/>
                      <a:pt x="265" y="401"/>
                    </a:cubicBezTo>
                    <a:cubicBezTo>
                      <a:pt x="264" y="403"/>
                      <a:pt x="264" y="403"/>
                      <a:pt x="264" y="403"/>
                    </a:cubicBezTo>
                    <a:cubicBezTo>
                      <a:pt x="268" y="405"/>
                      <a:pt x="268" y="405"/>
                      <a:pt x="268" y="405"/>
                    </a:cubicBezTo>
                    <a:cubicBezTo>
                      <a:pt x="267" y="407"/>
                      <a:pt x="267" y="407"/>
                      <a:pt x="267" y="407"/>
                    </a:cubicBezTo>
                    <a:cubicBezTo>
                      <a:pt x="267" y="409"/>
                      <a:pt x="267" y="409"/>
                      <a:pt x="267" y="409"/>
                    </a:cubicBezTo>
                    <a:cubicBezTo>
                      <a:pt x="268" y="409"/>
                      <a:pt x="268" y="409"/>
                      <a:pt x="268" y="409"/>
                    </a:cubicBezTo>
                    <a:cubicBezTo>
                      <a:pt x="268" y="409"/>
                      <a:pt x="266" y="410"/>
                      <a:pt x="265" y="410"/>
                    </a:cubicBezTo>
                    <a:cubicBezTo>
                      <a:pt x="264" y="411"/>
                      <a:pt x="263" y="410"/>
                      <a:pt x="262" y="411"/>
                    </a:cubicBezTo>
                    <a:cubicBezTo>
                      <a:pt x="261" y="411"/>
                      <a:pt x="258" y="412"/>
                      <a:pt x="258" y="412"/>
                    </a:cubicBezTo>
                    <a:cubicBezTo>
                      <a:pt x="257" y="416"/>
                      <a:pt x="257" y="416"/>
                      <a:pt x="257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5" y="414"/>
                      <a:pt x="255" y="414"/>
                      <a:pt x="255" y="414"/>
                    </a:cubicBezTo>
                    <a:cubicBezTo>
                      <a:pt x="254" y="413"/>
                      <a:pt x="254" y="413"/>
                      <a:pt x="254" y="413"/>
                    </a:cubicBezTo>
                    <a:cubicBezTo>
                      <a:pt x="254" y="415"/>
                      <a:pt x="254" y="416"/>
                      <a:pt x="254" y="416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81" y="427"/>
                      <a:pt x="281" y="427"/>
                      <a:pt x="281" y="427"/>
                    </a:cubicBezTo>
                    <a:cubicBezTo>
                      <a:pt x="285" y="420"/>
                      <a:pt x="285" y="420"/>
                      <a:pt x="285" y="420"/>
                    </a:cubicBezTo>
                    <a:cubicBezTo>
                      <a:pt x="285" y="420"/>
                      <a:pt x="294" y="404"/>
                      <a:pt x="301" y="405"/>
                    </a:cubicBezTo>
                    <a:cubicBezTo>
                      <a:pt x="306" y="406"/>
                      <a:pt x="313" y="408"/>
                      <a:pt x="314" y="408"/>
                    </a:cubicBezTo>
                    <a:cubicBezTo>
                      <a:pt x="313" y="402"/>
                      <a:pt x="302" y="392"/>
                      <a:pt x="304" y="390"/>
                    </a:cubicBezTo>
                    <a:cubicBezTo>
                      <a:pt x="306" y="387"/>
                      <a:pt x="311" y="380"/>
                      <a:pt x="314" y="376"/>
                    </a:cubicBezTo>
                    <a:cubicBezTo>
                      <a:pt x="316" y="372"/>
                      <a:pt x="326" y="369"/>
                      <a:pt x="326" y="369"/>
                    </a:cubicBezTo>
                    <a:cubicBezTo>
                      <a:pt x="334" y="354"/>
                      <a:pt x="334" y="354"/>
                      <a:pt x="334" y="354"/>
                    </a:cubicBezTo>
                    <a:cubicBezTo>
                      <a:pt x="332" y="331"/>
                      <a:pt x="330" y="325"/>
                      <a:pt x="354" y="322"/>
                    </a:cubicBezTo>
                    <a:cubicBezTo>
                      <a:pt x="358" y="321"/>
                      <a:pt x="363" y="318"/>
                      <a:pt x="363" y="318"/>
                    </a:cubicBezTo>
                    <a:cubicBezTo>
                      <a:pt x="371" y="315"/>
                      <a:pt x="371" y="315"/>
                      <a:pt x="371" y="315"/>
                    </a:cubicBezTo>
                    <a:cubicBezTo>
                      <a:pt x="386" y="313"/>
                      <a:pt x="386" y="313"/>
                      <a:pt x="386" y="313"/>
                    </a:cubicBezTo>
                    <a:cubicBezTo>
                      <a:pt x="374" y="320"/>
                      <a:pt x="374" y="320"/>
                      <a:pt x="374" y="320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77" y="333"/>
                      <a:pt x="377" y="333"/>
                      <a:pt x="377" y="333"/>
                    </a:cubicBezTo>
                    <a:cubicBezTo>
                      <a:pt x="377" y="333"/>
                      <a:pt x="377" y="342"/>
                      <a:pt x="383" y="340"/>
                    </a:cubicBezTo>
                    <a:cubicBezTo>
                      <a:pt x="388" y="338"/>
                      <a:pt x="400" y="333"/>
                      <a:pt x="402" y="333"/>
                    </a:cubicBezTo>
                    <a:cubicBezTo>
                      <a:pt x="404" y="332"/>
                      <a:pt x="415" y="329"/>
                      <a:pt x="418" y="329"/>
                    </a:cubicBezTo>
                    <a:cubicBezTo>
                      <a:pt x="421" y="329"/>
                      <a:pt x="437" y="327"/>
                      <a:pt x="437" y="327"/>
                    </a:cubicBezTo>
                    <a:cubicBezTo>
                      <a:pt x="439" y="336"/>
                      <a:pt x="439" y="336"/>
                      <a:pt x="439" y="336"/>
                    </a:cubicBezTo>
                    <a:cubicBezTo>
                      <a:pt x="432" y="345"/>
                      <a:pt x="432" y="345"/>
                      <a:pt x="432" y="345"/>
                    </a:cubicBezTo>
                    <a:cubicBezTo>
                      <a:pt x="423" y="354"/>
                      <a:pt x="423" y="354"/>
                      <a:pt x="423" y="354"/>
                    </a:cubicBezTo>
                    <a:cubicBezTo>
                      <a:pt x="409" y="367"/>
                      <a:pt x="409" y="367"/>
                      <a:pt x="409" y="367"/>
                    </a:cubicBezTo>
                    <a:cubicBezTo>
                      <a:pt x="409" y="367"/>
                      <a:pt x="405" y="374"/>
                      <a:pt x="407" y="375"/>
                    </a:cubicBezTo>
                    <a:cubicBezTo>
                      <a:pt x="409" y="376"/>
                      <a:pt x="424" y="374"/>
                      <a:pt x="424" y="374"/>
                    </a:cubicBezTo>
                    <a:cubicBezTo>
                      <a:pt x="441" y="375"/>
                      <a:pt x="441" y="375"/>
                      <a:pt x="441" y="375"/>
                    </a:cubicBezTo>
                    <a:cubicBezTo>
                      <a:pt x="441" y="375"/>
                      <a:pt x="444" y="376"/>
                      <a:pt x="446" y="382"/>
                    </a:cubicBezTo>
                    <a:cubicBezTo>
                      <a:pt x="449" y="389"/>
                      <a:pt x="451" y="392"/>
                      <a:pt x="452" y="394"/>
                    </a:cubicBezTo>
                    <a:cubicBezTo>
                      <a:pt x="454" y="397"/>
                      <a:pt x="458" y="403"/>
                      <a:pt x="458" y="403"/>
                    </a:cubicBezTo>
                    <a:cubicBezTo>
                      <a:pt x="458" y="403"/>
                      <a:pt x="454" y="407"/>
                      <a:pt x="459" y="406"/>
                    </a:cubicBezTo>
                    <a:cubicBezTo>
                      <a:pt x="465" y="406"/>
                      <a:pt x="469" y="405"/>
                      <a:pt x="469" y="405"/>
                    </a:cubicBezTo>
                    <a:cubicBezTo>
                      <a:pt x="469" y="405"/>
                      <a:pt x="470" y="399"/>
                      <a:pt x="472" y="397"/>
                    </a:cubicBezTo>
                    <a:cubicBezTo>
                      <a:pt x="475" y="396"/>
                      <a:pt x="478" y="393"/>
                      <a:pt x="478" y="393"/>
                    </a:cubicBezTo>
                    <a:cubicBezTo>
                      <a:pt x="478" y="393"/>
                      <a:pt x="477" y="387"/>
                      <a:pt x="480" y="385"/>
                    </a:cubicBezTo>
                    <a:cubicBezTo>
                      <a:pt x="483" y="384"/>
                      <a:pt x="487" y="383"/>
                      <a:pt x="491" y="382"/>
                    </a:cubicBezTo>
                    <a:cubicBezTo>
                      <a:pt x="495" y="380"/>
                      <a:pt x="499" y="373"/>
                      <a:pt x="499" y="373"/>
                    </a:cubicBezTo>
                    <a:cubicBezTo>
                      <a:pt x="504" y="369"/>
                      <a:pt x="504" y="369"/>
                      <a:pt x="504" y="369"/>
                    </a:cubicBezTo>
                    <a:cubicBezTo>
                      <a:pt x="516" y="365"/>
                      <a:pt x="516" y="365"/>
                      <a:pt x="516" y="365"/>
                    </a:cubicBezTo>
                    <a:cubicBezTo>
                      <a:pt x="515" y="355"/>
                      <a:pt x="515" y="355"/>
                      <a:pt x="515" y="355"/>
                    </a:cubicBezTo>
                    <a:cubicBezTo>
                      <a:pt x="515" y="355"/>
                      <a:pt x="516" y="353"/>
                      <a:pt x="519" y="353"/>
                    </a:cubicBezTo>
                    <a:cubicBezTo>
                      <a:pt x="521" y="352"/>
                      <a:pt x="542" y="345"/>
                      <a:pt x="542" y="345"/>
                    </a:cubicBezTo>
                    <a:cubicBezTo>
                      <a:pt x="548" y="335"/>
                      <a:pt x="548" y="335"/>
                      <a:pt x="548" y="335"/>
                    </a:cubicBezTo>
                    <a:cubicBezTo>
                      <a:pt x="548" y="325"/>
                      <a:pt x="548" y="325"/>
                      <a:pt x="548" y="325"/>
                    </a:cubicBezTo>
                    <a:cubicBezTo>
                      <a:pt x="548" y="325"/>
                      <a:pt x="550" y="319"/>
                      <a:pt x="546" y="319"/>
                    </a:cubicBezTo>
                    <a:cubicBezTo>
                      <a:pt x="542" y="319"/>
                      <a:pt x="532" y="329"/>
                      <a:pt x="532" y="329"/>
                    </a:cubicBezTo>
                    <a:cubicBezTo>
                      <a:pt x="521" y="330"/>
                      <a:pt x="521" y="330"/>
                      <a:pt x="521" y="330"/>
                    </a:cubicBezTo>
                    <a:cubicBezTo>
                      <a:pt x="521" y="330"/>
                      <a:pt x="516" y="339"/>
                      <a:pt x="514" y="339"/>
                    </a:cubicBezTo>
                    <a:cubicBezTo>
                      <a:pt x="512" y="340"/>
                      <a:pt x="506" y="342"/>
                      <a:pt x="504" y="341"/>
                    </a:cubicBezTo>
                    <a:cubicBezTo>
                      <a:pt x="502" y="341"/>
                      <a:pt x="505" y="352"/>
                      <a:pt x="498" y="339"/>
                    </a:cubicBezTo>
                    <a:cubicBezTo>
                      <a:pt x="491" y="326"/>
                      <a:pt x="488" y="326"/>
                      <a:pt x="488" y="326"/>
                    </a:cubicBezTo>
                    <a:cubicBezTo>
                      <a:pt x="481" y="326"/>
                      <a:pt x="481" y="326"/>
                      <a:pt x="481" y="326"/>
                    </a:cubicBezTo>
                    <a:cubicBezTo>
                      <a:pt x="481" y="326"/>
                      <a:pt x="475" y="329"/>
                      <a:pt x="474" y="327"/>
                    </a:cubicBezTo>
                    <a:cubicBezTo>
                      <a:pt x="474" y="325"/>
                      <a:pt x="471" y="319"/>
                      <a:pt x="471" y="319"/>
                    </a:cubicBezTo>
                    <a:cubicBezTo>
                      <a:pt x="461" y="319"/>
                      <a:pt x="461" y="319"/>
                      <a:pt x="461" y="319"/>
                    </a:cubicBezTo>
                    <a:cubicBezTo>
                      <a:pt x="457" y="321"/>
                      <a:pt x="457" y="321"/>
                      <a:pt x="457" y="321"/>
                    </a:cubicBezTo>
                    <a:cubicBezTo>
                      <a:pt x="442" y="320"/>
                      <a:pt x="442" y="320"/>
                      <a:pt x="442" y="320"/>
                    </a:cubicBezTo>
                    <a:cubicBezTo>
                      <a:pt x="436" y="316"/>
                      <a:pt x="436" y="316"/>
                      <a:pt x="436" y="316"/>
                    </a:cubicBezTo>
                    <a:cubicBezTo>
                      <a:pt x="444" y="312"/>
                      <a:pt x="444" y="312"/>
                      <a:pt x="444" y="312"/>
                    </a:cubicBezTo>
                    <a:cubicBezTo>
                      <a:pt x="444" y="312"/>
                      <a:pt x="447" y="315"/>
                      <a:pt x="448" y="315"/>
                    </a:cubicBezTo>
                    <a:cubicBezTo>
                      <a:pt x="450" y="314"/>
                      <a:pt x="448" y="311"/>
                      <a:pt x="450" y="310"/>
                    </a:cubicBezTo>
                    <a:cubicBezTo>
                      <a:pt x="453" y="309"/>
                      <a:pt x="456" y="306"/>
                      <a:pt x="459" y="308"/>
                    </a:cubicBezTo>
                    <a:cubicBezTo>
                      <a:pt x="462" y="309"/>
                      <a:pt x="459" y="315"/>
                      <a:pt x="464" y="311"/>
                    </a:cubicBezTo>
                    <a:cubicBezTo>
                      <a:pt x="469" y="307"/>
                      <a:pt x="474" y="308"/>
                      <a:pt x="474" y="30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484" y="289"/>
                      <a:pt x="484" y="289"/>
                      <a:pt x="484" y="289"/>
                    </a:cubicBezTo>
                    <a:cubicBezTo>
                      <a:pt x="484" y="289"/>
                      <a:pt x="486" y="290"/>
                      <a:pt x="488" y="291"/>
                    </a:cubicBezTo>
                    <a:cubicBezTo>
                      <a:pt x="491" y="291"/>
                      <a:pt x="498" y="279"/>
                      <a:pt x="498" y="279"/>
                    </a:cubicBezTo>
                    <a:cubicBezTo>
                      <a:pt x="498" y="279"/>
                      <a:pt x="499" y="267"/>
                      <a:pt x="501" y="267"/>
                    </a:cubicBezTo>
                    <a:cubicBezTo>
                      <a:pt x="503" y="266"/>
                      <a:pt x="518" y="261"/>
                      <a:pt x="518" y="261"/>
                    </a:cubicBezTo>
                    <a:cubicBezTo>
                      <a:pt x="528" y="255"/>
                      <a:pt x="528" y="255"/>
                      <a:pt x="528" y="255"/>
                    </a:cubicBezTo>
                    <a:cubicBezTo>
                      <a:pt x="528" y="255"/>
                      <a:pt x="533" y="248"/>
                      <a:pt x="535" y="247"/>
                    </a:cubicBezTo>
                    <a:cubicBezTo>
                      <a:pt x="537" y="247"/>
                      <a:pt x="539" y="243"/>
                      <a:pt x="541" y="238"/>
                    </a:cubicBezTo>
                    <a:cubicBezTo>
                      <a:pt x="544" y="234"/>
                      <a:pt x="546" y="231"/>
                      <a:pt x="546" y="231"/>
                    </a:cubicBezTo>
                    <a:cubicBezTo>
                      <a:pt x="546" y="231"/>
                      <a:pt x="558" y="228"/>
                      <a:pt x="557" y="227"/>
                    </a:cubicBezTo>
                    <a:cubicBezTo>
                      <a:pt x="557" y="225"/>
                      <a:pt x="552" y="221"/>
                      <a:pt x="558" y="221"/>
                    </a:cubicBezTo>
                    <a:cubicBezTo>
                      <a:pt x="564" y="221"/>
                      <a:pt x="564" y="221"/>
                      <a:pt x="567" y="219"/>
                    </a:cubicBezTo>
                    <a:cubicBezTo>
                      <a:pt x="569" y="218"/>
                      <a:pt x="568" y="217"/>
                      <a:pt x="569" y="214"/>
                    </a:cubicBezTo>
                    <a:cubicBezTo>
                      <a:pt x="571" y="212"/>
                      <a:pt x="572" y="209"/>
                      <a:pt x="572" y="207"/>
                    </a:cubicBezTo>
                    <a:cubicBezTo>
                      <a:pt x="571" y="205"/>
                      <a:pt x="566" y="197"/>
                      <a:pt x="566" y="195"/>
                    </a:cubicBezTo>
                    <a:cubicBezTo>
                      <a:pt x="565" y="192"/>
                      <a:pt x="566" y="186"/>
                      <a:pt x="566" y="186"/>
                    </a:cubicBezTo>
                    <a:cubicBezTo>
                      <a:pt x="566" y="186"/>
                      <a:pt x="569" y="185"/>
                      <a:pt x="572" y="184"/>
                    </a:cubicBezTo>
                    <a:cubicBezTo>
                      <a:pt x="574" y="182"/>
                      <a:pt x="578" y="175"/>
                      <a:pt x="578" y="175"/>
                    </a:cubicBezTo>
                    <a:cubicBezTo>
                      <a:pt x="579" y="170"/>
                      <a:pt x="579" y="170"/>
                      <a:pt x="579" y="170"/>
                    </a:cubicBezTo>
                    <a:cubicBezTo>
                      <a:pt x="579" y="170"/>
                      <a:pt x="583" y="167"/>
                      <a:pt x="584" y="167"/>
                    </a:cubicBezTo>
                    <a:cubicBezTo>
                      <a:pt x="586" y="166"/>
                      <a:pt x="602" y="160"/>
                      <a:pt x="603" y="160"/>
                    </a:cubicBezTo>
                    <a:cubicBezTo>
                      <a:pt x="604" y="160"/>
                      <a:pt x="614" y="161"/>
                      <a:pt x="611" y="156"/>
                    </a:cubicBezTo>
                    <a:cubicBezTo>
                      <a:pt x="608" y="152"/>
                      <a:pt x="607" y="150"/>
                      <a:pt x="606" y="147"/>
                    </a:cubicBezTo>
                    <a:cubicBezTo>
                      <a:pt x="605" y="144"/>
                      <a:pt x="605" y="137"/>
                      <a:pt x="605" y="136"/>
                    </a:cubicBezTo>
                    <a:cubicBezTo>
                      <a:pt x="606" y="135"/>
                      <a:pt x="614" y="132"/>
                      <a:pt x="605" y="131"/>
                    </a:cubicBezTo>
                    <a:cubicBezTo>
                      <a:pt x="596" y="130"/>
                      <a:pt x="603" y="127"/>
                      <a:pt x="601" y="125"/>
                    </a:cubicBezTo>
                    <a:cubicBezTo>
                      <a:pt x="598" y="123"/>
                      <a:pt x="592" y="119"/>
                      <a:pt x="592" y="119"/>
                    </a:cubicBezTo>
                    <a:cubicBezTo>
                      <a:pt x="589" y="119"/>
                      <a:pt x="589" y="119"/>
                      <a:pt x="589" y="119"/>
                    </a:cubicBezTo>
                    <a:cubicBezTo>
                      <a:pt x="590" y="109"/>
                      <a:pt x="590" y="109"/>
                      <a:pt x="590" y="109"/>
                    </a:cubicBezTo>
                    <a:cubicBezTo>
                      <a:pt x="590" y="109"/>
                      <a:pt x="593" y="105"/>
                      <a:pt x="594" y="105"/>
                    </a:cubicBezTo>
                    <a:cubicBezTo>
                      <a:pt x="595" y="104"/>
                      <a:pt x="596" y="100"/>
                      <a:pt x="594" y="100"/>
                    </a:cubicBezTo>
                    <a:cubicBezTo>
                      <a:pt x="592" y="101"/>
                      <a:pt x="586" y="102"/>
                      <a:pt x="586" y="102"/>
                    </a:cubicBezTo>
                    <a:cubicBezTo>
                      <a:pt x="586" y="102"/>
                      <a:pt x="581" y="102"/>
                      <a:pt x="582" y="100"/>
                    </a:cubicBezTo>
                    <a:cubicBezTo>
                      <a:pt x="582" y="97"/>
                      <a:pt x="584" y="97"/>
                      <a:pt x="587" y="94"/>
                    </a:cubicBezTo>
                    <a:cubicBezTo>
                      <a:pt x="590" y="91"/>
                      <a:pt x="591" y="89"/>
                      <a:pt x="591" y="89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83"/>
                      <a:pt x="590" y="79"/>
                      <a:pt x="589" y="79"/>
                    </a:cubicBezTo>
                    <a:cubicBezTo>
                      <a:pt x="589" y="78"/>
                      <a:pt x="583" y="66"/>
                      <a:pt x="583" y="66"/>
                    </a:cubicBezTo>
                    <a:cubicBezTo>
                      <a:pt x="583" y="66"/>
                      <a:pt x="577" y="64"/>
                      <a:pt x="576" y="66"/>
                    </a:cubicBezTo>
                    <a:cubicBezTo>
                      <a:pt x="576" y="68"/>
                      <a:pt x="574" y="72"/>
                      <a:pt x="574" y="72"/>
                    </a:cubicBezTo>
                    <a:cubicBezTo>
                      <a:pt x="567" y="72"/>
                      <a:pt x="567" y="72"/>
                      <a:pt x="567" y="72"/>
                    </a:cubicBezTo>
                    <a:cubicBezTo>
                      <a:pt x="563" y="69"/>
                      <a:pt x="563" y="69"/>
                      <a:pt x="563" y="69"/>
                    </a:cubicBezTo>
                    <a:cubicBezTo>
                      <a:pt x="555" y="67"/>
                      <a:pt x="555" y="67"/>
                      <a:pt x="555" y="67"/>
                    </a:cubicBezTo>
                    <a:cubicBezTo>
                      <a:pt x="555" y="67"/>
                      <a:pt x="554" y="68"/>
                      <a:pt x="553" y="69"/>
                    </a:cubicBezTo>
                    <a:cubicBezTo>
                      <a:pt x="553" y="70"/>
                      <a:pt x="545" y="65"/>
                      <a:pt x="545" y="65"/>
                    </a:cubicBezTo>
                    <a:cubicBezTo>
                      <a:pt x="545" y="65"/>
                      <a:pt x="542" y="69"/>
                      <a:pt x="541" y="70"/>
                    </a:cubicBezTo>
                    <a:cubicBezTo>
                      <a:pt x="541" y="70"/>
                      <a:pt x="533" y="68"/>
                      <a:pt x="533" y="68"/>
                    </a:cubicBezTo>
                    <a:cubicBezTo>
                      <a:pt x="525" y="69"/>
                      <a:pt x="525" y="69"/>
                      <a:pt x="525" y="69"/>
                    </a:cubicBezTo>
                    <a:cubicBezTo>
                      <a:pt x="518" y="70"/>
                      <a:pt x="518" y="70"/>
                      <a:pt x="518" y="70"/>
                    </a:cubicBezTo>
                    <a:cubicBezTo>
                      <a:pt x="512" y="67"/>
                      <a:pt x="512" y="67"/>
                      <a:pt x="512" y="67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11" y="75"/>
                      <a:pt x="511" y="75"/>
                      <a:pt x="511" y="75"/>
                    </a:cubicBezTo>
                    <a:cubicBezTo>
                      <a:pt x="506" y="78"/>
                      <a:pt x="506" y="78"/>
                      <a:pt x="506" y="78"/>
                    </a:cubicBezTo>
                    <a:cubicBezTo>
                      <a:pt x="500" y="74"/>
                      <a:pt x="500" y="74"/>
                      <a:pt x="500" y="74"/>
                    </a:cubicBezTo>
                    <a:cubicBezTo>
                      <a:pt x="495" y="73"/>
                      <a:pt x="495" y="73"/>
                      <a:pt x="495" y="73"/>
                    </a:cubicBezTo>
                    <a:cubicBezTo>
                      <a:pt x="488" y="66"/>
                      <a:pt x="488" y="66"/>
                      <a:pt x="488" y="66"/>
                    </a:cubicBezTo>
                    <a:cubicBezTo>
                      <a:pt x="482" y="64"/>
                      <a:pt x="482" y="64"/>
                      <a:pt x="482" y="64"/>
                    </a:cubicBezTo>
                    <a:cubicBezTo>
                      <a:pt x="476" y="61"/>
                      <a:pt x="476" y="61"/>
                      <a:pt x="476" y="61"/>
                    </a:cubicBezTo>
                    <a:cubicBezTo>
                      <a:pt x="476" y="61"/>
                      <a:pt x="473" y="69"/>
                      <a:pt x="472" y="70"/>
                    </a:cubicBezTo>
                    <a:cubicBezTo>
                      <a:pt x="471" y="70"/>
                      <a:pt x="466" y="72"/>
                      <a:pt x="465" y="72"/>
                    </a:cubicBezTo>
                    <a:cubicBezTo>
                      <a:pt x="463" y="73"/>
                      <a:pt x="462" y="78"/>
                      <a:pt x="462" y="78"/>
                    </a:cubicBezTo>
                    <a:cubicBezTo>
                      <a:pt x="457" y="81"/>
                      <a:pt x="457" y="81"/>
                      <a:pt x="457" y="81"/>
                    </a:cubicBezTo>
                    <a:cubicBezTo>
                      <a:pt x="457" y="81"/>
                      <a:pt x="454" y="79"/>
                      <a:pt x="452" y="79"/>
                    </a:cubicBezTo>
                    <a:cubicBezTo>
                      <a:pt x="451" y="79"/>
                      <a:pt x="450" y="80"/>
                      <a:pt x="450" y="80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7" y="83"/>
                      <a:pt x="444" y="81"/>
                    </a:cubicBezTo>
                    <a:cubicBezTo>
                      <a:pt x="442" y="80"/>
                      <a:pt x="439" y="78"/>
                      <a:pt x="439" y="78"/>
                    </a:cubicBezTo>
                    <a:cubicBezTo>
                      <a:pt x="436" y="77"/>
                      <a:pt x="436" y="77"/>
                      <a:pt x="436" y="77"/>
                    </a:cubicBezTo>
                    <a:cubicBezTo>
                      <a:pt x="436" y="77"/>
                      <a:pt x="427" y="81"/>
                      <a:pt x="426" y="82"/>
                    </a:cubicBezTo>
                    <a:cubicBezTo>
                      <a:pt x="426" y="83"/>
                      <a:pt x="424" y="86"/>
                      <a:pt x="424" y="86"/>
                    </a:cubicBezTo>
                    <a:cubicBezTo>
                      <a:pt x="419" y="82"/>
                      <a:pt x="419" y="82"/>
                      <a:pt x="419" y="82"/>
                    </a:cubicBezTo>
                    <a:cubicBezTo>
                      <a:pt x="413" y="78"/>
                      <a:pt x="413" y="78"/>
                      <a:pt x="413" y="78"/>
                    </a:cubicBezTo>
                    <a:cubicBezTo>
                      <a:pt x="412" y="71"/>
                      <a:pt x="412" y="71"/>
                      <a:pt x="412" y="71"/>
                    </a:cubicBezTo>
                    <a:cubicBezTo>
                      <a:pt x="401" y="61"/>
                      <a:pt x="401" y="61"/>
                      <a:pt x="401" y="61"/>
                    </a:cubicBezTo>
                    <a:cubicBezTo>
                      <a:pt x="399" y="51"/>
                      <a:pt x="399" y="51"/>
                      <a:pt x="399" y="51"/>
                    </a:cubicBezTo>
                    <a:cubicBezTo>
                      <a:pt x="391" y="45"/>
                      <a:pt x="391" y="45"/>
                      <a:pt x="391" y="45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70" y="52"/>
                      <a:pt x="370" y="52"/>
                      <a:pt x="370" y="52"/>
                    </a:cubicBezTo>
                    <a:cubicBezTo>
                      <a:pt x="370" y="52"/>
                      <a:pt x="365" y="57"/>
                      <a:pt x="365" y="55"/>
                    </a:cubicBezTo>
                    <a:cubicBezTo>
                      <a:pt x="364" y="53"/>
                      <a:pt x="366" y="49"/>
                      <a:pt x="366" y="47"/>
                    </a:cubicBezTo>
                    <a:cubicBezTo>
                      <a:pt x="365" y="46"/>
                      <a:pt x="360" y="49"/>
                      <a:pt x="361" y="45"/>
                    </a:cubicBezTo>
                    <a:cubicBezTo>
                      <a:pt x="362" y="43"/>
                      <a:pt x="361" y="40"/>
                      <a:pt x="360" y="39"/>
                    </a:cubicBezTo>
                    <a:cubicBezTo>
                      <a:pt x="358" y="37"/>
                      <a:pt x="352" y="37"/>
                      <a:pt x="354" y="33"/>
                    </a:cubicBezTo>
                    <a:cubicBezTo>
                      <a:pt x="356" y="30"/>
                      <a:pt x="361" y="28"/>
                      <a:pt x="361" y="28"/>
                    </a:cubicBezTo>
                    <a:cubicBezTo>
                      <a:pt x="361" y="26"/>
                      <a:pt x="361" y="26"/>
                      <a:pt x="361" y="26"/>
                    </a:cubicBezTo>
                    <a:cubicBezTo>
                      <a:pt x="357" y="22"/>
                      <a:pt x="357" y="22"/>
                      <a:pt x="357" y="22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5" y="11"/>
                      <a:pt x="343" y="11"/>
                    </a:cubicBezTo>
                    <a:cubicBezTo>
                      <a:pt x="342" y="10"/>
                      <a:pt x="339" y="7"/>
                      <a:pt x="339" y="7"/>
                    </a:cubicBezTo>
                    <a:cubicBezTo>
                      <a:pt x="339" y="7"/>
                      <a:pt x="336" y="3"/>
                      <a:pt x="332" y="2"/>
                    </a:cubicBezTo>
                    <a:cubicBezTo>
                      <a:pt x="328" y="0"/>
                      <a:pt x="325" y="9"/>
                      <a:pt x="325" y="9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3" y="8"/>
                      <a:pt x="313" y="8"/>
                      <a:pt x="313" y="8"/>
                    </a:cubicBezTo>
                    <a:cubicBezTo>
                      <a:pt x="307" y="17"/>
                      <a:pt x="307" y="17"/>
                      <a:pt x="307" y="17"/>
                    </a:cubicBezTo>
                    <a:cubicBezTo>
                      <a:pt x="303" y="18"/>
                      <a:pt x="303" y="18"/>
                      <a:pt x="303" y="18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288" y="21"/>
                      <a:pt x="288" y="21"/>
                      <a:pt x="288" y="21"/>
                    </a:cubicBezTo>
                    <a:cubicBezTo>
                      <a:pt x="286" y="27"/>
                      <a:pt x="286" y="27"/>
                      <a:pt x="286" y="27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62" y="38"/>
                      <a:pt x="262" y="38"/>
                      <a:pt x="262" y="38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46" y="44"/>
                      <a:pt x="246" y="44"/>
                      <a:pt x="246" y="44"/>
                    </a:cubicBezTo>
                    <a:cubicBezTo>
                      <a:pt x="244" y="56"/>
                      <a:pt x="244" y="56"/>
                      <a:pt x="244" y="5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38" y="73"/>
                      <a:pt x="238" y="73"/>
                      <a:pt x="238" y="73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43" y="85"/>
                      <a:pt x="243" y="85"/>
                      <a:pt x="243" y="85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3" y="92"/>
                      <a:pt x="213" y="92"/>
                      <a:pt x="213" y="92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3" y="97"/>
                      <a:pt x="202" y="96"/>
                    </a:cubicBezTo>
                    <a:cubicBezTo>
                      <a:pt x="201" y="95"/>
                      <a:pt x="198" y="93"/>
                      <a:pt x="198" y="93"/>
                    </a:cubicBezTo>
                    <a:cubicBezTo>
                      <a:pt x="198" y="93"/>
                      <a:pt x="197" y="91"/>
                      <a:pt x="196" y="90"/>
                    </a:cubicBezTo>
                    <a:cubicBezTo>
                      <a:pt x="195" y="90"/>
                      <a:pt x="189" y="94"/>
                      <a:pt x="189" y="94"/>
                    </a:cubicBezTo>
                    <a:cubicBezTo>
                      <a:pt x="189" y="94"/>
                      <a:pt x="184" y="97"/>
                      <a:pt x="184" y="98"/>
                    </a:cubicBezTo>
                    <a:cubicBezTo>
                      <a:pt x="185" y="98"/>
                      <a:pt x="184" y="103"/>
                      <a:pt x="184" y="103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72" y="101"/>
                      <a:pt x="172" y="101"/>
                      <a:pt x="172" y="101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4" y="104"/>
                      <a:pt x="143" y="104"/>
                    </a:cubicBezTo>
                    <a:cubicBezTo>
                      <a:pt x="142" y="104"/>
                      <a:pt x="139" y="108"/>
                      <a:pt x="139" y="108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130" y="101"/>
                      <a:pt x="119" y="102"/>
                      <a:pt x="118" y="102"/>
                    </a:cubicBezTo>
                    <a:cubicBezTo>
                      <a:pt x="117" y="102"/>
                      <a:pt x="110" y="101"/>
                      <a:pt x="110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6" y="124"/>
                      <a:pt x="34" y="126"/>
                      <a:pt x="33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28"/>
                      <a:pt x="30" y="127"/>
                      <a:pt x="30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27" y="131"/>
                      <a:pt x="22" y="129"/>
                      <a:pt x="22" y="12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3"/>
                      <a:pt x="17" y="134"/>
                      <a:pt x="18" y="134"/>
                    </a:cubicBezTo>
                    <a:cubicBezTo>
                      <a:pt x="19" y="135"/>
                      <a:pt x="19" y="135"/>
                      <a:pt x="19" y="136"/>
                    </a:cubicBezTo>
                    <a:cubicBezTo>
                      <a:pt x="20" y="136"/>
                      <a:pt x="20" y="137"/>
                      <a:pt x="20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2" y="146"/>
                      <a:pt x="22" y="149"/>
                      <a:pt x="24" y="149"/>
                    </a:cubicBezTo>
                    <a:cubicBezTo>
                      <a:pt x="26" y="149"/>
                      <a:pt x="27" y="150"/>
                      <a:pt x="27" y="152"/>
                    </a:cubicBezTo>
                    <a:cubicBezTo>
                      <a:pt x="27" y="154"/>
                      <a:pt x="32" y="156"/>
                      <a:pt x="32" y="156"/>
                    </a:cubicBezTo>
                    <a:cubicBezTo>
                      <a:pt x="32" y="156"/>
                      <a:pt x="32" y="160"/>
                      <a:pt x="33" y="161"/>
                    </a:cubicBezTo>
                    <a:cubicBezTo>
                      <a:pt x="35" y="162"/>
                      <a:pt x="37" y="163"/>
                      <a:pt x="40" y="163"/>
                    </a:cubicBezTo>
                    <a:cubicBezTo>
                      <a:pt x="43" y="164"/>
                      <a:pt x="42" y="168"/>
                      <a:pt x="44" y="169"/>
                    </a:cubicBezTo>
                    <a:cubicBezTo>
                      <a:pt x="46" y="170"/>
                      <a:pt x="48" y="172"/>
                      <a:pt x="46" y="172"/>
                    </a:cubicBezTo>
                    <a:cubicBezTo>
                      <a:pt x="45" y="173"/>
                      <a:pt x="42" y="173"/>
                      <a:pt x="42" y="173"/>
                    </a:cubicBezTo>
                    <a:cubicBezTo>
                      <a:pt x="42" y="173"/>
                      <a:pt x="41" y="174"/>
                      <a:pt x="41" y="176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46" y="188"/>
                      <a:pt x="46" y="190"/>
                      <a:pt x="46" y="192"/>
                    </a:cubicBezTo>
                    <a:cubicBezTo>
                      <a:pt x="46" y="193"/>
                      <a:pt x="45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1" y="196"/>
                      <a:pt x="41" y="198"/>
                      <a:pt x="40" y="198"/>
                    </a:cubicBezTo>
                    <a:cubicBezTo>
                      <a:pt x="39" y="199"/>
                      <a:pt x="37" y="196"/>
                      <a:pt x="36" y="199"/>
                    </a:cubicBezTo>
                    <a:cubicBezTo>
                      <a:pt x="35" y="203"/>
                      <a:pt x="33" y="206"/>
                      <a:pt x="33" y="207"/>
                    </a:cubicBezTo>
                    <a:cubicBezTo>
                      <a:pt x="32" y="208"/>
                      <a:pt x="29" y="209"/>
                      <a:pt x="29" y="211"/>
                    </a:cubicBezTo>
                    <a:cubicBezTo>
                      <a:pt x="28" y="213"/>
                      <a:pt x="28" y="211"/>
                      <a:pt x="26" y="216"/>
                    </a:cubicBezTo>
                    <a:cubicBezTo>
                      <a:pt x="24" y="221"/>
                      <a:pt x="23" y="223"/>
                      <a:pt x="23" y="223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4" y="235"/>
                      <a:pt x="9" y="243"/>
                      <a:pt x="9" y="244"/>
                    </a:cubicBezTo>
                    <a:cubicBezTo>
                      <a:pt x="9" y="245"/>
                      <a:pt x="9" y="249"/>
                      <a:pt x="9" y="249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3" y="257"/>
                      <a:pt x="13" y="257"/>
                      <a:pt x="13" y="257"/>
                    </a:cubicBezTo>
                    <a:cubicBezTo>
                      <a:pt x="13" y="257"/>
                      <a:pt x="13" y="260"/>
                      <a:pt x="14" y="261"/>
                    </a:cubicBezTo>
                    <a:cubicBezTo>
                      <a:pt x="15" y="261"/>
                      <a:pt x="15" y="261"/>
                      <a:pt x="15" y="261"/>
                    </a:cubicBezTo>
                    <a:cubicBezTo>
                      <a:pt x="14" y="264"/>
                      <a:pt x="14" y="264"/>
                      <a:pt x="14" y="264"/>
                    </a:cubicBezTo>
                    <a:cubicBezTo>
                      <a:pt x="14" y="264"/>
                      <a:pt x="15" y="267"/>
                      <a:pt x="16" y="267"/>
                    </a:cubicBezTo>
                    <a:cubicBezTo>
                      <a:pt x="16" y="267"/>
                      <a:pt x="18" y="268"/>
                      <a:pt x="18" y="268"/>
                    </a:cubicBezTo>
                    <a:cubicBezTo>
                      <a:pt x="18" y="268"/>
                      <a:pt x="20" y="270"/>
                      <a:pt x="20" y="270"/>
                    </a:cubicBezTo>
                    <a:cubicBezTo>
                      <a:pt x="21" y="271"/>
                      <a:pt x="20" y="273"/>
                      <a:pt x="20" y="273"/>
                    </a:cubicBezTo>
                    <a:cubicBezTo>
                      <a:pt x="20" y="273"/>
                      <a:pt x="20" y="274"/>
                      <a:pt x="19" y="274"/>
                    </a:cubicBezTo>
                    <a:cubicBezTo>
                      <a:pt x="18" y="274"/>
                      <a:pt x="18" y="274"/>
                      <a:pt x="16" y="274"/>
                    </a:cubicBezTo>
                    <a:cubicBezTo>
                      <a:pt x="16" y="273"/>
                      <a:pt x="16" y="273"/>
                      <a:pt x="15" y="273"/>
                    </a:cubicBezTo>
                    <a:cubicBezTo>
                      <a:pt x="13" y="273"/>
                      <a:pt x="13" y="273"/>
                      <a:pt x="13" y="273"/>
                    </a:cubicBezTo>
                    <a:cubicBezTo>
                      <a:pt x="12" y="273"/>
                      <a:pt x="12" y="273"/>
                      <a:pt x="11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9" y="273"/>
                      <a:pt x="9" y="273"/>
                      <a:pt x="8" y="274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7" y="276"/>
                      <a:pt x="7" y="277"/>
                    </a:cubicBezTo>
                    <a:cubicBezTo>
                      <a:pt x="6" y="277"/>
                      <a:pt x="6" y="279"/>
                      <a:pt x="6" y="279"/>
                    </a:cubicBezTo>
                    <a:cubicBezTo>
                      <a:pt x="6" y="279"/>
                      <a:pt x="6" y="280"/>
                      <a:pt x="6" y="280"/>
                    </a:cubicBezTo>
                    <a:cubicBezTo>
                      <a:pt x="6" y="280"/>
                      <a:pt x="6" y="282"/>
                      <a:pt x="6" y="282"/>
                    </a:cubicBezTo>
                    <a:cubicBezTo>
                      <a:pt x="5" y="284"/>
                      <a:pt x="5" y="284"/>
                      <a:pt x="5" y="284"/>
                    </a:cubicBezTo>
                    <a:cubicBezTo>
                      <a:pt x="5" y="284"/>
                      <a:pt x="4" y="285"/>
                      <a:pt x="5" y="286"/>
                    </a:cubicBezTo>
                    <a:cubicBezTo>
                      <a:pt x="5" y="286"/>
                      <a:pt x="5" y="287"/>
                      <a:pt x="5" y="287"/>
                    </a:cubicBezTo>
                    <a:cubicBezTo>
                      <a:pt x="6" y="288"/>
                      <a:pt x="6" y="288"/>
                      <a:pt x="6" y="288"/>
                    </a:cubicBezTo>
                    <a:cubicBezTo>
                      <a:pt x="4" y="290"/>
                      <a:pt x="4" y="290"/>
                      <a:pt x="4" y="290"/>
                    </a:cubicBezTo>
                    <a:cubicBezTo>
                      <a:pt x="4" y="292"/>
                      <a:pt x="4" y="292"/>
                      <a:pt x="4" y="292"/>
                    </a:cubicBezTo>
                    <a:cubicBezTo>
                      <a:pt x="4" y="292"/>
                      <a:pt x="5" y="293"/>
                      <a:pt x="4" y="294"/>
                    </a:cubicBezTo>
                    <a:cubicBezTo>
                      <a:pt x="4" y="294"/>
                      <a:pt x="3" y="295"/>
                      <a:pt x="3" y="295"/>
                    </a:cubicBezTo>
                    <a:cubicBezTo>
                      <a:pt x="3" y="295"/>
                      <a:pt x="1" y="297"/>
                      <a:pt x="1" y="297"/>
                    </a:cubicBezTo>
                    <a:cubicBezTo>
                      <a:pt x="1" y="297"/>
                      <a:pt x="1" y="298"/>
                      <a:pt x="1" y="298"/>
                    </a:cubicBezTo>
                    <a:cubicBezTo>
                      <a:pt x="1" y="298"/>
                      <a:pt x="0" y="300"/>
                      <a:pt x="0" y="300"/>
                    </a:cubicBezTo>
                    <a:cubicBezTo>
                      <a:pt x="0" y="300"/>
                      <a:pt x="0" y="303"/>
                      <a:pt x="0" y="303"/>
                    </a:cubicBezTo>
                    <a:cubicBezTo>
                      <a:pt x="0" y="303"/>
                      <a:pt x="1" y="304"/>
                      <a:pt x="1" y="304"/>
                    </a:cubicBezTo>
                    <a:cubicBezTo>
                      <a:pt x="1" y="304"/>
                      <a:pt x="1" y="305"/>
                      <a:pt x="1" y="306"/>
                    </a:cubicBezTo>
                    <a:cubicBezTo>
                      <a:pt x="0" y="306"/>
                      <a:pt x="1" y="307"/>
                      <a:pt x="1" y="308"/>
                    </a:cubicBezTo>
                    <a:cubicBezTo>
                      <a:pt x="1" y="308"/>
                      <a:pt x="1" y="309"/>
                      <a:pt x="1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2" y="314"/>
                      <a:pt x="2" y="314"/>
                      <a:pt x="2" y="314"/>
                    </a:cubicBezTo>
                    <a:cubicBezTo>
                      <a:pt x="3" y="313"/>
                      <a:pt x="3" y="313"/>
                      <a:pt x="3" y="313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4" y="317"/>
                      <a:pt x="14" y="317"/>
                      <a:pt x="14" y="317"/>
                    </a:cubicBezTo>
                    <a:cubicBezTo>
                      <a:pt x="19" y="317"/>
                      <a:pt x="19" y="317"/>
                      <a:pt x="19" y="317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25" y="324"/>
                      <a:pt x="25" y="324"/>
                      <a:pt x="25" y="324"/>
                    </a:cubicBezTo>
                    <a:cubicBezTo>
                      <a:pt x="30" y="323"/>
                      <a:pt x="30" y="323"/>
                      <a:pt x="30" y="323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4" y="329"/>
                      <a:pt x="34" y="329"/>
                      <a:pt x="34" y="329"/>
                    </a:cubicBezTo>
                    <a:cubicBezTo>
                      <a:pt x="34" y="329"/>
                      <a:pt x="38" y="324"/>
                      <a:pt x="39" y="323"/>
                    </a:cubicBezTo>
                    <a:cubicBezTo>
                      <a:pt x="40" y="322"/>
                      <a:pt x="44" y="321"/>
                      <a:pt x="44" y="321"/>
                    </a:cubicBezTo>
                    <a:cubicBezTo>
                      <a:pt x="44" y="321"/>
                      <a:pt x="46" y="323"/>
                      <a:pt x="48" y="324"/>
                    </a:cubicBezTo>
                    <a:cubicBezTo>
                      <a:pt x="51" y="324"/>
                      <a:pt x="51" y="324"/>
                      <a:pt x="51" y="324"/>
                    </a:cubicBezTo>
                    <a:cubicBezTo>
                      <a:pt x="53" y="324"/>
                      <a:pt x="61" y="323"/>
                      <a:pt x="61" y="323"/>
                    </a:cubicBezTo>
                    <a:cubicBezTo>
                      <a:pt x="72" y="324"/>
                      <a:pt x="72" y="324"/>
                      <a:pt x="72" y="324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2" y="321"/>
                      <a:pt x="92" y="321"/>
                      <a:pt x="92" y="321"/>
                    </a:cubicBezTo>
                    <a:cubicBezTo>
                      <a:pt x="93" y="322"/>
                      <a:pt x="93" y="322"/>
                      <a:pt x="93" y="322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101" y="325"/>
                      <a:pt x="101" y="325"/>
                      <a:pt x="101" y="325"/>
                    </a:cubicBezTo>
                    <a:cubicBezTo>
                      <a:pt x="109" y="324"/>
                      <a:pt x="109" y="324"/>
                      <a:pt x="109" y="324"/>
                    </a:cubicBezTo>
                    <a:cubicBezTo>
                      <a:pt x="114" y="317"/>
                      <a:pt x="114" y="317"/>
                      <a:pt x="114" y="317"/>
                    </a:cubicBezTo>
                    <a:cubicBezTo>
                      <a:pt x="114" y="317"/>
                      <a:pt x="117" y="314"/>
                      <a:pt x="121" y="313"/>
                    </a:cubicBezTo>
                    <a:cubicBezTo>
                      <a:pt x="125" y="313"/>
                      <a:pt x="132" y="310"/>
                      <a:pt x="132" y="310"/>
                    </a:cubicBezTo>
                    <a:lnTo>
                      <a:pt x="141" y="30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1" name="Freeform 92">
                <a:extLst>
                  <a:ext uri="{FF2B5EF4-FFF2-40B4-BE49-F238E27FC236}">
                    <a16:creationId xmlns:a16="http://schemas.microsoft.com/office/drawing/2014/main" id="{C8CAA8BD-F058-5FBB-6469-AE75CBD942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9759" y="572130"/>
                <a:ext cx="643167" cy="1694015"/>
              </a:xfrm>
              <a:custGeom>
                <a:avLst/>
                <a:gdLst>
                  <a:gd name="T0" fmla="*/ 246 w 282"/>
                  <a:gd name="T1" fmla="*/ 59 h 766"/>
                  <a:gd name="T2" fmla="*/ 210 w 282"/>
                  <a:gd name="T3" fmla="*/ 30 h 766"/>
                  <a:gd name="T4" fmla="*/ 183 w 282"/>
                  <a:gd name="T5" fmla="*/ 8 h 766"/>
                  <a:gd name="T6" fmla="*/ 167 w 282"/>
                  <a:gd name="T7" fmla="*/ 32 h 766"/>
                  <a:gd name="T8" fmla="*/ 123 w 282"/>
                  <a:gd name="T9" fmla="*/ 69 h 766"/>
                  <a:gd name="T10" fmla="*/ 100 w 282"/>
                  <a:gd name="T11" fmla="*/ 111 h 766"/>
                  <a:gd name="T12" fmla="*/ 65 w 282"/>
                  <a:gd name="T13" fmla="*/ 180 h 766"/>
                  <a:gd name="T14" fmla="*/ 52 w 282"/>
                  <a:gd name="T15" fmla="*/ 265 h 766"/>
                  <a:gd name="T16" fmla="*/ 15 w 282"/>
                  <a:gd name="T17" fmla="*/ 333 h 766"/>
                  <a:gd name="T18" fmla="*/ 25 w 282"/>
                  <a:gd name="T19" fmla="*/ 418 h 766"/>
                  <a:gd name="T20" fmla="*/ 27 w 282"/>
                  <a:gd name="T21" fmla="*/ 466 h 766"/>
                  <a:gd name="T22" fmla="*/ 29 w 282"/>
                  <a:gd name="T23" fmla="*/ 515 h 766"/>
                  <a:gd name="T24" fmla="*/ 13 w 282"/>
                  <a:gd name="T25" fmla="*/ 535 h 766"/>
                  <a:gd name="T26" fmla="*/ 8 w 282"/>
                  <a:gd name="T27" fmla="*/ 567 h 766"/>
                  <a:gd name="T28" fmla="*/ 10 w 282"/>
                  <a:gd name="T29" fmla="*/ 603 h 766"/>
                  <a:gd name="T30" fmla="*/ 12 w 282"/>
                  <a:gd name="T31" fmla="*/ 616 h 766"/>
                  <a:gd name="T32" fmla="*/ 19 w 282"/>
                  <a:gd name="T33" fmla="*/ 636 h 766"/>
                  <a:gd name="T34" fmla="*/ 25 w 282"/>
                  <a:gd name="T35" fmla="*/ 655 h 766"/>
                  <a:gd name="T36" fmla="*/ 46 w 282"/>
                  <a:gd name="T37" fmla="*/ 685 h 766"/>
                  <a:gd name="T38" fmla="*/ 50 w 282"/>
                  <a:gd name="T39" fmla="*/ 705 h 766"/>
                  <a:gd name="T40" fmla="*/ 60 w 282"/>
                  <a:gd name="T41" fmla="*/ 739 h 766"/>
                  <a:gd name="T42" fmla="*/ 64 w 282"/>
                  <a:gd name="T43" fmla="*/ 764 h 766"/>
                  <a:gd name="T44" fmla="*/ 93 w 282"/>
                  <a:gd name="T45" fmla="*/ 758 h 766"/>
                  <a:gd name="T46" fmla="*/ 107 w 282"/>
                  <a:gd name="T47" fmla="*/ 752 h 766"/>
                  <a:gd name="T48" fmla="*/ 114 w 282"/>
                  <a:gd name="T49" fmla="*/ 729 h 766"/>
                  <a:gd name="T50" fmla="*/ 122 w 282"/>
                  <a:gd name="T51" fmla="*/ 717 h 766"/>
                  <a:gd name="T52" fmla="*/ 158 w 282"/>
                  <a:gd name="T53" fmla="*/ 688 h 766"/>
                  <a:gd name="T54" fmla="*/ 165 w 282"/>
                  <a:gd name="T55" fmla="*/ 629 h 766"/>
                  <a:gd name="T56" fmla="*/ 163 w 282"/>
                  <a:gd name="T57" fmla="*/ 590 h 766"/>
                  <a:gd name="T58" fmla="*/ 182 w 282"/>
                  <a:gd name="T59" fmla="*/ 559 h 766"/>
                  <a:gd name="T60" fmla="*/ 191 w 282"/>
                  <a:gd name="T61" fmla="*/ 558 h 766"/>
                  <a:gd name="T62" fmla="*/ 205 w 282"/>
                  <a:gd name="T63" fmla="*/ 541 h 766"/>
                  <a:gd name="T64" fmla="*/ 207 w 282"/>
                  <a:gd name="T65" fmla="*/ 514 h 766"/>
                  <a:gd name="T66" fmla="*/ 199 w 282"/>
                  <a:gd name="T67" fmla="*/ 493 h 766"/>
                  <a:gd name="T68" fmla="*/ 180 w 282"/>
                  <a:gd name="T69" fmla="*/ 467 h 766"/>
                  <a:gd name="T70" fmla="*/ 161 w 282"/>
                  <a:gd name="T71" fmla="*/ 459 h 766"/>
                  <a:gd name="T72" fmla="*/ 151 w 282"/>
                  <a:gd name="T73" fmla="*/ 424 h 766"/>
                  <a:gd name="T74" fmla="*/ 157 w 282"/>
                  <a:gd name="T75" fmla="*/ 407 h 766"/>
                  <a:gd name="T76" fmla="*/ 154 w 282"/>
                  <a:gd name="T77" fmla="*/ 369 h 766"/>
                  <a:gd name="T78" fmla="*/ 168 w 282"/>
                  <a:gd name="T79" fmla="*/ 350 h 766"/>
                  <a:gd name="T80" fmla="*/ 182 w 282"/>
                  <a:gd name="T81" fmla="*/ 325 h 766"/>
                  <a:gd name="T82" fmla="*/ 196 w 282"/>
                  <a:gd name="T83" fmla="*/ 307 h 766"/>
                  <a:gd name="T84" fmla="*/ 210 w 282"/>
                  <a:gd name="T85" fmla="*/ 295 h 766"/>
                  <a:gd name="T86" fmla="*/ 225 w 282"/>
                  <a:gd name="T87" fmla="*/ 266 h 766"/>
                  <a:gd name="T88" fmla="*/ 229 w 282"/>
                  <a:gd name="T89" fmla="*/ 238 h 766"/>
                  <a:gd name="T90" fmla="*/ 225 w 282"/>
                  <a:gd name="T91" fmla="*/ 219 h 766"/>
                  <a:gd name="T92" fmla="*/ 229 w 282"/>
                  <a:gd name="T93" fmla="*/ 198 h 766"/>
                  <a:gd name="T94" fmla="*/ 242 w 282"/>
                  <a:gd name="T95" fmla="*/ 187 h 766"/>
                  <a:gd name="T96" fmla="*/ 258 w 282"/>
                  <a:gd name="T97" fmla="*/ 170 h 766"/>
                  <a:gd name="T98" fmla="*/ 269 w 282"/>
                  <a:gd name="T99" fmla="*/ 173 h 766"/>
                  <a:gd name="T100" fmla="*/ 275 w 282"/>
                  <a:gd name="T101" fmla="*/ 169 h 766"/>
                  <a:gd name="T102" fmla="*/ 279 w 282"/>
                  <a:gd name="T103" fmla="*/ 165 h 766"/>
                  <a:gd name="T104" fmla="*/ 266 w 282"/>
                  <a:gd name="T105" fmla="*/ 119 h 766"/>
                  <a:gd name="T106" fmla="*/ 164 w 282"/>
                  <a:gd name="T107" fmla="*/ 699 h 766"/>
                  <a:gd name="T108" fmla="*/ 174 w 282"/>
                  <a:gd name="T109" fmla="*/ 650 h 766"/>
                  <a:gd name="T110" fmla="*/ 175 w 282"/>
                  <a:gd name="T111" fmla="*/ 673 h 766"/>
                  <a:gd name="T112" fmla="*/ 165 w 282"/>
                  <a:gd name="T113" fmla="*/ 710 h 766"/>
                  <a:gd name="T114" fmla="*/ 210 w 282"/>
                  <a:gd name="T115" fmla="*/ 625 h 766"/>
                  <a:gd name="T116" fmla="*/ 229 w 282"/>
                  <a:gd name="T117" fmla="*/ 607 h 766"/>
                  <a:gd name="T118" fmla="*/ 224 w 282"/>
                  <a:gd name="T119" fmla="*/ 631 h 766"/>
                  <a:gd name="T120" fmla="*/ 216 w 282"/>
                  <a:gd name="T121" fmla="*/ 66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" h="766">
                    <a:moveTo>
                      <a:pt x="255" y="88"/>
                    </a:moveTo>
                    <a:cubicBezTo>
                      <a:pt x="255" y="87"/>
                      <a:pt x="255" y="87"/>
                      <a:pt x="255" y="87"/>
                    </a:cubicBezTo>
                    <a:cubicBezTo>
                      <a:pt x="255" y="87"/>
                      <a:pt x="253" y="83"/>
                      <a:pt x="254" y="81"/>
                    </a:cubicBezTo>
                    <a:cubicBezTo>
                      <a:pt x="254" y="81"/>
                      <a:pt x="254" y="81"/>
                      <a:pt x="254" y="80"/>
                    </a:cubicBezTo>
                    <a:cubicBezTo>
                      <a:pt x="254" y="79"/>
                      <a:pt x="254" y="79"/>
                      <a:pt x="254" y="79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47" y="76"/>
                      <a:pt x="247" y="76"/>
                      <a:pt x="247" y="76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2" y="50"/>
                      <a:pt x="242" y="50"/>
                      <a:pt x="242" y="50"/>
                    </a:cubicBezTo>
                    <a:cubicBezTo>
                      <a:pt x="238" y="44"/>
                      <a:pt x="238" y="44"/>
                      <a:pt x="238" y="44"/>
                    </a:cubicBezTo>
                    <a:cubicBezTo>
                      <a:pt x="238" y="44"/>
                      <a:pt x="237" y="46"/>
                      <a:pt x="236" y="45"/>
                    </a:cubicBezTo>
                    <a:cubicBezTo>
                      <a:pt x="235" y="44"/>
                      <a:pt x="230" y="36"/>
                      <a:pt x="230" y="36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1" y="32"/>
                      <a:pt x="210" y="30"/>
                    </a:cubicBezTo>
                    <a:cubicBezTo>
                      <a:pt x="209" y="28"/>
                      <a:pt x="207" y="26"/>
                      <a:pt x="207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23"/>
                      <a:pt x="199" y="23"/>
                      <a:pt x="198" y="23"/>
                    </a:cubicBezTo>
                    <a:cubicBezTo>
                      <a:pt x="197" y="22"/>
                      <a:pt x="195" y="21"/>
                      <a:pt x="195" y="21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8"/>
                      <a:pt x="183" y="8"/>
                      <a:pt x="183" y="8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5" y="2"/>
                      <a:pt x="176" y="2"/>
                    </a:cubicBezTo>
                    <a:cubicBezTo>
                      <a:pt x="177" y="1"/>
                      <a:pt x="180" y="1"/>
                      <a:pt x="182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6" y="6"/>
                      <a:pt x="166" y="7"/>
                    </a:cubicBezTo>
                    <a:cubicBezTo>
                      <a:pt x="167" y="8"/>
                      <a:pt x="169" y="17"/>
                      <a:pt x="170" y="19"/>
                    </a:cubicBezTo>
                    <a:cubicBezTo>
                      <a:pt x="171" y="20"/>
                      <a:pt x="171" y="27"/>
                      <a:pt x="167" y="32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55" y="41"/>
                      <a:pt x="154" y="40"/>
                    </a:cubicBezTo>
                    <a:cubicBezTo>
                      <a:pt x="153" y="39"/>
                      <a:pt x="148" y="37"/>
                      <a:pt x="147" y="37"/>
                    </a:cubicBezTo>
                    <a:cubicBezTo>
                      <a:pt x="145" y="38"/>
                      <a:pt x="131" y="37"/>
                      <a:pt x="131" y="37"/>
                    </a:cubicBezTo>
                    <a:cubicBezTo>
                      <a:pt x="128" y="41"/>
                      <a:pt x="129" y="62"/>
                      <a:pt x="130" y="65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5" y="76"/>
                      <a:pt x="105" y="78"/>
                    </a:cubicBezTo>
                    <a:cubicBezTo>
                      <a:pt x="105" y="79"/>
                      <a:pt x="103" y="83"/>
                      <a:pt x="103" y="83"/>
                    </a:cubicBezTo>
                    <a:cubicBezTo>
                      <a:pt x="103" y="84"/>
                      <a:pt x="103" y="91"/>
                      <a:pt x="103" y="91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5" y="104"/>
                      <a:pt x="98" y="110"/>
                      <a:pt x="100" y="111"/>
                    </a:cubicBezTo>
                    <a:cubicBezTo>
                      <a:pt x="101" y="113"/>
                      <a:pt x="103" y="121"/>
                      <a:pt x="103" y="121"/>
                    </a:cubicBezTo>
                    <a:cubicBezTo>
                      <a:pt x="103" y="121"/>
                      <a:pt x="100" y="128"/>
                      <a:pt x="99" y="130"/>
                    </a:cubicBezTo>
                    <a:cubicBezTo>
                      <a:pt x="98" y="132"/>
                      <a:pt x="90" y="142"/>
                      <a:pt x="90" y="142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7" y="212"/>
                      <a:pt x="65" y="218"/>
                      <a:pt x="66" y="219"/>
                    </a:cubicBezTo>
                    <a:cubicBezTo>
                      <a:pt x="67" y="221"/>
                      <a:pt x="68" y="225"/>
                      <a:pt x="68" y="225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5" y="234"/>
                      <a:pt x="65" y="234"/>
                      <a:pt x="65" y="234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61" y="267"/>
                      <a:pt x="61" y="267"/>
                      <a:pt x="61" y="267"/>
                    </a:cubicBezTo>
                    <a:cubicBezTo>
                      <a:pt x="62" y="283"/>
                      <a:pt x="62" y="283"/>
                      <a:pt x="62" y="283"/>
                    </a:cubicBezTo>
                    <a:cubicBezTo>
                      <a:pt x="59" y="290"/>
                      <a:pt x="59" y="290"/>
                      <a:pt x="59" y="290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21" y="310"/>
                      <a:pt x="21" y="310"/>
                      <a:pt x="21" y="310"/>
                    </a:cubicBezTo>
                    <a:cubicBezTo>
                      <a:pt x="19" y="320"/>
                      <a:pt x="19" y="320"/>
                      <a:pt x="19" y="320"/>
                    </a:cubicBez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5" y="331"/>
                      <a:pt x="15" y="333"/>
                    </a:cubicBezTo>
                    <a:cubicBezTo>
                      <a:pt x="15" y="334"/>
                      <a:pt x="15" y="340"/>
                      <a:pt x="15" y="340"/>
                    </a:cubicBezTo>
                    <a:cubicBezTo>
                      <a:pt x="19" y="348"/>
                      <a:pt x="19" y="348"/>
                      <a:pt x="19" y="348"/>
                    </a:cubicBezTo>
                    <a:cubicBezTo>
                      <a:pt x="19" y="354"/>
                      <a:pt x="19" y="354"/>
                      <a:pt x="19" y="354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8" y="364"/>
                      <a:pt x="18" y="364"/>
                      <a:pt x="18" y="364"/>
                    </a:cubicBezTo>
                    <a:cubicBezTo>
                      <a:pt x="18" y="364"/>
                      <a:pt x="19" y="366"/>
                      <a:pt x="18" y="367"/>
                    </a:cubicBezTo>
                    <a:cubicBezTo>
                      <a:pt x="16" y="369"/>
                      <a:pt x="16" y="371"/>
                      <a:pt x="17" y="373"/>
                    </a:cubicBezTo>
                    <a:cubicBezTo>
                      <a:pt x="17" y="374"/>
                      <a:pt x="24" y="387"/>
                      <a:pt x="24" y="387"/>
                    </a:cubicBezTo>
                    <a:cubicBezTo>
                      <a:pt x="25" y="418"/>
                      <a:pt x="25" y="418"/>
                      <a:pt x="25" y="418"/>
                    </a:cubicBezTo>
                    <a:cubicBezTo>
                      <a:pt x="28" y="426"/>
                      <a:pt x="28" y="426"/>
                      <a:pt x="28" y="426"/>
                    </a:cubicBezTo>
                    <a:cubicBezTo>
                      <a:pt x="35" y="431"/>
                      <a:pt x="35" y="431"/>
                      <a:pt x="35" y="431"/>
                    </a:cubicBezTo>
                    <a:cubicBezTo>
                      <a:pt x="41" y="436"/>
                      <a:pt x="41" y="436"/>
                      <a:pt x="41" y="436"/>
                    </a:cubicBezTo>
                    <a:cubicBezTo>
                      <a:pt x="42" y="445"/>
                      <a:pt x="42" y="445"/>
                      <a:pt x="42" y="445"/>
                    </a:cubicBezTo>
                    <a:cubicBezTo>
                      <a:pt x="42" y="445"/>
                      <a:pt x="40" y="452"/>
                      <a:pt x="40" y="453"/>
                    </a:cubicBezTo>
                    <a:cubicBezTo>
                      <a:pt x="41" y="454"/>
                      <a:pt x="35" y="454"/>
                      <a:pt x="35" y="454"/>
                    </a:cubicBezTo>
                    <a:cubicBezTo>
                      <a:pt x="30" y="455"/>
                      <a:pt x="30" y="455"/>
                      <a:pt x="30" y="455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27" y="466"/>
                      <a:pt x="27" y="466"/>
                      <a:pt x="27" y="466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8" y="488"/>
                      <a:pt x="38" y="488"/>
                      <a:pt x="38" y="488"/>
                    </a:cubicBezTo>
                    <a:cubicBezTo>
                      <a:pt x="35" y="494"/>
                      <a:pt x="35" y="494"/>
                      <a:pt x="35" y="494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5" y="502"/>
                      <a:pt x="35" y="502"/>
                      <a:pt x="35" y="502"/>
                    </a:cubicBezTo>
                    <a:cubicBezTo>
                      <a:pt x="35" y="507"/>
                      <a:pt x="35" y="507"/>
                      <a:pt x="35" y="507"/>
                    </a:cubicBezTo>
                    <a:cubicBezTo>
                      <a:pt x="35" y="507"/>
                      <a:pt x="33" y="510"/>
                      <a:pt x="33" y="511"/>
                    </a:cubicBezTo>
                    <a:cubicBezTo>
                      <a:pt x="33" y="512"/>
                      <a:pt x="29" y="515"/>
                      <a:pt x="29" y="515"/>
                    </a:cubicBezTo>
                    <a:cubicBezTo>
                      <a:pt x="26" y="518"/>
                      <a:pt x="26" y="518"/>
                      <a:pt x="26" y="518"/>
                    </a:cubicBezTo>
                    <a:cubicBezTo>
                      <a:pt x="23" y="519"/>
                      <a:pt x="23" y="519"/>
                      <a:pt x="23" y="519"/>
                    </a:cubicBezTo>
                    <a:cubicBezTo>
                      <a:pt x="23" y="519"/>
                      <a:pt x="21" y="518"/>
                      <a:pt x="20" y="519"/>
                    </a:cubicBezTo>
                    <a:cubicBezTo>
                      <a:pt x="20" y="519"/>
                      <a:pt x="18" y="521"/>
                      <a:pt x="18" y="521"/>
                    </a:cubicBezTo>
                    <a:cubicBezTo>
                      <a:pt x="18" y="524"/>
                      <a:pt x="18" y="524"/>
                      <a:pt x="18" y="524"/>
                    </a:cubicBezTo>
                    <a:cubicBezTo>
                      <a:pt x="20" y="526"/>
                      <a:pt x="20" y="526"/>
                      <a:pt x="20" y="526"/>
                    </a:cubicBezTo>
                    <a:cubicBezTo>
                      <a:pt x="19" y="531"/>
                      <a:pt x="19" y="531"/>
                      <a:pt x="19" y="531"/>
                    </a:cubicBezTo>
                    <a:cubicBezTo>
                      <a:pt x="16" y="534"/>
                      <a:pt x="16" y="534"/>
                      <a:pt x="16" y="534"/>
                    </a:cubicBezTo>
                    <a:cubicBezTo>
                      <a:pt x="13" y="535"/>
                      <a:pt x="13" y="535"/>
                      <a:pt x="13" y="535"/>
                    </a:cubicBezTo>
                    <a:cubicBezTo>
                      <a:pt x="15" y="541"/>
                      <a:pt x="15" y="541"/>
                      <a:pt x="15" y="541"/>
                    </a:cubicBezTo>
                    <a:cubicBezTo>
                      <a:pt x="19" y="548"/>
                      <a:pt x="19" y="548"/>
                      <a:pt x="19" y="548"/>
                    </a:cubicBezTo>
                    <a:cubicBezTo>
                      <a:pt x="19" y="554"/>
                      <a:pt x="19" y="554"/>
                      <a:pt x="19" y="554"/>
                    </a:cubicBezTo>
                    <a:cubicBezTo>
                      <a:pt x="16" y="560"/>
                      <a:pt x="16" y="560"/>
                      <a:pt x="16" y="560"/>
                    </a:cubicBezTo>
                    <a:cubicBezTo>
                      <a:pt x="15" y="567"/>
                      <a:pt x="15" y="567"/>
                      <a:pt x="15" y="567"/>
                    </a:cubicBezTo>
                    <a:cubicBezTo>
                      <a:pt x="14" y="573"/>
                      <a:pt x="14" y="573"/>
                      <a:pt x="14" y="573"/>
                    </a:cubicBezTo>
                    <a:cubicBezTo>
                      <a:pt x="12" y="574"/>
                      <a:pt x="12" y="574"/>
                      <a:pt x="12" y="574"/>
                    </a:cubicBezTo>
                    <a:cubicBezTo>
                      <a:pt x="9" y="574"/>
                      <a:pt x="9" y="574"/>
                      <a:pt x="9" y="574"/>
                    </a:cubicBezTo>
                    <a:cubicBezTo>
                      <a:pt x="9" y="574"/>
                      <a:pt x="9" y="568"/>
                      <a:pt x="8" y="567"/>
                    </a:cubicBezTo>
                    <a:cubicBezTo>
                      <a:pt x="8" y="567"/>
                      <a:pt x="1" y="561"/>
                      <a:pt x="1" y="561"/>
                    </a:cubicBezTo>
                    <a:cubicBezTo>
                      <a:pt x="1" y="567"/>
                      <a:pt x="1" y="567"/>
                      <a:pt x="1" y="567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0" y="574"/>
                      <a:pt x="1" y="578"/>
                      <a:pt x="2" y="579"/>
                    </a:cubicBezTo>
                    <a:cubicBezTo>
                      <a:pt x="3" y="580"/>
                      <a:pt x="4" y="587"/>
                      <a:pt x="4" y="587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4"/>
                      <a:pt x="5" y="599"/>
                      <a:pt x="5" y="599"/>
                    </a:cubicBezTo>
                    <a:cubicBezTo>
                      <a:pt x="5" y="600"/>
                      <a:pt x="6" y="604"/>
                      <a:pt x="6" y="604"/>
                    </a:cubicBezTo>
                    <a:cubicBezTo>
                      <a:pt x="10" y="603"/>
                      <a:pt x="10" y="603"/>
                      <a:pt x="10" y="603"/>
                    </a:cubicBezTo>
                    <a:cubicBezTo>
                      <a:pt x="9" y="600"/>
                      <a:pt x="9" y="600"/>
                      <a:pt x="9" y="600"/>
                    </a:cubicBezTo>
                    <a:cubicBezTo>
                      <a:pt x="12" y="604"/>
                      <a:pt x="12" y="604"/>
                      <a:pt x="12" y="604"/>
                    </a:cubicBezTo>
                    <a:cubicBezTo>
                      <a:pt x="12" y="604"/>
                      <a:pt x="10" y="605"/>
                      <a:pt x="12" y="604"/>
                    </a:cubicBezTo>
                    <a:cubicBezTo>
                      <a:pt x="13" y="604"/>
                      <a:pt x="15" y="602"/>
                      <a:pt x="15" y="602"/>
                    </a:cubicBezTo>
                    <a:cubicBezTo>
                      <a:pt x="14" y="605"/>
                      <a:pt x="14" y="605"/>
                      <a:pt x="14" y="605"/>
                    </a:cubicBezTo>
                    <a:cubicBezTo>
                      <a:pt x="12" y="609"/>
                      <a:pt x="12" y="609"/>
                      <a:pt x="12" y="609"/>
                    </a:cubicBezTo>
                    <a:cubicBezTo>
                      <a:pt x="13" y="610"/>
                      <a:pt x="13" y="610"/>
                      <a:pt x="13" y="610"/>
                    </a:cubicBezTo>
                    <a:cubicBezTo>
                      <a:pt x="16" y="611"/>
                      <a:pt x="16" y="611"/>
                      <a:pt x="16" y="611"/>
                    </a:cubicBezTo>
                    <a:cubicBezTo>
                      <a:pt x="12" y="616"/>
                      <a:pt x="12" y="616"/>
                      <a:pt x="12" y="616"/>
                    </a:cubicBezTo>
                    <a:cubicBezTo>
                      <a:pt x="12" y="616"/>
                      <a:pt x="14" y="619"/>
                      <a:pt x="15" y="620"/>
                    </a:cubicBezTo>
                    <a:cubicBezTo>
                      <a:pt x="15" y="620"/>
                      <a:pt x="19" y="617"/>
                      <a:pt x="19" y="617"/>
                    </a:cubicBezTo>
                    <a:cubicBezTo>
                      <a:pt x="19" y="617"/>
                      <a:pt x="19" y="618"/>
                      <a:pt x="19" y="619"/>
                    </a:cubicBezTo>
                    <a:cubicBezTo>
                      <a:pt x="19" y="619"/>
                      <a:pt x="16" y="622"/>
                      <a:pt x="16" y="624"/>
                    </a:cubicBezTo>
                    <a:cubicBezTo>
                      <a:pt x="17" y="625"/>
                      <a:pt x="22" y="623"/>
                      <a:pt x="21" y="624"/>
                    </a:cubicBezTo>
                    <a:cubicBezTo>
                      <a:pt x="20" y="625"/>
                      <a:pt x="20" y="627"/>
                      <a:pt x="20" y="627"/>
                    </a:cubicBezTo>
                    <a:cubicBezTo>
                      <a:pt x="20" y="627"/>
                      <a:pt x="17" y="630"/>
                      <a:pt x="19" y="631"/>
                    </a:cubicBezTo>
                    <a:cubicBezTo>
                      <a:pt x="20" y="632"/>
                      <a:pt x="23" y="633"/>
                      <a:pt x="22" y="633"/>
                    </a:cubicBezTo>
                    <a:cubicBezTo>
                      <a:pt x="22" y="634"/>
                      <a:pt x="19" y="636"/>
                      <a:pt x="19" y="636"/>
                    </a:cubicBezTo>
                    <a:cubicBezTo>
                      <a:pt x="19" y="636"/>
                      <a:pt x="18" y="638"/>
                      <a:pt x="19" y="639"/>
                    </a:cubicBezTo>
                    <a:cubicBezTo>
                      <a:pt x="20" y="640"/>
                      <a:pt x="23" y="640"/>
                      <a:pt x="23" y="640"/>
                    </a:cubicBezTo>
                    <a:cubicBezTo>
                      <a:pt x="23" y="640"/>
                      <a:pt x="23" y="638"/>
                      <a:pt x="23" y="639"/>
                    </a:cubicBezTo>
                    <a:cubicBezTo>
                      <a:pt x="23" y="640"/>
                      <a:pt x="22" y="642"/>
                      <a:pt x="22" y="642"/>
                    </a:cubicBezTo>
                    <a:cubicBezTo>
                      <a:pt x="22" y="642"/>
                      <a:pt x="21" y="644"/>
                      <a:pt x="22" y="645"/>
                    </a:cubicBezTo>
                    <a:cubicBezTo>
                      <a:pt x="23" y="645"/>
                      <a:pt x="25" y="645"/>
                      <a:pt x="25" y="645"/>
                    </a:cubicBezTo>
                    <a:cubicBezTo>
                      <a:pt x="25" y="645"/>
                      <a:pt x="25" y="646"/>
                      <a:pt x="25" y="648"/>
                    </a:cubicBezTo>
                    <a:cubicBezTo>
                      <a:pt x="25" y="649"/>
                      <a:pt x="25" y="652"/>
                      <a:pt x="25" y="652"/>
                    </a:cubicBezTo>
                    <a:cubicBezTo>
                      <a:pt x="25" y="653"/>
                      <a:pt x="25" y="655"/>
                      <a:pt x="25" y="655"/>
                    </a:cubicBezTo>
                    <a:cubicBezTo>
                      <a:pt x="25" y="655"/>
                      <a:pt x="24" y="656"/>
                      <a:pt x="27" y="656"/>
                    </a:cubicBezTo>
                    <a:cubicBezTo>
                      <a:pt x="29" y="656"/>
                      <a:pt x="29" y="655"/>
                      <a:pt x="30" y="655"/>
                    </a:cubicBezTo>
                    <a:cubicBezTo>
                      <a:pt x="31" y="655"/>
                      <a:pt x="31" y="656"/>
                      <a:pt x="32" y="657"/>
                    </a:cubicBezTo>
                    <a:cubicBezTo>
                      <a:pt x="32" y="659"/>
                      <a:pt x="32" y="660"/>
                      <a:pt x="32" y="661"/>
                    </a:cubicBezTo>
                    <a:cubicBezTo>
                      <a:pt x="33" y="662"/>
                      <a:pt x="37" y="672"/>
                      <a:pt x="37" y="672"/>
                    </a:cubicBezTo>
                    <a:cubicBezTo>
                      <a:pt x="37" y="672"/>
                      <a:pt x="38" y="676"/>
                      <a:pt x="39" y="677"/>
                    </a:cubicBezTo>
                    <a:cubicBezTo>
                      <a:pt x="39" y="678"/>
                      <a:pt x="40" y="679"/>
                      <a:pt x="41" y="680"/>
                    </a:cubicBezTo>
                    <a:cubicBezTo>
                      <a:pt x="41" y="680"/>
                      <a:pt x="43" y="683"/>
                      <a:pt x="43" y="683"/>
                    </a:cubicBezTo>
                    <a:cubicBezTo>
                      <a:pt x="46" y="685"/>
                      <a:pt x="46" y="685"/>
                      <a:pt x="46" y="685"/>
                    </a:cubicBezTo>
                    <a:cubicBezTo>
                      <a:pt x="50" y="692"/>
                      <a:pt x="50" y="692"/>
                      <a:pt x="50" y="692"/>
                    </a:cubicBezTo>
                    <a:cubicBezTo>
                      <a:pt x="50" y="692"/>
                      <a:pt x="53" y="695"/>
                      <a:pt x="53" y="695"/>
                    </a:cubicBezTo>
                    <a:cubicBezTo>
                      <a:pt x="54" y="695"/>
                      <a:pt x="56" y="693"/>
                      <a:pt x="56" y="693"/>
                    </a:cubicBezTo>
                    <a:cubicBezTo>
                      <a:pt x="56" y="693"/>
                      <a:pt x="59" y="694"/>
                      <a:pt x="59" y="695"/>
                    </a:cubicBezTo>
                    <a:cubicBezTo>
                      <a:pt x="58" y="695"/>
                      <a:pt x="57" y="699"/>
                      <a:pt x="57" y="700"/>
                    </a:cubicBezTo>
                    <a:cubicBezTo>
                      <a:pt x="58" y="701"/>
                      <a:pt x="58" y="703"/>
                      <a:pt x="58" y="703"/>
                    </a:cubicBezTo>
                    <a:cubicBezTo>
                      <a:pt x="56" y="704"/>
                      <a:pt x="56" y="704"/>
                      <a:pt x="56" y="704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50" y="705"/>
                      <a:pt x="50" y="705"/>
                      <a:pt x="50" y="705"/>
                    </a:cubicBezTo>
                    <a:cubicBezTo>
                      <a:pt x="49" y="709"/>
                      <a:pt x="49" y="709"/>
                      <a:pt x="49" y="709"/>
                    </a:cubicBezTo>
                    <a:cubicBezTo>
                      <a:pt x="53" y="711"/>
                      <a:pt x="53" y="711"/>
                      <a:pt x="53" y="711"/>
                    </a:cubicBezTo>
                    <a:cubicBezTo>
                      <a:pt x="53" y="711"/>
                      <a:pt x="55" y="713"/>
                      <a:pt x="56" y="713"/>
                    </a:cubicBezTo>
                    <a:cubicBezTo>
                      <a:pt x="56" y="714"/>
                      <a:pt x="56" y="718"/>
                      <a:pt x="56" y="718"/>
                    </a:cubicBezTo>
                    <a:cubicBezTo>
                      <a:pt x="55" y="718"/>
                      <a:pt x="51" y="718"/>
                      <a:pt x="51" y="718"/>
                    </a:cubicBezTo>
                    <a:cubicBezTo>
                      <a:pt x="51" y="718"/>
                      <a:pt x="49" y="721"/>
                      <a:pt x="49" y="721"/>
                    </a:cubicBezTo>
                    <a:cubicBezTo>
                      <a:pt x="49" y="722"/>
                      <a:pt x="48" y="722"/>
                      <a:pt x="50" y="725"/>
                    </a:cubicBezTo>
                    <a:cubicBezTo>
                      <a:pt x="51" y="727"/>
                      <a:pt x="56" y="733"/>
                      <a:pt x="56" y="733"/>
                    </a:cubicBezTo>
                    <a:cubicBezTo>
                      <a:pt x="56" y="733"/>
                      <a:pt x="60" y="739"/>
                      <a:pt x="60" y="739"/>
                    </a:cubicBezTo>
                    <a:cubicBezTo>
                      <a:pt x="60" y="740"/>
                      <a:pt x="63" y="744"/>
                      <a:pt x="63" y="744"/>
                    </a:cubicBezTo>
                    <a:cubicBezTo>
                      <a:pt x="64" y="744"/>
                      <a:pt x="64" y="748"/>
                      <a:pt x="64" y="748"/>
                    </a:cubicBezTo>
                    <a:cubicBezTo>
                      <a:pt x="63" y="750"/>
                      <a:pt x="63" y="750"/>
                      <a:pt x="63" y="750"/>
                    </a:cubicBezTo>
                    <a:cubicBezTo>
                      <a:pt x="62" y="753"/>
                      <a:pt x="62" y="753"/>
                      <a:pt x="62" y="753"/>
                    </a:cubicBezTo>
                    <a:cubicBezTo>
                      <a:pt x="61" y="756"/>
                      <a:pt x="61" y="756"/>
                      <a:pt x="61" y="756"/>
                    </a:cubicBezTo>
                    <a:cubicBezTo>
                      <a:pt x="62" y="758"/>
                      <a:pt x="62" y="758"/>
                      <a:pt x="62" y="758"/>
                    </a:cubicBezTo>
                    <a:cubicBezTo>
                      <a:pt x="61" y="760"/>
                      <a:pt x="61" y="760"/>
                      <a:pt x="61" y="760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64" y="764"/>
                      <a:pt x="64" y="764"/>
                      <a:pt x="64" y="764"/>
                    </a:cubicBezTo>
                    <a:cubicBezTo>
                      <a:pt x="70" y="763"/>
                      <a:pt x="70" y="763"/>
                      <a:pt x="70" y="763"/>
                    </a:cubicBezTo>
                    <a:cubicBezTo>
                      <a:pt x="70" y="763"/>
                      <a:pt x="71" y="765"/>
                      <a:pt x="71" y="765"/>
                    </a:cubicBezTo>
                    <a:cubicBezTo>
                      <a:pt x="72" y="766"/>
                      <a:pt x="77" y="765"/>
                      <a:pt x="77" y="765"/>
                    </a:cubicBezTo>
                    <a:cubicBezTo>
                      <a:pt x="81" y="763"/>
                      <a:pt x="81" y="763"/>
                      <a:pt x="81" y="763"/>
                    </a:cubicBezTo>
                    <a:cubicBezTo>
                      <a:pt x="84" y="761"/>
                      <a:pt x="84" y="761"/>
                      <a:pt x="84" y="761"/>
                    </a:cubicBezTo>
                    <a:cubicBezTo>
                      <a:pt x="84" y="759"/>
                      <a:pt x="84" y="759"/>
                      <a:pt x="84" y="759"/>
                    </a:cubicBezTo>
                    <a:cubicBezTo>
                      <a:pt x="84" y="759"/>
                      <a:pt x="86" y="756"/>
                      <a:pt x="86" y="756"/>
                    </a:cubicBezTo>
                    <a:cubicBezTo>
                      <a:pt x="87" y="756"/>
                      <a:pt x="90" y="757"/>
                      <a:pt x="90" y="757"/>
                    </a:cubicBezTo>
                    <a:cubicBezTo>
                      <a:pt x="90" y="757"/>
                      <a:pt x="93" y="757"/>
                      <a:pt x="93" y="758"/>
                    </a:cubicBezTo>
                    <a:cubicBezTo>
                      <a:pt x="93" y="759"/>
                      <a:pt x="95" y="760"/>
                      <a:pt x="95" y="760"/>
                    </a:cubicBezTo>
                    <a:cubicBezTo>
                      <a:pt x="98" y="760"/>
                      <a:pt x="98" y="760"/>
                      <a:pt x="98" y="760"/>
                    </a:cubicBezTo>
                    <a:cubicBezTo>
                      <a:pt x="101" y="759"/>
                      <a:pt x="101" y="759"/>
                      <a:pt x="101" y="759"/>
                    </a:cubicBezTo>
                    <a:cubicBezTo>
                      <a:pt x="105" y="758"/>
                      <a:pt x="105" y="758"/>
                      <a:pt x="105" y="758"/>
                    </a:cubicBezTo>
                    <a:cubicBezTo>
                      <a:pt x="105" y="758"/>
                      <a:pt x="104" y="756"/>
                      <a:pt x="105" y="756"/>
                    </a:cubicBezTo>
                    <a:cubicBezTo>
                      <a:pt x="106" y="756"/>
                      <a:pt x="109" y="756"/>
                      <a:pt x="109" y="756"/>
                    </a:cubicBezTo>
                    <a:cubicBezTo>
                      <a:pt x="109" y="756"/>
                      <a:pt x="110" y="758"/>
                      <a:pt x="111" y="758"/>
                    </a:cubicBezTo>
                    <a:cubicBezTo>
                      <a:pt x="111" y="758"/>
                      <a:pt x="113" y="756"/>
                      <a:pt x="112" y="755"/>
                    </a:cubicBezTo>
                    <a:cubicBezTo>
                      <a:pt x="111" y="754"/>
                      <a:pt x="107" y="752"/>
                      <a:pt x="107" y="752"/>
                    </a:cubicBezTo>
                    <a:cubicBezTo>
                      <a:pt x="107" y="752"/>
                      <a:pt x="105" y="749"/>
                      <a:pt x="105" y="748"/>
                    </a:cubicBezTo>
                    <a:cubicBezTo>
                      <a:pt x="104" y="747"/>
                      <a:pt x="104" y="744"/>
                      <a:pt x="103" y="743"/>
                    </a:cubicBezTo>
                    <a:cubicBezTo>
                      <a:pt x="102" y="743"/>
                      <a:pt x="101" y="742"/>
                      <a:pt x="101" y="740"/>
                    </a:cubicBezTo>
                    <a:cubicBezTo>
                      <a:pt x="102" y="737"/>
                      <a:pt x="102" y="736"/>
                      <a:pt x="102" y="736"/>
                    </a:cubicBezTo>
                    <a:cubicBezTo>
                      <a:pt x="102" y="735"/>
                      <a:pt x="102" y="731"/>
                      <a:pt x="102" y="731"/>
                    </a:cubicBezTo>
                    <a:cubicBezTo>
                      <a:pt x="102" y="731"/>
                      <a:pt x="101" y="729"/>
                      <a:pt x="104" y="727"/>
                    </a:cubicBezTo>
                    <a:cubicBezTo>
                      <a:pt x="107" y="725"/>
                      <a:pt x="107" y="723"/>
                      <a:pt x="108" y="724"/>
                    </a:cubicBezTo>
                    <a:cubicBezTo>
                      <a:pt x="109" y="725"/>
                      <a:pt x="111" y="727"/>
                      <a:pt x="112" y="727"/>
                    </a:cubicBezTo>
                    <a:cubicBezTo>
                      <a:pt x="112" y="728"/>
                      <a:pt x="113" y="728"/>
                      <a:pt x="114" y="729"/>
                    </a:cubicBezTo>
                    <a:cubicBezTo>
                      <a:pt x="114" y="730"/>
                      <a:pt x="113" y="731"/>
                      <a:pt x="115" y="731"/>
                    </a:cubicBezTo>
                    <a:cubicBezTo>
                      <a:pt x="116" y="731"/>
                      <a:pt x="118" y="731"/>
                      <a:pt x="118" y="731"/>
                    </a:cubicBezTo>
                    <a:cubicBezTo>
                      <a:pt x="118" y="731"/>
                      <a:pt x="119" y="731"/>
                      <a:pt x="119" y="730"/>
                    </a:cubicBezTo>
                    <a:cubicBezTo>
                      <a:pt x="119" y="729"/>
                      <a:pt x="119" y="726"/>
                      <a:pt x="118" y="726"/>
                    </a:cubicBezTo>
                    <a:cubicBezTo>
                      <a:pt x="117" y="725"/>
                      <a:pt x="116" y="724"/>
                      <a:pt x="116" y="724"/>
                    </a:cubicBezTo>
                    <a:cubicBezTo>
                      <a:pt x="116" y="724"/>
                      <a:pt x="118" y="723"/>
                      <a:pt x="115" y="722"/>
                    </a:cubicBezTo>
                    <a:cubicBezTo>
                      <a:pt x="112" y="720"/>
                      <a:pt x="112" y="719"/>
                      <a:pt x="113" y="718"/>
                    </a:cubicBezTo>
                    <a:cubicBezTo>
                      <a:pt x="115" y="717"/>
                      <a:pt x="119" y="718"/>
                      <a:pt x="119" y="718"/>
                    </a:cubicBezTo>
                    <a:cubicBezTo>
                      <a:pt x="122" y="717"/>
                      <a:pt x="122" y="717"/>
                      <a:pt x="122" y="717"/>
                    </a:cubicBezTo>
                    <a:cubicBezTo>
                      <a:pt x="122" y="717"/>
                      <a:pt x="124" y="715"/>
                      <a:pt x="126" y="716"/>
                    </a:cubicBezTo>
                    <a:cubicBezTo>
                      <a:pt x="127" y="717"/>
                      <a:pt x="131" y="716"/>
                      <a:pt x="131" y="716"/>
                    </a:cubicBezTo>
                    <a:cubicBezTo>
                      <a:pt x="136" y="717"/>
                      <a:pt x="136" y="717"/>
                      <a:pt x="136" y="717"/>
                    </a:cubicBezTo>
                    <a:cubicBezTo>
                      <a:pt x="138" y="715"/>
                      <a:pt x="138" y="715"/>
                      <a:pt x="138" y="715"/>
                    </a:cubicBezTo>
                    <a:cubicBezTo>
                      <a:pt x="143" y="717"/>
                      <a:pt x="143" y="717"/>
                      <a:pt x="143" y="717"/>
                    </a:cubicBezTo>
                    <a:cubicBezTo>
                      <a:pt x="143" y="717"/>
                      <a:pt x="142" y="717"/>
                      <a:pt x="145" y="718"/>
                    </a:cubicBezTo>
                    <a:cubicBezTo>
                      <a:pt x="147" y="718"/>
                      <a:pt x="150" y="716"/>
                      <a:pt x="150" y="715"/>
                    </a:cubicBezTo>
                    <a:cubicBezTo>
                      <a:pt x="151" y="715"/>
                      <a:pt x="155" y="708"/>
                      <a:pt x="155" y="708"/>
                    </a:cubicBezTo>
                    <a:cubicBezTo>
                      <a:pt x="158" y="688"/>
                      <a:pt x="158" y="688"/>
                      <a:pt x="158" y="688"/>
                    </a:cubicBezTo>
                    <a:cubicBezTo>
                      <a:pt x="158" y="688"/>
                      <a:pt x="162" y="685"/>
                      <a:pt x="161" y="685"/>
                    </a:cubicBezTo>
                    <a:cubicBezTo>
                      <a:pt x="161" y="684"/>
                      <a:pt x="161" y="677"/>
                      <a:pt x="161" y="676"/>
                    </a:cubicBezTo>
                    <a:cubicBezTo>
                      <a:pt x="161" y="675"/>
                      <a:pt x="163" y="668"/>
                      <a:pt x="163" y="668"/>
                    </a:cubicBezTo>
                    <a:cubicBezTo>
                      <a:pt x="163" y="668"/>
                      <a:pt x="167" y="665"/>
                      <a:pt x="165" y="662"/>
                    </a:cubicBezTo>
                    <a:cubicBezTo>
                      <a:pt x="164" y="659"/>
                      <a:pt x="163" y="654"/>
                      <a:pt x="163" y="654"/>
                    </a:cubicBezTo>
                    <a:cubicBezTo>
                      <a:pt x="163" y="654"/>
                      <a:pt x="162" y="649"/>
                      <a:pt x="162" y="648"/>
                    </a:cubicBezTo>
                    <a:cubicBezTo>
                      <a:pt x="162" y="647"/>
                      <a:pt x="166" y="642"/>
                      <a:pt x="166" y="642"/>
                    </a:cubicBezTo>
                    <a:cubicBezTo>
                      <a:pt x="163" y="633"/>
                      <a:pt x="163" y="633"/>
                      <a:pt x="163" y="633"/>
                    </a:cubicBezTo>
                    <a:cubicBezTo>
                      <a:pt x="163" y="633"/>
                      <a:pt x="165" y="630"/>
                      <a:pt x="165" y="629"/>
                    </a:cubicBezTo>
                    <a:cubicBezTo>
                      <a:pt x="165" y="628"/>
                      <a:pt x="163" y="619"/>
                      <a:pt x="163" y="619"/>
                    </a:cubicBezTo>
                    <a:cubicBezTo>
                      <a:pt x="163" y="617"/>
                      <a:pt x="163" y="617"/>
                      <a:pt x="163" y="617"/>
                    </a:cubicBezTo>
                    <a:cubicBezTo>
                      <a:pt x="163" y="617"/>
                      <a:pt x="166" y="612"/>
                      <a:pt x="165" y="611"/>
                    </a:cubicBezTo>
                    <a:cubicBezTo>
                      <a:pt x="165" y="610"/>
                      <a:pt x="165" y="605"/>
                      <a:pt x="165" y="605"/>
                    </a:cubicBezTo>
                    <a:cubicBezTo>
                      <a:pt x="163" y="599"/>
                      <a:pt x="163" y="599"/>
                      <a:pt x="163" y="599"/>
                    </a:cubicBezTo>
                    <a:cubicBezTo>
                      <a:pt x="163" y="599"/>
                      <a:pt x="165" y="598"/>
                      <a:pt x="164" y="597"/>
                    </a:cubicBezTo>
                    <a:cubicBezTo>
                      <a:pt x="163" y="595"/>
                      <a:pt x="162" y="594"/>
                      <a:pt x="162" y="594"/>
                    </a:cubicBezTo>
                    <a:cubicBezTo>
                      <a:pt x="162" y="592"/>
                      <a:pt x="162" y="592"/>
                      <a:pt x="162" y="592"/>
                    </a:cubicBezTo>
                    <a:cubicBezTo>
                      <a:pt x="163" y="590"/>
                      <a:pt x="163" y="590"/>
                      <a:pt x="163" y="590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64" y="582"/>
                      <a:pt x="164" y="582"/>
                      <a:pt x="164" y="582"/>
                    </a:cubicBezTo>
                    <a:cubicBezTo>
                      <a:pt x="160" y="581"/>
                      <a:pt x="160" y="581"/>
                      <a:pt x="160" y="581"/>
                    </a:cubicBezTo>
                    <a:cubicBezTo>
                      <a:pt x="160" y="581"/>
                      <a:pt x="160" y="579"/>
                      <a:pt x="161" y="579"/>
                    </a:cubicBezTo>
                    <a:cubicBezTo>
                      <a:pt x="163" y="578"/>
                      <a:pt x="170" y="575"/>
                      <a:pt x="170" y="575"/>
                    </a:cubicBezTo>
                    <a:cubicBezTo>
                      <a:pt x="170" y="575"/>
                      <a:pt x="172" y="572"/>
                      <a:pt x="173" y="572"/>
                    </a:cubicBezTo>
                    <a:cubicBezTo>
                      <a:pt x="173" y="571"/>
                      <a:pt x="181" y="566"/>
                      <a:pt x="181" y="566"/>
                    </a:cubicBezTo>
                    <a:cubicBezTo>
                      <a:pt x="181" y="566"/>
                      <a:pt x="181" y="563"/>
                      <a:pt x="181" y="562"/>
                    </a:cubicBezTo>
                    <a:cubicBezTo>
                      <a:pt x="182" y="562"/>
                      <a:pt x="182" y="561"/>
                      <a:pt x="182" y="559"/>
                    </a:cubicBezTo>
                    <a:cubicBezTo>
                      <a:pt x="183" y="559"/>
                      <a:pt x="181" y="550"/>
                      <a:pt x="181" y="547"/>
                    </a:cubicBezTo>
                    <a:cubicBezTo>
                      <a:pt x="182" y="545"/>
                      <a:pt x="184" y="549"/>
                      <a:pt x="184" y="549"/>
                    </a:cubicBezTo>
                    <a:cubicBezTo>
                      <a:pt x="185" y="552"/>
                      <a:pt x="185" y="552"/>
                      <a:pt x="185" y="552"/>
                    </a:cubicBezTo>
                    <a:cubicBezTo>
                      <a:pt x="185" y="558"/>
                      <a:pt x="185" y="558"/>
                      <a:pt x="185" y="558"/>
                    </a:cubicBezTo>
                    <a:cubicBezTo>
                      <a:pt x="188" y="559"/>
                      <a:pt x="188" y="559"/>
                      <a:pt x="188" y="559"/>
                    </a:cubicBezTo>
                    <a:cubicBezTo>
                      <a:pt x="189" y="562"/>
                      <a:pt x="189" y="562"/>
                      <a:pt x="189" y="562"/>
                    </a:cubicBezTo>
                    <a:cubicBezTo>
                      <a:pt x="189" y="562"/>
                      <a:pt x="188" y="565"/>
                      <a:pt x="189" y="565"/>
                    </a:cubicBezTo>
                    <a:cubicBezTo>
                      <a:pt x="190" y="564"/>
                      <a:pt x="190" y="564"/>
                      <a:pt x="190" y="564"/>
                    </a:cubicBezTo>
                    <a:cubicBezTo>
                      <a:pt x="191" y="558"/>
                      <a:pt x="191" y="558"/>
                      <a:pt x="191" y="558"/>
                    </a:cubicBezTo>
                    <a:cubicBezTo>
                      <a:pt x="191" y="558"/>
                      <a:pt x="195" y="558"/>
                      <a:pt x="194" y="556"/>
                    </a:cubicBezTo>
                    <a:cubicBezTo>
                      <a:pt x="194" y="555"/>
                      <a:pt x="193" y="553"/>
                      <a:pt x="194" y="553"/>
                    </a:cubicBezTo>
                    <a:cubicBezTo>
                      <a:pt x="200" y="552"/>
                      <a:pt x="198" y="552"/>
                      <a:pt x="201" y="550"/>
                    </a:cubicBezTo>
                    <a:cubicBezTo>
                      <a:pt x="201" y="550"/>
                      <a:pt x="203" y="546"/>
                      <a:pt x="203" y="546"/>
                    </a:cubicBezTo>
                    <a:cubicBezTo>
                      <a:pt x="203" y="545"/>
                      <a:pt x="204" y="543"/>
                      <a:pt x="204" y="543"/>
                    </a:cubicBezTo>
                    <a:cubicBezTo>
                      <a:pt x="202" y="542"/>
                      <a:pt x="202" y="542"/>
                      <a:pt x="202" y="542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1" y="539"/>
                      <a:pt x="202" y="537"/>
                      <a:pt x="203" y="538"/>
                    </a:cubicBezTo>
                    <a:cubicBezTo>
                      <a:pt x="203" y="539"/>
                      <a:pt x="204" y="541"/>
                      <a:pt x="205" y="541"/>
                    </a:cubicBezTo>
                    <a:cubicBezTo>
                      <a:pt x="206" y="541"/>
                      <a:pt x="209" y="538"/>
                      <a:pt x="209" y="538"/>
                    </a:cubicBezTo>
                    <a:cubicBezTo>
                      <a:pt x="209" y="535"/>
                      <a:pt x="202" y="531"/>
                      <a:pt x="200" y="530"/>
                    </a:cubicBezTo>
                    <a:cubicBezTo>
                      <a:pt x="200" y="526"/>
                      <a:pt x="210" y="521"/>
                      <a:pt x="210" y="520"/>
                    </a:cubicBezTo>
                    <a:cubicBezTo>
                      <a:pt x="211" y="519"/>
                      <a:pt x="211" y="519"/>
                      <a:pt x="211" y="518"/>
                    </a:cubicBezTo>
                    <a:cubicBezTo>
                      <a:pt x="211" y="517"/>
                      <a:pt x="210" y="516"/>
                      <a:pt x="209" y="517"/>
                    </a:cubicBezTo>
                    <a:cubicBezTo>
                      <a:pt x="209" y="517"/>
                      <a:pt x="208" y="519"/>
                      <a:pt x="207" y="519"/>
                    </a:cubicBezTo>
                    <a:cubicBezTo>
                      <a:pt x="207" y="519"/>
                      <a:pt x="205" y="519"/>
                      <a:pt x="205" y="519"/>
                    </a:cubicBezTo>
                    <a:cubicBezTo>
                      <a:pt x="205" y="519"/>
                      <a:pt x="204" y="517"/>
                      <a:pt x="205" y="516"/>
                    </a:cubicBezTo>
                    <a:cubicBezTo>
                      <a:pt x="206" y="515"/>
                      <a:pt x="205" y="515"/>
                      <a:pt x="207" y="514"/>
                    </a:cubicBezTo>
                    <a:cubicBezTo>
                      <a:pt x="208" y="513"/>
                      <a:pt x="209" y="513"/>
                      <a:pt x="210" y="513"/>
                    </a:cubicBezTo>
                    <a:cubicBezTo>
                      <a:pt x="210" y="512"/>
                      <a:pt x="211" y="511"/>
                      <a:pt x="212" y="511"/>
                    </a:cubicBezTo>
                    <a:cubicBezTo>
                      <a:pt x="213" y="511"/>
                      <a:pt x="218" y="508"/>
                      <a:pt x="218" y="508"/>
                    </a:cubicBezTo>
                    <a:cubicBezTo>
                      <a:pt x="219" y="506"/>
                      <a:pt x="219" y="506"/>
                      <a:pt x="219" y="506"/>
                    </a:cubicBezTo>
                    <a:cubicBezTo>
                      <a:pt x="219" y="506"/>
                      <a:pt x="216" y="503"/>
                      <a:pt x="216" y="503"/>
                    </a:cubicBezTo>
                    <a:cubicBezTo>
                      <a:pt x="216" y="503"/>
                      <a:pt x="211" y="499"/>
                      <a:pt x="211" y="499"/>
                    </a:cubicBezTo>
                    <a:cubicBezTo>
                      <a:pt x="211" y="499"/>
                      <a:pt x="209" y="499"/>
                      <a:pt x="209" y="498"/>
                    </a:cubicBezTo>
                    <a:cubicBezTo>
                      <a:pt x="209" y="498"/>
                      <a:pt x="207" y="496"/>
                      <a:pt x="207" y="496"/>
                    </a:cubicBezTo>
                    <a:cubicBezTo>
                      <a:pt x="205" y="491"/>
                      <a:pt x="203" y="495"/>
                      <a:pt x="199" y="493"/>
                    </a:cubicBezTo>
                    <a:cubicBezTo>
                      <a:pt x="199" y="493"/>
                      <a:pt x="197" y="489"/>
                      <a:pt x="197" y="489"/>
                    </a:cubicBezTo>
                    <a:cubicBezTo>
                      <a:pt x="197" y="489"/>
                      <a:pt x="199" y="489"/>
                      <a:pt x="199" y="488"/>
                    </a:cubicBezTo>
                    <a:cubicBezTo>
                      <a:pt x="199" y="486"/>
                      <a:pt x="197" y="484"/>
                      <a:pt x="197" y="484"/>
                    </a:cubicBezTo>
                    <a:cubicBezTo>
                      <a:pt x="195" y="482"/>
                      <a:pt x="195" y="482"/>
                      <a:pt x="195" y="482"/>
                    </a:cubicBezTo>
                    <a:cubicBezTo>
                      <a:pt x="191" y="478"/>
                      <a:pt x="192" y="487"/>
                      <a:pt x="189" y="479"/>
                    </a:cubicBezTo>
                    <a:cubicBezTo>
                      <a:pt x="189" y="479"/>
                      <a:pt x="188" y="479"/>
                      <a:pt x="187" y="477"/>
                    </a:cubicBezTo>
                    <a:cubicBezTo>
                      <a:pt x="186" y="476"/>
                      <a:pt x="183" y="473"/>
                      <a:pt x="183" y="473"/>
                    </a:cubicBezTo>
                    <a:cubicBezTo>
                      <a:pt x="183" y="473"/>
                      <a:pt x="182" y="470"/>
                      <a:pt x="182" y="470"/>
                    </a:cubicBezTo>
                    <a:cubicBezTo>
                      <a:pt x="181" y="470"/>
                      <a:pt x="180" y="467"/>
                      <a:pt x="180" y="467"/>
                    </a:cubicBezTo>
                    <a:cubicBezTo>
                      <a:pt x="175" y="470"/>
                      <a:pt x="175" y="470"/>
                      <a:pt x="175" y="470"/>
                    </a:cubicBezTo>
                    <a:cubicBezTo>
                      <a:pt x="172" y="473"/>
                      <a:pt x="172" y="473"/>
                      <a:pt x="172" y="473"/>
                    </a:cubicBezTo>
                    <a:cubicBezTo>
                      <a:pt x="172" y="473"/>
                      <a:pt x="171" y="471"/>
                      <a:pt x="171" y="471"/>
                    </a:cubicBezTo>
                    <a:cubicBezTo>
                      <a:pt x="171" y="471"/>
                      <a:pt x="171" y="467"/>
                      <a:pt x="171" y="467"/>
                    </a:cubicBezTo>
                    <a:cubicBezTo>
                      <a:pt x="171" y="467"/>
                      <a:pt x="168" y="466"/>
                      <a:pt x="167" y="466"/>
                    </a:cubicBezTo>
                    <a:cubicBezTo>
                      <a:pt x="167" y="466"/>
                      <a:pt x="164" y="466"/>
                      <a:pt x="164" y="466"/>
                    </a:cubicBezTo>
                    <a:cubicBezTo>
                      <a:pt x="160" y="465"/>
                      <a:pt x="160" y="465"/>
                      <a:pt x="160" y="465"/>
                    </a:cubicBezTo>
                    <a:cubicBezTo>
                      <a:pt x="160" y="462"/>
                      <a:pt x="160" y="462"/>
                      <a:pt x="160" y="462"/>
                    </a:cubicBezTo>
                    <a:cubicBezTo>
                      <a:pt x="160" y="462"/>
                      <a:pt x="162" y="460"/>
                      <a:pt x="161" y="459"/>
                    </a:cubicBezTo>
                    <a:cubicBezTo>
                      <a:pt x="161" y="458"/>
                      <a:pt x="158" y="456"/>
                      <a:pt x="158" y="456"/>
                    </a:cubicBezTo>
                    <a:cubicBezTo>
                      <a:pt x="158" y="454"/>
                      <a:pt x="158" y="454"/>
                      <a:pt x="158" y="454"/>
                    </a:cubicBezTo>
                    <a:cubicBezTo>
                      <a:pt x="155" y="450"/>
                      <a:pt x="155" y="450"/>
                      <a:pt x="155" y="450"/>
                    </a:cubicBezTo>
                    <a:cubicBezTo>
                      <a:pt x="155" y="450"/>
                      <a:pt x="157" y="447"/>
                      <a:pt x="157" y="447"/>
                    </a:cubicBezTo>
                    <a:cubicBezTo>
                      <a:pt x="157" y="446"/>
                      <a:pt x="153" y="437"/>
                      <a:pt x="153" y="437"/>
                    </a:cubicBezTo>
                    <a:cubicBezTo>
                      <a:pt x="153" y="437"/>
                      <a:pt x="155" y="433"/>
                      <a:pt x="155" y="432"/>
                    </a:cubicBezTo>
                    <a:cubicBezTo>
                      <a:pt x="155" y="432"/>
                      <a:pt x="153" y="428"/>
                      <a:pt x="153" y="428"/>
                    </a:cubicBezTo>
                    <a:cubicBezTo>
                      <a:pt x="151" y="428"/>
                      <a:pt x="151" y="428"/>
                      <a:pt x="151" y="428"/>
                    </a:cubicBezTo>
                    <a:cubicBezTo>
                      <a:pt x="151" y="424"/>
                      <a:pt x="151" y="424"/>
                      <a:pt x="151" y="424"/>
                    </a:cubicBezTo>
                    <a:cubicBezTo>
                      <a:pt x="152" y="421"/>
                      <a:pt x="152" y="421"/>
                      <a:pt x="152" y="421"/>
                    </a:cubicBezTo>
                    <a:cubicBezTo>
                      <a:pt x="150" y="419"/>
                      <a:pt x="150" y="419"/>
                      <a:pt x="150" y="419"/>
                    </a:cubicBezTo>
                    <a:cubicBezTo>
                      <a:pt x="150" y="419"/>
                      <a:pt x="151" y="417"/>
                      <a:pt x="152" y="417"/>
                    </a:cubicBezTo>
                    <a:cubicBezTo>
                      <a:pt x="152" y="417"/>
                      <a:pt x="152" y="413"/>
                      <a:pt x="152" y="413"/>
                    </a:cubicBezTo>
                    <a:cubicBezTo>
                      <a:pt x="152" y="413"/>
                      <a:pt x="153" y="411"/>
                      <a:pt x="154" y="411"/>
                    </a:cubicBezTo>
                    <a:cubicBezTo>
                      <a:pt x="154" y="411"/>
                      <a:pt x="157" y="413"/>
                      <a:pt x="157" y="413"/>
                    </a:cubicBezTo>
                    <a:cubicBezTo>
                      <a:pt x="157" y="413"/>
                      <a:pt x="160" y="414"/>
                      <a:pt x="160" y="413"/>
                    </a:cubicBezTo>
                    <a:cubicBezTo>
                      <a:pt x="160" y="413"/>
                      <a:pt x="159" y="410"/>
                      <a:pt x="159" y="410"/>
                    </a:cubicBezTo>
                    <a:cubicBezTo>
                      <a:pt x="159" y="409"/>
                      <a:pt x="157" y="407"/>
                      <a:pt x="157" y="407"/>
                    </a:cubicBezTo>
                    <a:cubicBezTo>
                      <a:pt x="156" y="406"/>
                      <a:pt x="156" y="401"/>
                      <a:pt x="156" y="401"/>
                    </a:cubicBezTo>
                    <a:cubicBezTo>
                      <a:pt x="156" y="401"/>
                      <a:pt x="154" y="397"/>
                      <a:pt x="155" y="397"/>
                    </a:cubicBezTo>
                    <a:cubicBezTo>
                      <a:pt x="155" y="397"/>
                      <a:pt x="156" y="395"/>
                      <a:pt x="156" y="395"/>
                    </a:cubicBezTo>
                    <a:cubicBezTo>
                      <a:pt x="157" y="388"/>
                      <a:pt x="157" y="388"/>
                      <a:pt x="157" y="388"/>
                    </a:cubicBezTo>
                    <a:cubicBezTo>
                      <a:pt x="158" y="382"/>
                      <a:pt x="158" y="382"/>
                      <a:pt x="158" y="382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54" y="377"/>
                      <a:pt x="154" y="377"/>
                      <a:pt x="154" y="377"/>
                    </a:cubicBezTo>
                    <a:cubicBezTo>
                      <a:pt x="152" y="375"/>
                      <a:pt x="152" y="375"/>
                      <a:pt x="152" y="375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0" y="366"/>
                      <a:pt x="163" y="364"/>
                      <a:pt x="163" y="363"/>
                    </a:cubicBezTo>
                    <a:cubicBezTo>
                      <a:pt x="163" y="363"/>
                      <a:pt x="164" y="359"/>
                      <a:pt x="164" y="359"/>
                    </a:cubicBezTo>
                    <a:cubicBezTo>
                      <a:pt x="163" y="356"/>
                      <a:pt x="163" y="356"/>
                      <a:pt x="163" y="356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4"/>
                      <a:pt x="165" y="354"/>
                      <a:pt x="165" y="354"/>
                    </a:cubicBezTo>
                    <a:cubicBezTo>
                      <a:pt x="165" y="354"/>
                      <a:pt x="166" y="351"/>
                      <a:pt x="166" y="351"/>
                    </a:cubicBezTo>
                    <a:cubicBezTo>
                      <a:pt x="167" y="351"/>
                      <a:pt x="168" y="350"/>
                      <a:pt x="168" y="350"/>
                    </a:cubicBezTo>
                    <a:cubicBezTo>
                      <a:pt x="168" y="350"/>
                      <a:pt x="170" y="346"/>
                      <a:pt x="170" y="346"/>
                    </a:cubicBezTo>
                    <a:cubicBezTo>
                      <a:pt x="170" y="346"/>
                      <a:pt x="171" y="347"/>
                      <a:pt x="172" y="346"/>
                    </a:cubicBezTo>
                    <a:cubicBezTo>
                      <a:pt x="173" y="345"/>
                      <a:pt x="173" y="345"/>
                      <a:pt x="173" y="344"/>
                    </a:cubicBezTo>
                    <a:cubicBezTo>
                      <a:pt x="174" y="342"/>
                      <a:pt x="176" y="338"/>
                      <a:pt x="176" y="338"/>
                    </a:cubicBezTo>
                    <a:cubicBezTo>
                      <a:pt x="176" y="338"/>
                      <a:pt x="176" y="337"/>
                      <a:pt x="176" y="336"/>
                    </a:cubicBezTo>
                    <a:cubicBezTo>
                      <a:pt x="177" y="336"/>
                      <a:pt x="179" y="336"/>
                      <a:pt x="179" y="335"/>
                    </a:cubicBezTo>
                    <a:cubicBezTo>
                      <a:pt x="178" y="334"/>
                      <a:pt x="176" y="331"/>
                      <a:pt x="176" y="331"/>
                    </a:cubicBezTo>
                    <a:cubicBezTo>
                      <a:pt x="179" y="328"/>
                      <a:pt x="179" y="328"/>
                      <a:pt x="179" y="328"/>
                    </a:cubicBezTo>
                    <a:cubicBezTo>
                      <a:pt x="179" y="328"/>
                      <a:pt x="182" y="325"/>
                      <a:pt x="182" y="325"/>
                    </a:cubicBezTo>
                    <a:cubicBezTo>
                      <a:pt x="182" y="326"/>
                      <a:pt x="183" y="326"/>
                      <a:pt x="184" y="325"/>
                    </a:cubicBezTo>
                    <a:cubicBezTo>
                      <a:pt x="184" y="325"/>
                      <a:pt x="185" y="324"/>
                      <a:pt x="186" y="323"/>
                    </a:cubicBezTo>
                    <a:cubicBezTo>
                      <a:pt x="186" y="323"/>
                      <a:pt x="187" y="322"/>
                      <a:pt x="188" y="322"/>
                    </a:cubicBezTo>
                    <a:cubicBezTo>
                      <a:pt x="188" y="321"/>
                      <a:pt x="189" y="319"/>
                      <a:pt x="189" y="318"/>
                    </a:cubicBezTo>
                    <a:cubicBezTo>
                      <a:pt x="189" y="318"/>
                      <a:pt x="191" y="313"/>
                      <a:pt x="191" y="313"/>
                    </a:cubicBezTo>
                    <a:cubicBezTo>
                      <a:pt x="191" y="310"/>
                      <a:pt x="191" y="310"/>
                      <a:pt x="191" y="310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4" y="307"/>
                      <a:pt x="196" y="306"/>
                      <a:pt x="196" y="307"/>
                    </a:cubicBezTo>
                    <a:cubicBezTo>
                      <a:pt x="196" y="307"/>
                      <a:pt x="195" y="309"/>
                      <a:pt x="195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8" y="309"/>
                      <a:pt x="198" y="307"/>
                      <a:pt x="198" y="308"/>
                    </a:cubicBezTo>
                    <a:cubicBezTo>
                      <a:pt x="199" y="308"/>
                      <a:pt x="200" y="309"/>
                      <a:pt x="200" y="309"/>
                    </a:cubicBezTo>
                    <a:cubicBezTo>
                      <a:pt x="200" y="308"/>
                      <a:pt x="201" y="306"/>
                      <a:pt x="201" y="306"/>
                    </a:cubicBezTo>
                    <a:cubicBezTo>
                      <a:pt x="201" y="303"/>
                      <a:pt x="201" y="303"/>
                      <a:pt x="201" y="303"/>
                    </a:cubicBezTo>
                    <a:cubicBezTo>
                      <a:pt x="201" y="303"/>
                      <a:pt x="203" y="301"/>
                      <a:pt x="204" y="300"/>
                    </a:cubicBezTo>
                    <a:cubicBezTo>
                      <a:pt x="204" y="299"/>
                      <a:pt x="207" y="296"/>
                      <a:pt x="207" y="296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5"/>
                      <a:pt x="211" y="294"/>
                      <a:pt x="212" y="294"/>
                    </a:cubicBezTo>
                    <a:cubicBezTo>
                      <a:pt x="212" y="294"/>
                      <a:pt x="215" y="290"/>
                      <a:pt x="215" y="290"/>
                    </a:cubicBezTo>
                    <a:cubicBezTo>
                      <a:pt x="215" y="290"/>
                      <a:pt x="215" y="289"/>
                      <a:pt x="216" y="288"/>
                    </a:cubicBezTo>
                    <a:cubicBezTo>
                      <a:pt x="216" y="287"/>
                      <a:pt x="218" y="287"/>
                      <a:pt x="218" y="286"/>
                    </a:cubicBezTo>
                    <a:cubicBezTo>
                      <a:pt x="219" y="286"/>
                      <a:pt x="221" y="281"/>
                      <a:pt x="221" y="281"/>
                    </a:cubicBezTo>
                    <a:cubicBezTo>
                      <a:pt x="221" y="281"/>
                      <a:pt x="222" y="281"/>
                      <a:pt x="222" y="280"/>
                    </a:cubicBezTo>
                    <a:cubicBezTo>
                      <a:pt x="222" y="278"/>
                      <a:pt x="223" y="276"/>
                      <a:pt x="223" y="276"/>
                    </a:cubicBezTo>
                    <a:cubicBezTo>
                      <a:pt x="225" y="272"/>
                      <a:pt x="225" y="272"/>
                      <a:pt x="225" y="272"/>
                    </a:cubicBezTo>
                    <a:cubicBezTo>
                      <a:pt x="225" y="266"/>
                      <a:pt x="225" y="266"/>
                      <a:pt x="225" y="266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8" y="260"/>
                      <a:pt x="228" y="259"/>
                    </a:cubicBezTo>
                    <a:cubicBezTo>
                      <a:pt x="229" y="259"/>
                      <a:pt x="230" y="256"/>
                      <a:pt x="230" y="256"/>
                    </a:cubicBezTo>
                    <a:cubicBezTo>
                      <a:pt x="230" y="256"/>
                      <a:pt x="233" y="252"/>
                      <a:pt x="233" y="252"/>
                    </a:cubicBezTo>
                    <a:cubicBezTo>
                      <a:pt x="233" y="252"/>
                      <a:pt x="234" y="249"/>
                      <a:pt x="234" y="248"/>
                    </a:cubicBezTo>
                    <a:cubicBezTo>
                      <a:pt x="235" y="248"/>
                      <a:pt x="235" y="248"/>
                      <a:pt x="235" y="248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29" y="238"/>
                      <a:pt x="229" y="238"/>
                      <a:pt x="229" y="238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24" y="236"/>
                      <a:pt x="224" y="236"/>
                      <a:pt x="224" y="236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3" y="231"/>
                      <a:pt x="223" y="231"/>
                      <a:pt x="223" y="231"/>
                    </a:cubicBezTo>
                    <a:cubicBezTo>
                      <a:pt x="222" y="229"/>
                      <a:pt x="222" y="229"/>
                      <a:pt x="222" y="229"/>
                    </a:cubicBezTo>
                    <a:cubicBezTo>
                      <a:pt x="220" y="227"/>
                      <a:pt x="220" y="227"/>
                      <a:pt x="220" y="227"/>
                    </a:cubicBezTo>
                    <a:cubicBezTo>
                      <a:pt x="220" y="227"/>
                      <a:pt x="222" y="224"/>
                      <a:pt x="222" y="224"/>
                    </a:cubicBezTo>
                    <a:cubicBezTo>
                      <a:pt x="222" y="224"/>
                      <a:pt x="223" y="223"/>
                      <a:pt x="223" y="222"/>
                    </a:cubicBezTo>
                    <a:cubicBezTo>
                      <a:pt x="223" y="222"/>
                      <a:pt x="225" y="219"/>
                      <a:pt x="225" y="219"/>
                    </a:cubicBezTo>
                    <a:cubicBezTo>
                      <a:pt x="225" y="219"/>
                      <a:pt x="227" y="216"/>
                      <a:pt x="227" y="216"/>
                    </a:cubicBezTo>
                    <a:cubicBezTo>
                      <a:pt x="227" y="216"/>
                      <a:pt x="228" y="215"/>
                      <a:pt x="228" y="214"/>
                    </a:cubicBezTo>
                    <a:cubicBezTo>
                      <a:pt x="228" y="213"/>
                      <a:pt x="227" y="209"/>
                      <a:pt x="227" y="209"/>
                    </a:cubicBezTo>
                    <a:cubicBezTo>
                      <a:pt x="227" y="209"/>
                      <a:pt x="227" y="206"/>
                      <a:pt x="228" y="206"/>
                    </a:cubicBezTo>
                    <a:cubicBezTo>
                      <a:pt x="228" y="205"/>
                      <a:pt x="229" y="204"/>
                      <a:pt x="229" y="204"/>
                    </a:cubicBezTo>
                    <a:cubicBezTo>
                      <a:pt x="229" y="204"/>
                      <a:pt x="230" y="204"/>
                      <a:pt x="231" y="205"/>
                    </a:cubicBezTo>
                    <a:cubicBezTo>
                      <a:pt x="232" y="205"/>
                      <a:pt x="232" y="203"/>
                      <a:pt x="232" y="203"/>
                    </a:cubicBezTo>
                    <a:cubicBezTo>
                      <a:pt x="232" y="203"/>
                      <a:pt x="232" y="200"/>
                      <a:pt x="231" y="200"/>
                    </a:cubicBezTo>
                    <a:cubicBezTo>
                      <a:pt x="230" y="200"/>
                      <a:pt x="229" y="198"/>
                      <a:pt x="229" y="198"/>
                    </a:cubicBezTo>
                    <a:cubicBezTo>
                      <a:pt x="229" y="198"/>
                      <a:pt x="230" y="197"/>
                      <a:pt x="230" y="197"/>
                    </a:cubicBezTo>
                    <a:cubicBezTo>
                      <a:pt x="230" y="196"/>
                      <a:pt x="232" y="195"/>
                      <a:pt x="232" y="195"/>
                    </a:cubicBezTo>
                    <a:cubicBezTo>
                      <a:pt x="235" y="194"/>
                      <a:pt x="235" y="194"/>
                      <a:pt x="235" y="194"/>
                    </a:cubicBezTo>
                    <a:cubicBezTo>
                      <a:pt x="234" y="191"/>
                      <a:pt x="234" y="191"/>
                      <a:pt x="234" y="191"/>
                    </a:cubicBezTo>
                    <a:cubicBezTo>
                      <a:pt x="234" y="188"/>
                      <a:pt x="234" y="188"/>
                      <a:pt x="234" y="188"/>
                    </a:cubicBezTo>
                    <a:cubicBezTo>
                      <a:pt x="234" y="188"/>
                      <a:pt x="238" y="189"/>
                      <a:pt x="238" y="189"/>
                    </a:cubicBezTo>
                    <a:cubicBezTo>
                      <a:pt x="238" y="190"/>
                      <a:pt x="239" y="192"/>
                      <a:pt x="240" y="192"/>
                    </a:cubicBezTo>
                    <a:cubicBezTo>
                      <a:pt x="240" y="191"/>
                      <a:pt x="240" y="189"/>
                      <a:pt x="240" y="189"/>
                    </a:cubicBezTo>
                    <a:cubicBezTo>
                      <a:pt x="240" y="189"/>
                      <a:pt x="241" y="186"/>
                      <a:pt x="242" y="187"/>
                    </a:cubicBezTo>
                    <a:cubicBezTo>
                      <a:pt x="244" y="188"/>
                      <a:pt x="245" y="186"/>
                      <a:pt x="246" y="186"/>
                    </a:cubicBezTo>
                    <a:cubicBezTo>
                      <a:pt x="246" y="185"/>
                      <a:pt x="247" y="183"/>
                      <a:pt x="247" y="183"/>
                    </a:cubicBezTo>
                    <a:cubicBezTo>
                      <a:pt x="247" y="183"/>
                      <a:pt x="248" y="180"/>
                      <a:pt x="247" y="179"/>
                    </a:cubicBezTo>
                    <a:cubicBezTo>
                      <a:pt x="246" y="179"/>
                      <a:pt x="245" y="179"/>
                      <a:pt x="245" y="178"/>
                    </a:cubicBezTo>
                    <a:cubicBezTo>
                      <a:pt x="245" y="178"/>
                      <a:pt x="246" y="176"/>
                      <a:pt x="247" y="176"/>
                    </a:cubicBezTo>
                    <a:cubicBezTo>
                      <a:pt x="248" y="176"/>
                      <a:pt x="248" y="176"/>
                      <a:pt x="250" y="175"/>
                    </a:cubicBezTo>
                    <a:cubicBezTo>
                      <a:pt x="251" y="174"/>
                      <a:pt x="251" y="173"/>
                      <a:pt x="251" y="173"/>
                    </a:cubicBezTo>
                    <a:cubicBezTo>
                      <a:pt x="251" y="173"/>
                      <a:pt x="254" y="172"/>
                      <a:pt x="254" y="172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68"/>
                      <a:pt x="258" y="168"/>
                      <a:pt x="258" y="168"/>
                    </a:cubicBezTo>
                    <a:cubicBezTo>
                      <a:pt x="258" y="168"/>
                      <a:pt x="260" y="168"/>
                      <a:pt x="260" y="168"/>
                    </a:cubicBezTo>
                    <a:cubicBezTo>
                      <a:pt x="261" y="168"/>
                      <a:pt x="262" y="169"/>
                      <a:pt x="262" y="169"/>
                    </a:cubicBezTo>
                    <a:cubicBezTo>
                      <a:pt x="262" y="169"/>
                      <a:pt x="264" y="169"/>
                      <a:pt x="264" y="169"/>
                    </a:cubicBezTo>
                    <a:cubicBezTo>
                      <a:pt x="264" y="168"/>
                      <a:pt x="263" y="167"/>
                      <a:pt x="264" y="167"/>
                    </a:cubicBezTo>
                    <a:cubicBezTo>
                      <a:pt x="265" y="168"/>
                      <a:pt x="265" y="168"/>
                      <a:pt x="265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7" y="169"/>
                      <a:pt x="268" y="170"/>
                      <a:pt x="269" y="171"/>
                    </a:cubicBezTo>
                    <a:cubicBezTo>
                      <a:pt x="269" y="171"/>
                      <a:pt x="269" y="172"/>
                      <a:pt x="269" y="173"/>
                    </a:cubicBezTo>
                    <a:cubicBezTo>
                      <a:pt x="269" y="174"/>
                      <a:pt x="269" y="174"/>
                      <a:pt x="269" y="175"/>
                    </a:cubicBezTo>
                    <a:cubicBezTo>
                      <a:pt x="269" y="176"/>
                      <a:pt x="269" y="176"/>
                      <a:pt x="269" y="176"/>
                    </a:cubicBezTo>
                    <a:cubicBezTo>
                      <a:pt x="269" y="176"/>
                      <a:pt x="272" y="178"/>
                      <a:pt x="272" y="177"/>
                    </a:cubicBezTo>
                    <a:cubicBezTo>
                      <a:pt x="272" y="176"/>
                      <a:pt x="272" y="177"/>
                      <a:pt x="272" y="175"/>
                    </a:cubicBezTo>
                    <a:cubicBezTo>
                      <a:pt x="271" y="174"/>
                      <a:pt x="272" y="173"/>
                      <a:pt x="272" y="172"/>
                    </a:cubicBezTo>
                    <a:cubicBezTo>
                      <a:pt x="271" y="171"/>
                      <a:pt x="270" y="169"/>
                      <a:pt x="270" y="168"/>
                    </a:cubicBezTo>
                    <a:cubicBezTo>
                      <a:pt x="270" y="168"/>
                      <a:pt x="271" y="167"/>
                      <a:pt x="272" y="167"/>
                    </a:cubicBezTo>
                    <a:cubicBezTo>
                      <a:pt x="273" y="167"/>
                      <a:pt x="272" y="166"/>
                      <a:pt x="273" y="167"/>
                    </a:cubicBezTo>
                    <a:cubicBezTo>
                      <a:pt x="274" y="168"/>
                      <a:pt x="274" y="169"/>
                      <a:pt x="275" y="169"/>
                    </a:cubicBezTo>
                    <a:cubicBezTo>
                      <a:pt x="276" y="169"/>
                      <a:pt x="276" y="169"/>
                      <a:pt x="276" y="169"/>
                    </a:cubicBezTo>
                    <a:cubicBezTo>
                      <a:pt x="276" y="170"/>
                      <a:pt x="277" y="171"/>
                      <a:pt x="277" y="172"/>
                    </a:cubicBezTo>
                    <a:cubicBezTo>
                      <a:pt x="277" y="173"/>
                      <a:pt x="277" y="173"/>
                      <a:pt x="277" y="174"/>
                    </a:cubicBezTo>
                    <a:cubicBezTo>
                      <a:pt x="277" y="174"/>
                      <a:pt x="279" y="177"/>
                      <a:pt x="279" y="177"/>
                    </a:cubicBezTo>
                    <a:cubicBezTo>
                      <a:pt x="279" y="177"/>
                      <a:pt x="281" y="175"/>
                      <a:pt x="281" y="175"/>
                    </a:cubicBezTo>
                    <a:cubicBezTo>
                      <a:pt x="281" y="174"/>
                      <a:pt x="281" y="173"/>
                      <a:pt x="281" y="173"/>
                    </a:cubicBezTo>
                    <a:cubicBezTo>
                      <a:pt x="281" y="172"/>
                      <a:pt x="281" y="171"/>
                      <a:pt x="281" y="171"/>
                    </a:cubicBezTo>
                    <a:cubicBezTo>
                      <a:pt x="281" y="170"/>
                      <a:pt x="278" y="167"/>
                      <a:pt x="278" y="167"/>
                    </a:cubicBezTo>
                    <a:cubicBezTo>
                      <a:pt x="278" y="167"/>
                      <a:pt x="278" y="166"/>
                      <a:pt x="279" y="165"/>
                    </a:cubicBezTo>
                    <a:cubicBezTo>
                      <a:pt x="279" y="165"/>
                      <a:pt x="280" y="164"/>
                      <a:pt x="282" y="163"/>
                    </a:cubicBezTo>
                    <a:cubicBezTo>
                      <a:pt x="276" y="150"/>
                      <a:pt x="276" y="150"/>
                      <a:pt x="276" y="150"/>
                    </a:cubicBezTo>
                    <a:cubicBezTo>
                      <a:pt x="270" y="147"/>
                      <a:pt x="270" y="147"/>
                      <a:pt x="270" y="147"/>
                    </a:cubicBezTo>
                    <a:cubicBezTo>
                      <a:pt x="266" y="143"/>
                      <a:pt x="266" y="143"/>
                      <a:pt x="266" y="143"/>
                    </a:cubicBezTo>
                    <a:cubicBezTo>
                      <a:pt x="266" y="138"/>
                      <a:pt x="266" y="138"/>
                      <a:pt x="266" y="138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3" y="134"/>
                      <a:pt x="264" y="131"/>
                      <a:pt x="264" y="130"/>
                    </a:cubicBezTo>
                    <a:cubicBezTo>
                      <a:pt x="265" y="129"/>
                      <a:pt x="267" y="124"/>
                      <a:pt x="267" y="124"/>
                    </a:cubicBezTo>
                    <a:cubicBezTo>
                      <a:pt x="267" y="124"/>
                      <a:pt x="266" y="120"/>
                      <a:pt x="266" y="119"/>
                    </a:cubicBezTo>
                    <a:cubicBezTo>
                      <a:pt x="266" y="118"/>
                      <a:pt x="267" y="113"/>
                      <a:pt x="267" y="113"/>
                    </a:cubicBezTo>
                    <a:cubicBezTo>
                      <a:pt x="266" y="108"/>
                      <a:pt x="266" y="108"/>
                      <a:pt x="266" y="108"/>
                    </a:cubicBezTo>
                    <a:cubicBezTo>
                      <a:pt x="254" y="94"/>
                      <a:pt x="254" y="94"/>
                      <a:pt x="254" y="94"/>
                    </a:cubicBezTo>
                    <a:cubicBezTo>
                      <a:pt x="255" y="88"/>
                      <a:pt x="255" y="88"/>
                      <a:pt x="255" y="88"/>
                    </a:cubicBezTo>
                    <a:cubicBezTo>
                      <a:pt x="255" y="88"/>
                      <a:pt x="255" y="88"/>
                      <a:pt x="255" y="88"/>
                    </a:cubicBezTo>
                    <a:close/>
                    <a:moveTo>
                      <a:pt x="165" y="710"/>
                    </a:moveTo>
                    <a:cubicBezTo>
                      <a:pt x="165" y="710"/>
                      <a:pt x="165" y="710"/>
                      <a:pt x="165" y="710"/>
                    </a:cubicBezTo>
                    <a:cubicBezTo>
                      <a:pt x="166" y="702"/>
                      <a:pt x="166" y="702"/>
                      <a:pt x="166" y="702"/>
                    </a:cubicBezTo>
                    <a:cubicBezTo>
                      <a:pt x="166" y="702"/>
                      <a:pt x="164" y="699"/>
                      <a:pt x="164" y="699"/>
                    </a:cubicBezTo>
                    <a:cubicBezTo>
                      <a:pt x="164" y="698"/>
                      <a:pt x="163" y="696"/>
                      <a:pt x="163" y="693"/>
                    </a:cubicBezTo>
                    <a:cubicBezTo>
                      <a:pt x="164" y="690"/>
                      <a:pt x="164" y="689"/>
                      <a:pt x="165" y="687"/>
                    </a:cubicBezTo>
                    <a:cubicBezTo>
                      <a:pt x="165" y="685"/>
                      <a:pt x="167" y="684"/>
                      <a:pt x="167" y="682"/>
                    </a:cubicBezTo>
                    <a:cubicBezTo>
                      <a:pt x="167" y="679"/>
                      <a:pt x="167" y="678"/>
                      <a:pt x="168" y="676"/>
                    </a:cubicBezTo>
                    <a:cubicBezTo>
                      <a:pt x="168" y="674"/>
                      <a:pt x="169" y="672"/>
                      <a:pt x="170" y="672"/>
                    </a:cubicBezTo>
                    <a:cubicBezTo>
                      <a:pt x="170" y="671"/>
                      <a:pt x="172" y="667"/>
                      <a:pt x="172" y="667"/>
                    </a:cubicBezTo>
                    <a:cubicBezTo>
                      <a:pt x="173" y="662"/>
                      <a:pt x="173" y="662"/>
                      <a:pt x="173" y="662"/>
                    </a:cubicBezTo>
                    <a:cubicBezTo>
                      <a:pt x="173" y="662"/>
                      <a:pt x="175" y="657"/>
                      <a:pt x="175" y="656"/>
                    </a:cubicBezTo>
                    <a:cubicBezTo>
                      <a:pt x="175" y="655"/>
                      <a:pt x="174" y="651"/>
                      <a:pt x="174" y="650"/>
                    </a:cubicBezTo>
                    <a:cubicBezTo>
                      <a:pt x="175" y="649"/>
                      <a:pt x="177" y="647"/>
                      <a:pt x="177" y="647"/>
                    </a:cubicBezTo>
                    <a:cubicBezTo>
                      <a:pt x="180" y="647"/>
                      <a:pt x="180" y="647"/>
                      <a:pt x="180" y="647"/>
                    </a:cubicBezTo>
                    <a:cubicBezTo>
                      <a:pt x="180" y="647"/>
                      <a:pt x="180" y="650"/>
                      <a:pt x="179" y="651"/>
                    </a:cubicBezTo>
                    <a:cubicBezTo>
                      <a:pt x="178" y="651"/>
                      <a:pt x="177" y="652"/>
                      <a:pt x="177" y="652"/>
                    </a:cubicBezTo>
                    <a:cubicBezTo>
                      <a:pt x="177" y="653"/>
                      <a:pt x="179" y="655"/>
                      <a:pt x="179" y="655"/>
                    </a:cubicBezTo>
                    <a:cubicBezTo>
                      <a:pt x="179" y="659"/>
                      <a:pt x="179" y="659"/>
                      <a:pt x="179" y="659"/>
                    </a:cubicBezTo>
                    <a:cubicBezTo>
                      <a:pt x="177" y="663"/>
                      <a:pt x="177" y="663"/>
                      <a:pt x="177" y="663"/>
                    </a:cubicBezTo>
                    <a:cubicBezTo>
                      <a:pt x="175" y="668"/>
                      <a:pt x="175" y="668"/>
                      <a:pt x="175" y="668"/>
                    </a:cubicBezTo>
                    <a:cubicBezTo>
                      <a:pt x="175" y="673"/>
                      <a:pt x="175" y="673"/>
                      <a:pt x="175" y="673"/>
                    </a:cubicBezTo>
                    <a:cubicBezTo>
                      <a:pt x="174" y="676"/>
                      <a:pt x="174" y="676"/>
                      <a:pt x="174" y="676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1" y="685"/>
                      <a:pt x="171" y="685"/>
                      <a:pt x="171" y="685"/>
                    </a:cubicBezTo>
                    <a:cubicBezTo>
                      <a:pt x="172" y="690"/>
                      <a:pt x="172" y="690"/>
                      <a:pt x="172" y="690"/>
                    </a:cubicBezTo>
                    <a:cubicBezTo>
                      <a:pt x="169" y="696"/>
                      <a:pt x="169" y="696"/>
                      <a:pt x="169" y="696"/>
                    </a:cubicBezTo>
                    <a:cubicBezTo>
                      <a:pt x="169" y="696"/>
                      <a:pt x="169" y="699"/>
                      <a:pt x="169" y="700"/>
                    </a:cubicBezTo>
                    <a:cubicBezTo>
                      <a:pt x="169" y="701"/>
                      <a:pt x="169" y="707"/>
                      <a:pt x="169" y="707"/>
                    </a:cubicBezTo>
                    <a:cubicBezTo>
                      <a:pt x="169" y="707"/>
                      <a:pt x="169" y="710"/>
                      <a:pt x="168" y="710"/>
                    </a:cubicBezTo>
                    <a:cubicBezTo>
                      <a:pt x="167" y="710"/>
                      <a:pt x="165" y="710"/>
                      <a:pt x="165" y="710"/>
                    </a:cubicBezTo>
                    <a:close/>
                    <a:moveTo>
                      <a:pt x="206" y="649"/>
                    </a:moveTo>
                    <a:cubicBezTo>
                      <a:pt x="206" y="649"/>
                      <a:pt x="206" y="649"/>
                      <a:pt x="206" y="649"/>
                    </a:cubicBezTo>
                    <a:cubicBezTo>
                      <a:pt x="205" y="647"/>
                      <a:pt x="205" y="647"/>
                      <a:pt x="205" y="647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46"/>
                      <a:pt x="207" y="642"/>
                      <a:pt x="207" y="641"/>
                    </a:cubicBezTo>
                    <a:cubicBezTo>
                      <a:pt x="207" y="640"/>
                      <a:pt x="206" y="641"/>
                      <a:pt x="205" y="639"/>
                    </a:cubicBezTo>
                    <a:cubicBezTo>
                      <a:pt x="204" y="638"/>
                      <a:pt x="204" y="635"/>
                      <a:pt x="204" y="635"/>
                    </a:cubicBezTo>
                    <a:cubicBezTo>
                      <a:pt x="204" y="634"/>
                      <a:pt x="205" y="631"/>
                      <a:pt x="205" y="631"/>
                    </a:cubicBezTo>
                    <a:cubicBezTo>
                      <a:pt x="205" y="631"/>
                      <a:pt x="208" y="627"/>
                      <a:pt x="210" y="625"/>
                    </a:cubicBezTo>
                    <a:cubicBezTo>
                      <a:pt x="213" y="622"/>
                      <a:pt x="212" y="622"/>
                      <a:pt x="212" y="620"/>
                    </a:cubicBezTo>
                    <a:cubicBezTo>
                      <a:pt x="211" y="619"/>
                      <a:pt x="213" y="618"/>
                      <a:pt x="213" y="618"/>
                    </a:cubicBezTo>
                    <a:cubicBezTo>
                      <a:pt x="216" y="615"/>
                      <a:pt x="216" y="615"/>
                      <a:pt x="216" y="615"/>
                    </a:cubicBezTo>
                    <a:cubicBezTo>
                      <a:pt x="218" y="610"/>
                      <a:pt x="218" y="610"/>
                      <a:pt x="218" y="610"/>
                    </a:cubicBezTo>
                    <a:cubicBezTo>
                      <a:pt x="218" y="610"/>
                      <a:pt x="221" y="613"/>
                      <a:pt x="221" y="613"/>
                    </a:cubicBezTo>
                    <a:cubicBezTo>
                      <a:pt x="222" y="613"/>
                      <a:pt x="222" y="612"/>
                      <a:pt x="222" y="611"/>
                    </a:cubicBezTo>
                    <a:cubicBezTo>
                      <a:pt x="222" y="610"/>
                      <a:pt x="224" y="610"/>
                      <a:pt x="224" y="610"/>
                    </a:cubicBezTo>
                    <a:cubicBezTo>
                      <a:pt x="225" y="610"/>
                      <a:pt x="228" y="609"/>
                      <a:pt x="228" y="609"/>
                    </a:cubicBezTo>
                    <a:cubicBezTo>
                      <a:pt x="229" y="607"/>
                      <a:pt x="229" y="607"/>
                      <a:pt x="229" y="607"/>
                    </a:cubicBezTo>
                    <a:cubicBezTo>
                      <a:pt x="229" y="607"/>
                      <a:pt x="233" y="606"/>
                      <a:pt x="235" y="607"/>
                    </a:cubicBezTo>
                    <a:cubicBezTo>
                      <a:pt x="236" y="608"/>
                      <a:pt x="234" y="608"/>
                      <a:pt x="234" y="609"/>
                    </a:cubicBezTo>
                    <a:cubicBezTo>
                      <a:pt x="234" y="610"/>
                      <a:pt x="234" y="610"/>
                      <a:pt x="234" y="611"/>
                    </a:cubicBezTo>
                    <a:cubicBezTo>
                      <a:pt x="234" y="612"/>
                      <a:pt x="233" y="613"/>
                      <a:pt x="230" y="613"/>
                    </a:cubicBezTo>
                    <a:cubicBezTo>
                      <a:pt x="227" y="614"/>
                      <a:pt x="229" y="616"/>
                      <a:pt x="229" y="616"/>
                    </a:cubicBezTo>
                    <a:cubicBezTo>
                      <a:pt x="229" y="616"/>
                      <a:pt x="229" y="620"/>
                      <a:pt x="229" y="620"/>
                    </a:cubicBezTo>
                    <a:cubicBezTo>
                      <a:pt x="228" y="621"/>
                      <a:pt x="226" y="623"/>
                      <a:pt x="224" y="623"/>
                    </a:cubicBezTo>
                    <a:cubicBezTo>
                      <a:pt x="223" y="624"/>
                      <a:pt x="223" y="626"/>
                      <a:pt x="223" y="626"/>
                    </a:cubicBezTo>
                    <a:cubicBezTo>
                      <a:pt x="223" y="627"/>
                      <a:pt x="224" y="629"/>
                      <a:pt x="224" y="631"/>
                    </a:cubicBezTo>
                    <a:cubicBezTo>
                      <a:pt x="224" y="632"/>
                      <a:pt x="224" y="632"/>
                      <a:pt x="225" y="634"/>
                    </a:cubicBezTo>
                    <a:cubicBezTo>
                      <a:pt x="225" y="635"/>
                      <a:pt x="227" y="635"/>
                      <a:pt x="228" y="635"/>
                    </a:cubicBezTo>
                    <a:cubicBezTo>
                      <a:pt x="228" y="636"/>
                      <a:pt x="230" y="638"/>
                      <a:pt x="229" y="639"/>
                    </a:cubicBezTo>
                    <a:cubicBezTo>
                      <a:pt x="228" y="640"/>
                      <a:pt x="227" y="641"/>
                      <a:pt x="226" y="641"/>
                    </a:cubicBezTo>
                    <a:cubicBezTo>
                      <a:pt x="226" y="642"/>
                      <a:pt x="224" y="645"/>
                      <a:pt x="224" y="645"/>
                    </a:cubicBezTo>
                    <a:cubicBezTo>
                      <a:pt x="224" y="645"/>
                      <a:pt x="225" y="647"/>
                      <a:pt x="224" y="649"/>
                    </a:cubicBezTo>
                    <a:cubicBezTo>
                      <a:pt x="224" y="651"/>
                      <a:pt x="222" y="650"/>
                      <a:pt x="221" y="651"/>
                    </a:cubicBezTo>
                    <a:cubicBezTo>
                      <a:pt x="221" y="651"/>
                      <a:pt x="218" y="654"/>
                      <a:pt x="218" y="654"/>
                    </a:cubicBezTo>
                    <a:cubicBezTo>
                      <a:pt x="217" y="654"/>
                      <a:pt x="216" y="658"/>
                      <a:pt x="216" y="660"/>
                    </a:cubicBezTo>
                    <a:cubicBezTo>
                      <a:pt x="216" y="661"/>
                      <a:pt x="216" y="663"/>
                      <a:pt x="216" y="664"/>
                    </a:cubicBezTo>
                    <a:cubicBezTo>
                      <a:pt x="216" y="665"/>
                      <a:pt x="216" y="664"/>
                      <a:pt x="214" y="667"/>
                    </a:cubicBezTo>
                    <a:cubicBezTo>
                      <a:pt x="211" y="670"/>
                      <a:pt x="212" y="668"/>
                      <a:pt x="209" y="667"/>
                    </a:cubicBezTo>
                    <a:cubicBezTo>
                      <a:pt x="205" y="667"/>
                      <a:pt x="209" y="666"/>
                      <a:pt x="210" y="664"/>
                    </a:cubicBezTo>
                    <a:cubicBezTo>
                      <a:pt x="211" y="662"/>
                      <a:pt x="212" y="660"/>
                      <a:pt x="212" y="660"/>
                    </a:cubicBezTo>
                    <a:cubicBezTo>
                      <a:pt x="211" y="656"/>
                      <a:pt x="211" y="656"/>
                      <a:pt x="211" y="656"/>
                    </a:cubicBezTo>
                    <a:cubicBezTo>
                      <a:pt x="209" y="653"/>
                      <a:pt x="209" y="653"/>
                      <a:pt x="209" y="653"/>
                    </a:cubicBezTo>
                    <a:lnTo>
                      <a:pt x="206" y="64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2" name="Freeform 96">
                <a:extLst>
                  <a:ext uri="{FF2B5EF4-FFF2-40B4-BE49-F238E27FC236}">
                    <a16:creationId xmlns:a16="http://schemas.microsoft.com/office/drawing/2014/main" id="{B620C21A-B0E3-EFFD-3C74-104F31C35C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7263" y="269551"/>
                <a:ext cx="1226964" cy="1680165"/>
              </a:xfrm>
              <a:custGeom>
                <a:avLst/>
                <a:gdLst>
                  <a:gd name="T0" fmla="*/ 383 w 538"/>
                  <a:gd name="T1" fmla="*/ 61 h 760"/>
                  <a:gd name="T2" fmla="*/ 367 w 538"/>
                  <a:gd name="T3" fmla="*/ 127 h 760"/>
                  <a:gd name="T4" fmla="*/ 435 w 538"/>
                  <a:gd name="T5" fmla="*/ 150 h 760"/>
                  <a:gd name="T6" fmla="*/ 438 w 538"/>
                  <a:gd name="T7" fmla="*/ 149 h 760"/>
                  <a:gd name="T8" fmla="*/ 438 w 538"/>
                  <a:gd name="T9" fmla="*/ 148 h 760"/>
                  <a:gd name="T10" fmla="*/ 443 w 538"/>
                  <a:gd name="T11" fmla="*/ 86 h 760"/>
                  <a:gd name="T12" fmla="*/ 500 w 538"/>
                  <a:gd name="T13" fmla="*/ 70 h 760"/>
                  <a:gd name="T14" fmla="*/ 509 w 538"/>
                  <a:gd name="T15" fmla="*/ 106 h 760"/>
                  <a:gd name="T16" fmla="*/ 499 w 538"/>
                  <a:gd name="T17" fmla="*/ 50 h 760"/>
                  <a:gd name="T18" fmla="*/ 468 w 538"/>
                  <a:gd name="T19" fmla="*/ 9 h 760"/>
                  <a:gd name="T20" fmla="*/ 444 w 538"/>
                  <a:gd name="T21" fmla="*/ 21 h 760"/>
                  <a:gd name="T22" fmla="*/ 425 w 538"/>
                  <a:gd name="T23" fmla="*/ 23 h 760"/>
                  <a:gd name="T24" fmla="*/ 400 w 538"/>
                  <a:gd name="T25" fmla="*/ 33 h 760"/>
                  <a:gd name="T26" fmla="*/ 377 w 538"/>
                  <a:gd name="T27" fmla="*/ 69 h 760"/>
                  <a:gd name="T28" fmla="*/ 361 w 538"/>
                  <a:gd name="T29" fmla="*/ 85 h 760"/>
                  <a:gd name="T30" fmla="*/ 328 w 538"/>
                  <a:gd name="T31" fmla="*/ 96 h 760"/>
                  <a:gd name="T32" fmla="*/ 298 w 538"/>
                  <a:gd name="T33" fmla="*/ 115 h 760"/>
                  <a:gd name="T34" fmla="*/ 281 w 538"/>
                  <a:gd name="T35" fmla="*/ 161 h 760"/>
                  <a:gd name="T36" fmla="*/ 241 w 538"/>
                  <a:gd name="T37" fmla="*/ 187 h 760"/>
                  <a:gd name="T38" fmla="*/ 235 w 538"/>
                  <a:gd name="T39" fmla="*/ 201 h 760"/>
                  <a:gd name="T40" fmla="*/ 241 w 538"/>
                  <a:gd name="T41" fmla="*/ 223 h 760"/>
                  <a:gd name="T42" fmla="*/ 235 w 538"/>
                  <a:gd name="T43" fmla="*/ 256 h 760"/>
                  <a:gd name="T44" fmla="*/ 219 w 538"/>
                  <a:gd name="T45" fmla="*/ 306 h 760"/>
                  <a:gd name="T46" fmla="*/ 193 w 538"/>
                  <a:gd name="T47" fmla="*/ 362 h 760"/>
                  <a:gd name="T48" fmla="*/ 174 w 538"/>
                  <a:gd name="T49" fmla="*/ 390 h 760"/>
                  <a:gd name="T50" fmla="*/ 145 w 538"/>
                  <a:gd name="T51" fmla="*/ 436 h 760"/>
                  <a:gd name="T52" fmla="*/ 139 w 538"/>
                  <a:gd name="T53" fmla="*/ 456 h 760"/>
                  <a:gd name="T54" fmla="*/ 97 w 538"/>
                  <a:gd name="T55" fmla="*/ 474 h 760"/>
                  <a:gd name="T56" fmla="*/ 59 w 538"/>
                  <a:gd name="T57" fmla="*/ 500 h 760"/>
                  <a:gd name="T58" fmla="*/ 24 w 538"/>
                  <a:gd name="T59" fmla="*/ 527 h 760"/>
                  <a:gd name="T60" fmla="*/ 14 w 538"/>
                  <a:gd name="T61" fmla="*/ 551 h 760"/>
                  <a:gd name="T62" fmla="*/ 4 w 538"/>
                  <a:gd name="T63" fmla="*/ 599 h 760"/>
                  <a:gd name="T64" fmla="*/ 13 w 538"/>
                  <a:gd name="T65" fmla="*/ 650 h 760"/>
                  <a:gd name="T66" fmla="*/ 22 w 538"/>
                  <a:gd name="T67" fmla="*/ 686 h 760"/>
                  <a:gd name="T68" fmla="*/ 33 w 538"/>
                  <a:gd name="T69" fmla="*/ 742 h 760"/>
                  <a:gd name="T70" fmla="*/ 96 w 538"/>
                  <a:gd name="T71" fmla="*/ 747 h 760"/>
                  <a:gd name="T72" fmla="*/ 173 w 538"/>
                  <a:gd name="T73" fmla="*/ 704 h 760"/>
                  <a:gd name="T74" fmla="*/ 188 w 538"/>
                  <a:gd name="T75" fmla="*/ 671 h 760"/>
                  <a:gd name="T76" fmla="*/ 193 w 538"/>
                  <a:gd name="T77" fmla="*/ 655 h 760"/>
                  <a:gd name="T78" fmla="*/ 193 w 538"/>
                  <a:gd name="T79" fmla="*/ 655 h 760"/>
                  <a:gd name="T80" fmla="*/ 207 w 538"/>
                  <a:gd name="T81" fmla="*/ 644 h 760"/>
                  <a:gd name="T82" fmla="*/ 212 w 538"/>
                  <a:gd name="T83" fmla="*/ 590 h 760"/>
                  <a:gd name="T84" fmla="*/ 213 w 538"/>
                  <a:gd name="T85" fmla="*/ 589 h 760"/>
                  <a:gd name="T86" fmla="*/ 213 w 538"/>
                  <a:gd name="T87" fmla="*/ 586 h 760"/>
                  <a:gd name="T88" fmla="*/ 213 w 538"/>
                  <a:gd name="T89" fmla="*/ 584 h 760"/>
                  <a:gd name="T90" fmla="*/ 214 w 538"/>
                  <a:gd name="T91" fmla="*/ 582 h 760"/>
                  <a:gd name="T92" fmla="*/ 189 w 538"/>
                  <a:gd name="T93" fmla="*/ 510 h 760"/>
                  <a:gd name="T94" fmla="*/ 231 w 538"/>
                  <a:gd name="T95" fmla="*/ 427 h 760"/>
                  <a:gd name="T96" fmla="*/ 240 w 538"/>
                  <a:gd name="T97" fmla="*/ 314 h 760"/>
                  <a:gd name="T98" fmla="*/ 275 w 538"/>
                  <a:gd name="T99" fmla="*/ 228 h 760"/>
                  <a:gd name="T100" fmla="*/ 275 w 538"/>
                  <a:gd name="T101" fmla="*/ 220 h 760"/>
                  <a:gd name="T102" fmla="*/ 275 w 538"/>
                  <a:gd name="T103" fmla="*/ 218 h 760"/>
                  <a:gd name="T104" fmla="*/ 276 w 538"/>
                  <a:gd name="T105" fmla="*/ 217 h 760"/>
                  <a:gd name="T106" fmla="*/ 277 w 538"/>
                  <a:gd name="T107" fmla="*/ 215 h 760"/>
                  <a:gd name="T108" fmla="*/ 302 w 538"/>
                  <a:gd name="T109" fmla="*/ 202 h 760"/>
                  <a:gd name="T110" fmla="*/ 342 w 538"/>
                  <a:gd name="T111" fmla="*/ 142 h 760"/>
                  <a:gd name="T112" fmla="*/ 360 w 538"/>
                  <a:gd name="T113" fmla="*/ 125 h 760"/>
                  <a:gd name="T114" fmla="*/ 361 w 538"/>
                  <a:gd name="T115" fmla="*/ 125 h 760"/>
                  <a:gd name="T116" fmla="*/ 363 w 538"/>
                  <a:gd name="T117" fmla="*/ 125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8" h="760">
                    <a:moveTo>
                      <a:pt x="370" y="57"/>
                    </a:moveTo>
                    <a:cubicBezTo>
                      <a:pt x="368" y="57"/>
                      <a:pt x="365" y="58"/>
                      <a:pt x="365" y="56"/>
                    </a:cubicBezTo>
                    <a:cubicBezTo>
                      <a:pt x="365" y="55"/>
                      <a:pt x="362" y="52"/>
                      <a:pt x="362" y="52"/>
                    </a:cubicBezTo>
                    <a:cubicBezTo>
                      <a:pt x="362" y="51"/>
                      <a:pt x="360" y="49"/>
                      <a:pt x="363" y="48"/>
                    </a:cubicBezTo>
                    <a:cubicBezTo>
                      <a:pt x="365" y="46"/>
                      <a:pt x="372" y="43"/>
                      <a:pt x="373" y="43"/>
                    </a:cubicBezTo>
                    <a:cubicBezTo>
                      <a:pt x="373" y="43"/>
                      <a:pt x="376" y="38"/>
                      <a:pt x="377" y="37"/>
                    </a:cubicBezTo>
                    <a:cubicBezTo>
                      <a:pt x="378" y="37"/>
                      <a:pt x="384" y="37"/>
                      <a:pt x="384" y="37"/>
                    </a:cubicBezTo>
                    <a:cubicBezTo>
                      <a:pt x="384" y="37"/>
                      <a:pt x="385" y="38"/>
                      <a:pt x="387" y="38"/>
                    </a:cubicBezTo>
                    <a:cubicBezTo>
                      <a:pt x="389" y="39"/>
                      <a:pt x="393" y="36"/>
                      <a:pt x="391" y="39"/>
                    </a:cubicBezTo>
                    <a:cubicBezTo>
                      <a:pt x="388" y="41"/>
                      <a:pt x="387" y="42"/>
                      <a:pt x="386" y="42"/>
                    </a:cubicBezTo>
                    <a:cubicBezTo>
                      <a:pt x="385" y="43"/>
                      <a:pt x="380" y="47"/>
                      <a:pt x="380" y="49"/>
                    </a:cubicBezTo>
                    <a:cubicBezTo>
                      <a:pt x="379" y="51"/>
                      <a:pt x="380" y="51"/>
                      <a:pt x="379" y="52"/>
                    </a:cubicBezTo>
                    <a:cubicBezTo>
                      <a:pt x="377" y="53"/>
                      <a:pt x="371" y="56"/>
                      <a:pt x="370" y="57"/>
                    </a:cubicBezTo>
                    <a:close/>
                    <a:moveTo>
                      <a:pt x="383" y="61"/>
                    </a:moveTo>
                    <a:cubicBezTo>
                      <a:pt x="383" y="61"/>
                      <a:pt x="383" y="61"/>
                      <a:pt x="383" y="61"/>
                    </a:cubicBezTo>
                    <a:cubicBezTo>
                      <a:pt x="383" y="61"/>
                      <a:pt x="386" y="62"/>
                      <a:pt x="386" y="61"/>
                    </a:cubicBezTo>
                    <a:cubicBezTo>
                      <a:pt x="386" y="61"/>
                      <a:pt x="387" y="59"/>
                      <a:pt x="387" y="56"/>
                    </a:cubicBezTo>
                    <a:cubicBezTo>
                      <a:pt x="388" y="53"/>
                      <a:pt x="390" y="53"/>
                      <a:pt x="391" y="52"/>
                    </a:cubicBezTo>
                    <a:cubicBezTo>
                      <a:pt x="392" y="51"/>
                      <a:pt x="391" y="51"/>
                      <a:pt x="392" y="49"/>
                    </a:cubicBezTo>
                    <a:cubicBezTo>
                      <a:pt x="392" y="47"/>
                      <a:pt x="391" y="47"/>
                      <a:pt x="389" y="46"/>
                    </a:cubicBezTo>
                    <a:cubicBezTo>
                      <a:pt x="386" y="46"/>
                      <a:pt x="386" y="48"/>
                      <a:pt x="384" y="48"/>
                    </a:cubicBezTo>
                    <a:cubicBezTo>
                      <a:pt x="383" y="49"/>
                      <a:pt x="383" y="51"/>
                      <a:pt x="384" y="52"/>
                    </a:cubicBezTo>
                    <a:cubicBezTo>
                      <a:pt x="384" y="53"/>
                      <a:pt x="382" y="54"/>
                      <a:pt x="380" y="55"/>
                    </a:cubicBezTo>
                    <a:cubicBezTo>
                      <a:pt x="378" y="57"/>
                      <a:pt x="378" y="59"/>
                      <a:pt x="378" y="59"/>
                    </a:cubicBezTo>
                    <a:cubicBezTo>
                      <a:pt x="383" y="61"/>
                      <a:pt x="383" y="61"/>
                      <a:pt x="383" y="61"/>
                    </a:cubicBezTo>
                    <a:close/>
                    <a:moveTo>
                      <a:pt x="363" y="126"/>
                    </a:move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7" y="127"/>
                      <a:pt x="367" y="127"/>
                      <a:pt x="367" y="127"/>
                    </a:cubicBezTo>
                    <a:cubicBezTo>
                      <a:pt x="374" y="135"/>
                      <a:pt x="374" y="135"/>
                      <a:pt x="374" y="135"/>
                    </a:cubicBezTo>
                    <a:cubicBezTo>
                      <a:pt x="380" y="142"/>
                      <a:pt x="380" y="142"/>
                      <a:pt x="380" y="142"/>
                    </a:cubicBezTo>
                    <a:cubicBezTo>
                      <a:pt x="380" y="142"/>
                      <a:pt x="389" y="149"/>
                      <a:pt x="391" y="150"/>
                    </a:cubicBezTo>
                    <a:cubicBezTo>
                      <a:pt x="393" y="151"/>
                      <a:pt x="404" y="153"/>
                      <a:pt x="405" y="154"/>
                    </a:cubicBezTo>
                    <a:cubicBezTo>
                      <a:pt x="408" y="150"/>
                      <a:pt x="408" y="150"/>
                      <a:pt x="408" y="150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1" y="145"/>
                      <a:pt x="411" y="145"/>
                      <a:pt x="411" y="145"/>
                    </a:cubicBezTo>
                    <a:cubicBezTo>
                      <a:pt x="416" y="142"/>
                      <a:pt x="416" y="142"/>
                      <a:pt x="416" y="142"/>
                    </a:cubicBezTo>
                    <a:cubicBezTo>
                      <a:pt x="420" y="145"/>
                      <a:pt x="420" y="145"/>
                      <a:pt x="420" y="145"/>
                    </a:cubicBezTo>
                    <a:cubicBezTo>
                      <a:pt x="430" y="147"/>
                      <a:pt x="430" y="147"/>
                      <a:pt x="430" y="147"/>
                    </a:cubicBezTo>
                    <a:cubicBezTo>
                      <a:pt x="434" y="150"/>
                      <a:pt x="434" y="150"/>
                      <a:pt x="434" y="150"/>
                    </a:cubicBezTo>
                    <a:cubicBezTo>
                      <a:pt x="434" y="150"/>
                      <a:pt x="434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8" y="146"/>
                      <a:pt x="438" y="140"/>
                      <a:pt x="438" y="140"/>
                    </a:cubicBezTo>
                    <a:cubicBezTo>
                      <a:pt x="438" y="140"/>
                      <a:pt x="435" y="138"/>
                      <a:pt x="438" y="136"/>
                    </a:cubicBezTo>
                    <a:cubicBezTo>
                      <a:pt x="441" y="133"/>
                      <a:pt x="445" y="130"/>
                      <a:pt x="445" y="130"/>
                    </a:cubicBezTo>
                    <a:cubicBezTo>
                      <a:pt x="445" y="130"/>
                      <a:pt x="447" y="129"/>
                      <a:pt x="447" y="126"/>
                    </a:cubicBezTo>
                    <a:cubicBezTo>
                      <a:pt x="447" y="123"/>
                      <a:pt x="445" y="115"/>
                      <a:pt x="445" y="115"/>
                    </a:cubicBezTo>
                    <a:cubicBezTo>
                      <a:pt x="445" y="115"/>
                      <a:pt x="443" y="110"/>
                      <a:pt x="443" y="108"/>
                    </a:cubicBezTo>
                    <a:cubicBezTo>
                      <a:pt x="445" y="96"/>
                      <a:pt x="440" y="88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8" y="82"/>
                      <a:pt x="448" y="82"/>
                    </a:cubicBezTo>
                    <a:cubicBezTo>
                      <a:pt x="448" y="77"/>
                      <a:pt x="442" y="72"/>
                      <a:pt x="449" y="71"/>
                    </a:cubicBezTo>
                    <a:cubicBezTo>
                      <a:pt x="452" y="69"/>
                      <a:pt x="452" y="69"/>
                      <a:pt x="452" y="69"/>
                    </a:cubicBezTo>
                    <a:cubicBezTo>
                      <a:pt x="461" y="69"/>
                      <a:pt x="461" y="69"/>
                      <a:pt x="461" y="69"/>
                    </a:cubicBezTo>
                    <a:cubicBezTo>
                      <a:pt x="463" y="63"/>
                      <a:pt x="463" y="63"/>
                      <a:pt x="463" y="63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70" y="59"/>
                      <a:pt x="474" y="58"/>
                      <a:pt x="476" y="59"/>
                    </a:cubicBezTo>
                    <a:cubicBezTo>
                      <a:pt x="478" y="62"/>
                      <a:pt x="478" y="64"/>
                      <a:pt x="482" y="65"/>
                    </a:cubicBezTo>
                    <a:cubicBezTo>
                      <a:pt x="494" y="69"/>
                      <a:pt x="494" y="69"/>
                      <a:pt x="494" y="69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4"/>
                      <a:pt x="503" y="76"/>
                      <a:pt x="504" y="77"/>
                    </a:cubicBezTo>
                    <a:cubicBezTo>
                      <a:pt x="504" y="79"/>
                      <a:pt x="505" y="82"/>
                      <a:pt x="505" y="82"/>
                    </a:cubicBezTo>
                    <a:cubicBezTo>
                      <a:pt x="505" y="82"/>
                      <a:pt x="504" y="85"/>
                      <a:pt x="504" y="87"/>
                    </a:cubicBezTo>
                    <a:cubicBezTo>
                      <a:pt x="503" y="88"/>
                      <a:pt x="503" y="91"/>
                      <a:pt x="503" y="92"/>
                    </a:cubicBezTo>
                    <a:cubicBezTo>
                      <a:pt x="503" y="93"/>
                      <a:pt x="503" y="94"/>
                      <a:pt x="503" y="95"/>
                    </a:cubicBezTo>
                    <a:cubicBezTo>
                      <a:pt x="503" y="97"/>
                      <a:pt x="504" y="100"/>
                      <a:pt x="505" y="101"/>
                    </a:cubicBezTo>
                    <a:cubicBezTo>
                      <a:pt x="505" y="102"/>
                      <a:pt x="510" y="105"/>
                      <a:pt x="510" y="105"/>
                    </a:cubicBezTo>
                    <a:cubicBezTo>
                      <a:pt x="510" y="105"/>
                      <a:pt x="510" y="105"/>
                      <a:pt x="509" y="106"/>
                    </a:cubicBezTo>
                    <a:cubicBezTo>
                      <a:pt x="509" y="106"/>
                      <a:pt x="509" y="107"/>
                      <a:pt x="510" y="107"/>
                    </a:cubicBezTo>
                    <a:cubicBezTo>
                      <a:pt x="512" y="107"/>
                      <a:pt x="515" y="106"/>
                      <a:pt x="515" y="106"/>
                    </a:cubicBezTo>
                    <a:cubicBezTo>
                      <a:pt x="515" y="106"/>
                      <a:pt x="515" y="97"/>
                      <a:pt x="514" y="94"/>
                    </a:cubicBezTo>
                    <a:cubicBezTo>
                      <a:pt x="513" y="90"/>
                      <a:pt x="518" y="86"/>
                      <a:pt x="518" y="86"/>
                    </a:cubicBezTo>
                    <a:cubicBezTo>
                      <a:pt x="525" y="79"/>
                      <a:pt x="525" y="79"/>
                      <a:pt x="525" y="79"/>
                    </a:cubicBezTo>
                    <a:cubicBezTo>
                      <a:pt x="524" y="71"/>
                      <a:pt x="524" y="71"/>
                      <a:pt x="524" y="71"/>
                    </a:cubicBezTo>
                    <a:cubicBezTo>
                      <a:pt x="532" y="72"/>
                      <a:pt x="532" y="72"/>
                      <a:pt x="532" y="72"/>
                    </a:cubicBezTo>
                    <a:cubicBezTo>
                      <a:pt x="532" y="72"/>
                      <a:pt x="538" y="69"/>
                      <a:pt x="536" y="65"/>
                    </a:cubicBezTo>
                    <a:cubicBezTo>
                      <a:pt x="534" y="60"/>
                      <a:pt x="532" y="52"/>
                      <a:pt x="530" y="54"/>
                    </a:cubicBezTo>
                    <a:cubicBezTo>
                      <a:pt x="527" y="56"/>
                      <a:pt x="522" y="62"/>
                      <a:pt x="522" y="62"/>
                    </a:cubicBezTo>
                    <a:cubicBezTo>
                      <a:pt x="521" y="52"/>
                      <a:pt x="521" y="52"/>
                      <a:pt x="521" y="52"/>
                    </a:cubicBezTo>
                    <a:cubicBezTo>
                      <a:pt x="513" y="55"/>
                      <a:pt x="513" y="55"/>
                      <a:pt x="513" y="55"/>
                    </a:cubicBezTo>
                    <a:cubicBezTo>
                      <a:pt x="505" y="53"/>
                      <a:pt x="505" y="53"/>
                      <a:pt x="505" y="53"/>
                    </a:cubicBezTo>
                    <a:cubicBezTo>
                      <a:pt x="505" y="53"/>
                      <a:pt x="502" y="49"/>
                      <a:pt x="499" y="50"/>
                    </a:cubicBezTo>
                    <a:cubicBezTo>
                      <a:pt x="496" y="50"/>
                      <a:pt x="491" y="50"/>
                      <a:pt x="491" y="50"/>
                    </a:cubicBezTo>
                    <a:cubicBezTo>
                      <a:pt x="491" y="50"/>
                      <a:pt x="487" y="47"/>
                      <a:pt x="489" y="46"/>
                    </a:cubicBezTo>
                    <a:cubicBezTo>
                      <a:pt x="492" y="46"/>
                      <a:pt x="498" y="47"/>
                      <a:pt x="501" y="46"/>
                    </a:cubicBezTo>
                    <a:cubicBezTo>
                      <a:pt x="503" y="46"/>
                      <a:pt x="519" y="42"/>
                      <a:pt x="519" y="42"/>
                    </a:cubicBezTo>
                    <a:cubicBezTo>
                      <a:pt x="520" y="35"/>
                      <a:pt x="520" y="35"/>
                      <a:pt x="520" y="35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15" y="20"/>
                      <a:pt x="515" y="20"/>
                      <a:pt x="515" y="20"/>
                    </a:cubicBezTo>
                    <a:cubicBezTo>
                      <a:pt x="510" y="12"/>
                      <a:pt x="510" y="12"/>
                      <a:pt x="510" y="12"/>
                    </a:cubicBezTo>
                    <a:cubicBezTo>
                      <a:pt x="510" y="12"/>
                      <a:pt x="509" y="9"/>
                      <a:pt x="507" y="9"/>
                    </a:cubicBezTo>
                    <a:cubicBezTo>
                      <a:pt x="504" y="9"/>
                      <a:pt x="496" y="13"/>
                      <a:pt x="496" y="13"/>
                    </a:cubicBezTo>
                    <a:cubicBezTo>
                      <a:pt x="490" y="9"/>
                      <a:pt x="490" y="9"/>
                      <a:pt x="490" y="9"/>
                    </a:cubicBezTo>
                    <a:cubicBezTo>
                      <a:pt x="481" y="10"/>
                      <a:pt x="481" y="10"/>
                      <a:pt x="481" y="10"/>
                    </a:cubicBezTo>
                    <a:cubicBezTo>
                      <a:pt x="468" y="6"/>
                      <a:pt x="468" y="6"/>
                      <a:pt x="468" y="6"/>
                    </a:cubicBezTo>
                    <a:cubicBezTo>
                      <a:pt x="468" y="9"/>
                      <a:pt x="468" y="9"/>
                      <a:pt x="468" y="9"/>
                    </a:cubicBezTo>
                    <a:cubicBezTo>
                      <a:pt x="468" y="9"/>
                      <a:pt x="464" y="8"/>
                      <a:pt x="463" y="6"/>
                    </a:cubicBezTo>
                    <a:cubicBezTo>
                      <a:pt x="463" y="4"/>
                      <a:pt x="463" y="2"/>
                      <a:pt x="463" y="2"/>
                    </a:cubicBezTo>
                    <a:cubicBezTo>
                      <a:pt x="458" y="3"/>
                      <a:pt x="458" y="3"/>
                      <a:pt x="458" y="3"/>
                    </a:cubicBezTo>
                    <a:cubicBezTo>
                      <a:pt x="456" y="3"/>
                      <a:pt x="456" y="3"/>
                      <a:pt x="456" y="3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47" y="6"/>
                      <a:pt x="447" y="6"/>
                      <a:pt x="447" y="6"/>
                    </a:cubicBezTo>
                    <a:cubicBezTo>
                      <a:pt x="451" y="13"/>
                      <a:pt x="451" y="13"/>
                      <a:pt x="451" y="13"/>
                    </a:cubicBezTo>
                    <a:cubicBezTo>
                      <a:pt x="447" y="21"/>
                      <a:pt x="447" y="21"/>
                      <a:pt x="447" y="21"/>
                    </a:cubicBezTo>
                    <a:cubicBezTo>
                      <a:pt x="450" y="26"/>
                      <a:pt x="450" y="26"/>
                      <a:pt x="450" y="26"/>
                    </a:cubicBezTo>
                    <a:cubicBezTo>
                      <a:pt x="450" y="33"/>
                      <a:pt x="450" y="33"/>
                      <a:pt x="450" y="33"/>
                    </a:cubicBezTo>
                    <a:cubicBezTo>
                      <a:pt x="446" y="41"/>
                      <a:pt x="446" y="41"/>
                      <a:pt x="446" y="41"/>
                    </a:cubicBezTo>
                    <a:cubicBezTo>
                      <a:pt x="440" y="36"/>
                      <a:pt x="440" y="36"/>
                      <a:pt x="440" y="36"/>
                    </a:cubicBezTo>
                    <a:cubicBezTo>
                      <a:pt x="441" y="29"/>
                      <a:pt x="441" y="29"/>
                      <a:pt x="441" y="29"/>
                    </a:cubicBezTo>
                    <a:cubicBezTo>
                      <a:pt x="444" y="21"/>
                      <a:pt x="444" y="21"/>
                      <a:pt x="444" y="21"/>
                    </a:cubicBezTo>
                    <a:cubicBezTo>
                      <a:pt x="440" y="13"/>
                      <a:pt x="440" y="13"/>
                      <a:pt x="440" y="13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32" y="30"/>
                      <a:pt x="432" y="30"/>
                      <a:pt x="432" y="30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8" y="46"/>
                      <a:pt x="428" y="46"/>
                      <a:pt x="428" y="46"/>
                    </a:cubicBezTo>
                    <a:cubicBezTo>
                      <a:pt x="426" y="53"/>
                      <a:pt x="426" y="53"/>
                      <a:pt x="426" y="53"/>
                    </a:cubicBezTo>
                    <a:cubicBezTo>
                      <a:pt x="425" y="62"/>
                      <a:pt x="425" y="62"/>
                      <a:pt x="425" y="62"/>
                    </a:cubicBezTo>
                    <a:cubicBezTo>
                      <a:pt x="425" y="62"/>
                      <a:pt x="425" y="64"/>
                      <a:pt x="423" y="64"/>
                    </a:cubicBezTo>
                    <a:cubicBezTo>
                      <a:pt x="421" y="65"/>
                      <a:pt x="417" y="63"/>
                      <a:pt x="417" y="63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9" y="43"/>
                      <a:pt x="419" y="43"/>
                      <a:pt x="419" y="43"/>
                    </a:cubicBezTo>
                    <a:cubicBezTo>
                      <a:pt x="422" y="37"/>
                      <a:pt x="422" y="37"/>
                      <a:pt x="422" y="37"/>
                    </a:cubicBezTo>
                    <a:cubicBezTo>
                      <a:pt x="426" y="29"/>
                      <a:pt x="426" y="29"/>
                      <a:pt x="426" y="29"/>
                    </a:cubicBezTo>
                    <a:cubicBezTo>
                      <a:pt x="426" y="29"/>
                      <a:pt x="426" y="24"/>
                      <a:pt x="425" y="23"/>
                    </a:cubicBezTo>
                    <a:cubicBezTo>
                      <a:pt x="425" y="23"/>
                      <a:pt x="423" y="22"/>
                      <a:pt x="424" y="22"/>
                    </a:cubicBezTo>
                    <a:cubicBezTo>
                      <a:pt x="424" y="21"/>
                      <a:pt x="428" y="17"/>
                      <a:pt x="428" y="17"/>
                    </a:cubicBezTo>
                    <a:cubicBezTo>
                      <a:pt x="428" y="17"/>
                      <a:pt x="428" y="14"/>
                      <a:pt x="425" y="12"/>
                    </a:cubicBezTo>
                    <a:cubicBezTo>
                      <a:pt x="423" y="11"/>
                      <a:pt x="421" y="9"/>
                      <a:pt x="419" y="10"/>
                    </a:cubicBezTo>
                    <a:cubicBezTo>
                      <a:pt x="418" y="11"/>
                      <a:pt x="413" y="13"/>
                      <a:pt x="413" y="14"/>
                    </a:cubicBezTo>
                    <a:cubicBezTo>
                      <a:pt x="412" y="15"/>
                      <a:pt x="413" y="17"/>
                      <a:pt x="414" y="18"/>
                    </a:cubicBezTo>
                    <a:cubicBezTo>
                      <a:pt x="415" y="18"/>
                      <a:pt x="416" y="19"/>
                      <a:pt x="417" y="19"/>
                    </a:cubicBezTo>
                    <a:cubicBezTo>
                      <a:pt x="417" y="20"/>
                      <a:pt x="418" y="23"/>
                      <a:pt x="417" y="24"/>
                    </a:cubicBezTo>
                    <a:cubicBezTo>
                      <a:pt x="416" y="25"/>
                      <a:pt x="417" y="28"/>
                      <a:pt x="414" y="27"/>
                    </a:cubicBezTo>
                    <a:cubicBezTo>
                      <a:pt x="412" y="26"/>
                      <a:pt x="406" y="22"/>
                      <a:pt x="406" y="22"/>
                    </a:cubicBezTo>
                    <a:cubicBezTo>
                      <a:pt x="405" y="22"/>
                      <a:pt x="406" y="18"/>
                      <a:pt x="404" y="22"/>
                    </a:cubicBezTo>
                    <a:cubicBezTo>
                      <a:pt x="402" y="25"/>
                      <a:pt x="401" y="26"/>
                      <a:pt x="402" y="28"/>
                    </a:cubicBezTo>
                    <a:cubicBezTo>
                      <a:pt x="403" y="30"/>
                      <a:pt x="404" y="30"/>
                      <a:pt x="404" y="31"/>
                    </a:cubicBezTo>
                    <a:cubicBezTo>
                      <a:pt x="404" y="32"/>
                      <a:pt x="400" y="32"/>
                      <a:pt x="400" y="33"/>
                    </a:cubicBezTo>
                    <a:cubicBezTo>
                      <a:pt x="400" y="34"/>
                      <a:pt x="399" y="35"/>
                      <a:pt x="401" y="37"/>
                    </a:cubicBezTo>
                    <a:cubicBezTo>
                      <a:pt x="403" y="38"/>
                      <a:pt x="405" y="39"/>
                      <a:pt x="405" y="39"/>
                    </a:cubicBezTo>
                    <a:cubicBezTo>
                      <a:pt x="405" y="39"/>
                      <a:pt x="407" y="42"/>
                      <a:pt x="406" y="42"/>
                    </a:cubicBezTo>
                    <a:cubicBezTo>
                      <a:pt x="406" y="43"/>
                      <a:pt x="400" y="42"/>
                      <a:pt x="400" y="43"/>
                    </a:cubicBezTo>
                    <a:cubicBezTo>
                      <a:pt x="400" y="44"/>
                      <a:pt x="400" y="46"/>
                      <a:pt x="400" y="47"/>
                    </a:cubicBezTo>
                    <a:cubicBezTo>
                      <a:pt x="400" y="48"/>
                      <a:pt x="400" y="50"/>
                      <a:pt x="400" y="50"/>
                    </a:cubicBezTo>
                    <a:cubicBezTo>
                      <a:pt x="400" y="51"/>
                      <a:pt x="396" y="51"/>
                      <a:pt x="395" y="52"/>
                    </a:cubicBezTo>
                    <a:cubicBezTo>
                      <a:pt x="393" y="53"/>
                      <a:pt x="392" y="56"/>
                      <a:pt x="392" y="58"/>
                    </a:cubicBezTo>
                    <a:cubicBezTo>
                      <a:pt x="391" y="60"/>
                      <a:pt x="391" y="62"/>
                      <a:pt x="391" y="63"/>
                    </a:cubicBezTo>
                    <a:cubicBezTo>
                      <a:pt x="391" y="64"/>
                      <a:pt x="389" y="66"/>
                      <a:pt x="389" y="66"/>
                    </a:cubicBezTo>
                    <a:cubicBezTo>
                      <a:pt x="389" y="66"/>
                      <a:pt x="389" y="67"/>
                      <a:pt x="387" y="66"/>
                    </a:cubicBezTo>
                    <a:cubicBezTo>
                      <a:pt x="385" y="66"/>
                      <a:pt x="378" y="62"/>
                      <a:pt x="377" y="62"/>
                    </a:cubicBezTo>
                    <a:cubicBezTo>
                      <a:pt x="375" y="62"/>
                      <a:pt x="373" y="63"/>
                      <a:pt x="373" y="65"/>
                    </a:cubicBezTo>
                    <a:cubicBezTo>
                      <a:pt x="373" y="66"/>
                      <a:pt x="376" y="69"/>
                      <a:pt x="377" y="69"/>
                    </a:cubicBezTo>
                    <a:cubicBezTo>
                      <a:pt x="377" y="69"/>
                      <a:pt x="382" y="70"/>
                      <a:pt x="383" y="71"/>
                    </a:cubicBezTo>
                    <a:cubicBezTo>
                      <a:pt x="383" y="72"/>
                      <a:pt x="383" y="79"/>
                      <a:pt x="383" y="79"/>
                    </a:cubicBezTo>
                    <a:cubicBezTo>
                      <a:pt x="383" y="79"/>
                      <a:pt x="387" y="87"/>
                      <a:pt x="380" y="80"/>
                    </a:cubicBezTo>
                    <a:cubicBezTo>
                      <a:pt x="372" y="73"/>
                      <a:pt x="372" y="72"/>
                      <a:pt x="371" y="71"/>
                    </a:cubicBezTo>
                    <a:cubicBezTo>
                      <a:pt x="370" y="71"/>
                      <a:pt x="363" y="69"/>
                      <a:pt x="363" y="69"/>
                    </a:cubicBezTo>
                    <a:cubicBezTo>
                      <a:pt x="363" y="69"/>
                      <a:pt x="362" y="66"/>
                      <a:pt x="361" y="69"/>
                    </a:cubicBezTo>
                    <a:cubicBezTo>
                      <a:pt x="360" y="71"/>
                      <a:pt x="363" y="76"/>
                      <a:pt x="363" y="76"/>
                    </a:cubicBezTo>
                    <a:cubicBezTo>
                      <a:pt x="362" y="75"/>
                      <a:pt x="362" y="75"/>
                      <a:pt x="362" y="75"/>
                    </a:cubicBezTo>
                    <a:cubicBezTo>
                      <a:pt x="362" y="75"/>
                      <a:pt x="359" y="73"/>
                      <a:pt x="357" y="72"/>
                    </a:cubicBezTo>
                    <a:cubicBezTo>
                      <a:pt x="356" y="70"/>
                      <a:pt x="353" y="72"/>
                      <a:pt x="353" y="72"/>
                    </a:cubicBezTo>
                    <a:cubicBezTo>
                      <a:pt x="353" y="72"/>
                      <a:pt x="352" y="73"/>
                      <a:pt x="350" y="75"/>
                    </a:cubicBezTo>
                    <a:cubicBezTo>
                      <a:pt x="349" y="76"/>
                      <a:pt x="345" y="72"/>
                      <a:pt x="349" y="77"/>
                    </a:cubicBezTo>
                    <a:cubicBezTo>
                      <a:pt x="352" y="81"/>
                      <a:pt x="355" y="82"/>
                      <a:pt x="356" y="83"/>
                    </a:cubicBezTo>
                    <a:cubicBezTo>
                      <a:pt x="356" y="83"/>
                      <a:pt x="360" y="84"/>
                      <a:pt x="361" y="85"/>
                    </a:cubicBezTo>
                    <a:cubicBezTo>
                      <a:pt x="362" y="86"/>
                      <a:pt x="362" y="89"/>
                      <a:pt x="362" y="90"/>
                    </a:cubicBezTo>
                    <a:cubicBezTo>
                      <a:pt x="362" y="90"/>
                      <a:pt x="365" y="94"/>
                      <a:pt x="360" y="91"/>
                    </a:cubicBezTo>
                    <a:cubicBezTo>
                      <a:pt x="355" y="87"/>
                      <a:pt x="355" y="86"/>
                      <a:pt x="353" y="86"/>
                    </a:cubicBezTo>
                    <a:cubicBezTo>
                      <a:pt x="352" y="86"/>
                      <a:pt x="350" y="88"/>
                      <a:pt x="350" y="88"/>
                    </a:cubicBezTo>
                    <a:cubicBezTo>
                      <a:pt x="350" y="88"/>
                      <a:pt x="344" y="87"/>
                      <a:pt x="344" y="84"/>
                    </a:cubicBezTo>
                    <a:cubicBezTo>
                      <a:pt x="343" y="81"/>
                      <a:pt x="345" y="76"/>
                      <a:pt x="341" y="77"/>
                    </a:cubicBezTo>
                    <a:cubicBezTo>
                      <a:pt x="336" y="77"/>
                      <a:pt x="335" y="79"/>
                      <a:pt x="335" y="80"/>
                    </a:cubicBezTo>
                    <a:cubicBezTo>
                      <a:pt x="335" y="81"/>
                      <a:pt x="332" y="82"/>
                      <a:pt x="335" y="85"/>
                    </a:cubicBezTo>
                    <a:cubicBezTo>
                      <a:pt x="338" y="88"/>
                      <a:pt x="340" y="90"/>
                      <a:pt x="341" y="90"/>
                    </a:cubicBezTo>
                    <a:cubicBezTo>
                      <a:pt x="341" y="90"/>
                      <a:pt x="347" y="90"/>
                      <a:pt x="344" y="91"/>
                    </a:cubicBezTo>
                    <a:cubicBezTo>
                      <a:pt x="342" y="93"/>
                      <a:pt x="338" y="93"/>
                      <a:pt x="337" y="93"/>
                    </a:cubicBezTo>
                    <a:cubicBezTo>
                      <a:pt x="336" y="93"/>
                      <a:pt x="337" y="92"/>
                      <a:pt x="336" y="93"/>
                    </a:cubicBezTo>
                    <a:cubicBezTo>
                      <a:pt x="334" y="94"/>
                      <a:pt x="329" y="99"/>
                      <a:pt x="329" y="99"/>
                    </a:cubicBezTo>
                    <a:cubicBezTo>
                      <a:pt x="329" y="99"/>
                      <a:pt x="328" y="97"/>
                      <a:pt x="328" y="96"/>
                    </a:cubicBezTo>
                    <a:cubicBezTo>
                      <a:pt x="328" y="95"/>
                      <a:pt x="332" y="93"/>
                      <a:pt x="332" y="91"/>
                    </a:cubicBezTo>
                    <a:cubicBezTo>
                      <a:pt x="332" y="89"/>
                      <a:pt x="330" y="82"/>
                      <a:pt x="330" y="82"/>
                    </a:cubicBezTo>
                    <a:cubicBezTo>
                      <a:pt x="330" y="82"/>
                      <a:pt x="326" y="80"/>
                      <a:pt x="326" y="80"/>
                    </a:cubicBezTo>
                    <a:cubicBezTo>
                      <a:pt x="325" y="79"/>
                      <a:pt x="322" y="77"/>
                      <a:pt x="321" y="78"/>
                    </a:cubicBezTo>
                    <a:cubicBezTo>
                      <a:pt x="320" y="79"/>
                      <a:pt x="318" y="82"/>
                      <a:pt x="320" y="84"/>
                    </a:cubicBezTo>
                    <a:cubicBezTo>
                      <a:pt x="322" y="87"/>
                      <a:pt x="324" y="89"/>
                      <a:pt x="323" y="89"/>
                    </a:cubicBezTo>
                    <a:cubicBezTo>
                      <a:pt x="321" y="90"/>
                      <a:pt x="320" y="91"/>
                      <a:pt x="319" y="90"/>
                    </a:cubicBezTo>
                    <a:cubicBezTo>
                      <a:pt x="318" y="90"/>
                      <a:pt x="316" y="88"/>
                      <a:pt x="313" y="89"/>
                    </a:cubicBezTo>
                    <a:cubicBezTo>
                      <a:pt x="310" y="90"/>
                      <a:pt x="307" y="96"/>
                      <a:pt x="307" y="96"/>
                    </a:cubicBezTo>
                    <a:cubicBezTo>
                      <a:pt x="307" y="96"/>
                      <a:pt x="310" y="102"/>
                      <a:pt x="311" y="103"/>
                    </a:cubicBezTo>
                    <a:cubicBezTo>
                      <a:pt x="312" y="103"/>
                      <a:pt x="313" y="105"/>
                      <a:pt x="313" y="107"/>
                    </a:cubicBezTo>
                    <a:cubicBezTo>
                      <a:pt x="312" y="109"/>
                      <a:pt x="313" y="106"/>
                      <a:pt x="311" y="107"/>
                    </a:cubicBezTo>
                    <a:cubicBezTo>
                      <a:pt x="308" y="108"/>
                      <a:pt x="307" y="109"/>
                      <a:pt x="305" y="109"/>
                    </a:cubicBezTo>
                    <a:cubicBezTo>
                      <a:pt x="303" y="109"/>
                      <a:pt x="298" y="115"/>
                      <a:pt x="298" y="115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293" y="122"/>
                      <a:pt x="291" y="123"/>
                    </a:cubicBezTo>
                    <a:cubicBezTo>
                      <a:pt x="290" y="123"/>
                      <a:pt x="294" y="122"/>
                      <a:pt x="289" y="123"/>
                    </a:cubicBezTo>
                    <a:cubicBezTo>
                      <a:pt x="285" y="125"/>
                      <a:pt x="282" y="129"/>
                      <a:pt x="281" y="131"/>
                    </a:cubicBezTo>
                    <a:cubicBezTo>
                      <a:pt x="281" y="132"/>
                      <a:pt x="277" y="132"/>
                      <a:pt x="277" y="135"/>
                    </a:cubicBezTo>
                    <a:cubicBezTo>
                      <a:pt x="277" y="137"/>
                      <a:pt x="278" y="141"/>
                      <a:pt x="277" y="142"/>
                    </a:cubicBezTo>
                    <a:cubicBezTo>
                      <a:pt x="277" y="143"/>
                      <a:pt x="277" y="143"/>
                      <a:pt x="277" y="145"/>
                    </a:cubicBezTo>
                    <a:cubicBezTo>
                      <a:pt x="277" y="147"/>
                      <a:pt x="276" y="149"/>
                      <a:pt x="279" y="149"/>
                    </a:cubicBezTo>
                    <a:cubicBezTo>
                      <a:pt x="282" y="149"/>
                      <a:pt x="286" y="147"/>
                      <a:pt x="287" y="146"/>
                    </a:cubicBezTo>
                    <a:cubicBezTo>
                      <a:pt x="287" y="145"/>
                      <a:pt x="288" y="141"/>
                      <a:pt x="289" y="143"/>
                    </a:cubicBezTo>
                    <a:cubicBezTo>
                      <a:pt x="291" y="144"/>
                      <a:pt x="291" y="148"/>
                      <a:pt x="291" y="148"/>
                    </a:cubicBezTo>
                    <a:cubicBezTo>
                      <a:pt x="291" y="148"/>
                      <a:pt x="291" y="152"/>
                      <a:pt x="291" y="153"/>
                    </a:cubicBezTo>
                    <a:cubicBezTo>
                      <a:pt x="290" y="155"/>
                      <a:pt x="297" y="153"/>
                      <a:pt x="290" y="156"/>
                    </a:cubicBezTo>
                    <a:cubicBezTo>
                      <a:pt x="283" y="160"/>
                      <a:pt x="281" y="160"/>
                      <a:pt x="281" y="161"/>
                    </a:cubicBezTo>
                    <a:cubicBezTo>
                      <a:pt x="281" y="163"/>
                      <a:pt x="285" y="168"/>
                      <a:pt x="280" y="166"/>
                    </a:cubicBezTo>
                    <a:cubicBezTo>
                      <a:pt x="275" y="165"/>
                      <a:pt x="275" y="166"/>
                      <a:pt x="275" y="165"/>
                    </a:cubicBezTo>
                    <a:cubicBezTo>
                      <a:pt x="274" y="164"/>
                      <a:pt x="276" y="170"/>
                      <a:pt x="270" y="161"/>
                    </a:cubicBezTo>
                    <a:cubicBezTo>
                      <a:pt x="264" y="152"/>
                      <a:pt x="264" y="153"/>
                      <a:pt x="264" y="151"/>
                    </a:cubicBezTo>
                    <a:cubicBezTo>
                      <a:pt x="264" y="149"/>
                      <a:pt x="263" y="142"/>
                      <a:pt x="263" y="142"/>
                    </a:cubicBezTo>
                    <a:cubicBezTo>
                      <a:pt x="263" y="142"/>
                      <a:pt x="262" y="135"/>
                      <a:pt x="259" y="138"/>
                    </a:cubicBezTo>
                    <a:cubicBezTo>
                      <a:pt x="255" y="141"/>
                      <a:pt x="255" y="146"/>
                      <a:pt x="255" y="146"/>
                    </a:cubicBezTo>
                    <a:cubicBezTo>
                      <a:pt x="255" y="146"/>
                      <a:pt x="250" y="151"/>
                      <a:pt x="249" y="152"/>
                    </a:cubicBezTo>
                    <a:cubicBezTo>
                      <a:pt x="248" y="152"/>
                      <a:pt x="246" y="152"/>
                      <a:pt x="243" y="154"/>
                    </a:cubicBezTo>
                    <a:cubicBezTo>
                      <a:pt x="241" y="157"/>
                      <a:pt x="234" y="167"/>
                      <a:pt x="234" y="167"/>
                    </a:cubicBezTo>
                    <a:cubicBezTo>
                      <a:pt x="234" y="167"/>
                      <a:pt x="230" y="174"/>
                      <a:pt x="231" y="176"/>
                    </a:cubicBezTo>
                    <a:cubicBezTo>
                      <a:pt x="232" y="178"/>
                      <a:pt x="235" y="181"/>
                      <a:pt x="235" y="181"/>
                    </a:cubicBezTo>
                    <a:cubicBezTo>
                      <a:pt x="235" y="181"/>
                      <a:pt x="236" y="180"/>
                      <a:pt x="236" y="183"/>
                    </a:cubicBezTo>
                    <a:cubicBezTo>
                      <a:pt x="236" y="186"/>
                      <a:pt x="241" y="187"/>
                      <a:pt x="241" y="187"/>
                    </a:cubicBezTo>
                    <a:cubicBezTo>
                      <a:pt x="241" y="187"/>
                      <a:pt x="243" y="188"/>
                      <a:pt x="241" y="190"/>
                    </a:cubicBezTo>
                    <a:cubicBezTo>
                      <a:pt x="238" y="192"/>
                      <a:pt x="230" y="193"/>
                      <a:pt x="230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22" y="193"/>
                      <a:pt x="218" y="198"/>
                      <a:pt x="217" y="198"/>
                    </a:cubicBezTo>
                    <a:cubicBezTo>
                      <a:pt x="215" y="199"/>
                      <a:pt x="212" y="201"/>
                      <a:pt x="211" y="204"/>
                    </a:cubicBezTo>
                    <a:cubicBezTo>
                      <a:pt x="211" y="206"/>
                      <a:pt x="202" y="214"/>
                      <a:pt x="202" y="214"/>
                    </a:cubicBezTo>
                    <a:cubicBezTo>
                      <a:pt x="202" y="214"/>
                      <a:pt x="202" y="217"/>
                      <a:pt x="202" y="218"/>
                    </a:cubicBezTo>
                    <a:cubicBezTo>
                      <a:pt x="202" y="219"/>
                      <a:pt x="198" y="221"/>
                      <a:pt x="200" y="222"/>
                    </a:cubicBezTo>
                    <a:cubicBezTo>
                      <a:pt x="202" y="223"/>
                      <a:pt x="205" y="224"/>
                      <a:pt x="207" y="220"/>
                    </a:cubicBezTo>
                    <a:cubicBezTo>
                      <a:pt x="209" y="217"/>
                      <a:pt x="209" y="212"/>
                      <a:pt x="209" y="212"/>
                    </a:cubicBezTo>
                    <a:cubicBezTo>
                      <a:pt x="209" y="212"/>
                      <a:pt x="211" y="210"/>
                      <a:pt x="213" y="210"/>
                    </a:cubicBezTo>
                    <a:cubicBezTo>
                      <a:pt x="216" y="210"/>
                      <a:pt x="219" y="207"/>
                      <a:pt x="222" y="206"/>
                    </a:cubicBezTo>
                    <a:cubicBezTo>
                      <a:pt x="225" y="206"/>
                      <a:pt x="229" y="201"/>
                      <a:pt x="230" y="201"/>
                    </a:cubicBezTo>
                    <a:cubicBezTo>
                      <a:pt x="232" y="201"/>
                      <a:pt x="231" y="202"/>
                      <a:pt x="235" y="201"/>
                    </a:cubicBezTo>
                    <a:cubicBezTo>
                      <a:pt x="239" y="201"/>
                      <a:pt x="243" y="201"/>
                      <a:pt x="244" y="200"/>
                    </a:cubicBezTo>
                    <a:cubicBezTo>
                      <a:pt x="246" y="199"/>
                      <a:pt x="254" y="204"/>
                      <a:pt x="255" y="205"/>
                    </a:cubicBezTo>
                    <a:cubicBezTo>
                      <a:pt x="255" y="206"/>
                      <a:pt x="248" y="207"/>
                      <a:pt x="251" y="209"/>
                    </a:cubicBezTo>
                    <a:cubicBezTo>
                      <a:pt x="255" y="211"/>
                      <a:pt x="255" y="212"/>
                      <a:pt x="256" y="212"/>
                    </a:cubicBezTo>
                    <a:cubicBezTo>
                      <a:pt x="257" y="212"/>
                      <a:pt x="259" y="211"/>
                      <a:pt x="262" y="210"/>
                    </a:cubicBezTo>
                    <a:cubicBezTo>
                      <a:pt x="264" y="208"/>
                      <a:pt x="260" y="205"/>
                      <a:pt x="266" y="207"/>
                    </a:cubicBezTo>
                    <a:cubicBezTo>
                      <a:pt x="271" y="209"/>
                      <a:pt x="271" y="211"/>
                      <a:pt x="271" y="211"/>
                    </a:cubicBezTo>
                    <a:cubicBezTo>
                      <a:pt x="270" y="213"/>
                      <a:pt x="270" y="213"/>
                      <a:pt x="270" y="213"/>
                    </a:cubicBezTo>
                    <a:cubicBezTo>
                      <a:pt x="266" y="214"/>
                      <a:pt x="266" y="214"/>
                      <a:pt x="266" y="214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256" y="215"/>
                      <a:pt x="256" y="215"/>
                      <a:pt x="256" y="215"/>
                    </a:cubicBezTo>
                    <a:cubicBezTo>
                      <a:pt x="256" y="215"/>
                      <a:pt x="255" y="216"/>
                      <a:pt x="254" y="216"/>
                    </a:cubicBezTo>
                    <a:cubicBezTo>
                      <a:pt x="254" y="216"/>
                      <a:pt x="245" y="217"/>
                      <a:pt x="245" y="217"/>
                    </a:cubicBezTo>
                    <a:cubicBezTo>
                      <a:pt x="241" y="223"/>
                      <a:pt x="241" y="223"/>
                      <a:pt x="241" y="223"/>
                    </a:cubicBezTo>
                    <a:cubicBezTo>
                      <a:pt x="241" y="223"/>
                      <a:pt x="244" y="227"/>
                      <a:pt x="244" y="227"/>
                    </a:cubicBezTo>
                    <a:cubicBezTo>
                      <a:pt x="245" y="227"/>
                      <a:pt x="251" y="225"/>
                      <a:pt x="251" y="226"/>
                    </a:cubicBezTo>
                    <a:cubicBezTo>
                      <a:pt x="252" y="226"/>
                      <a:pt x="253" y="228"/>
                      <a:pt x="252" y="229"/>
                    </a:cubicBezTo>
                    <a:cubicBezTo>
                      <a:pt x="252" y="230"/>
                      <a:pt x="248" y="233"/>
                      <a:pt x="248" y="233"/>
                    </a:cubicBezTo>
                    <a:cubicBezTo>
                      <a:pt x="246" y="237"/>
                      <a:pt x="246" y="237"/>
                      <a:pt x="246" y="237"/>
                    </a:cubicBezTo>
                    <a:cubicBezTo>
                      <a:pt x="246" y="237"/>
                      <a:pt x="250" y="238"/>
                      <a:pt x="251" y="238"/>
                    </a:cubicBezTo>
                    <a:cubicBezTo>
                      <a:pt x="251" y="238"/>
                      <a:pt x="257" y="238"/>
                      <a:pt x="256" y="239"/>
                    </a:cubicBezTo>
                    <a:cubicBezTo>
                      <a:pt x="256" y="239"/>
                      <a:pt x="247" y="240"/>
                      <a:pt x="247" y="240"/>
                    </a:cubicBezTo>
                    <a:cubicBezTo>
                      <a:pt x="247" y="240"/>
                      <a:pt x="239" y="239"/>
                      <a:pt x="240" y="239"/>
                    </a:cubicBezTo>
                    <a:cubicBezTo>
                      <a:pt x="240" y="240"/>
                      <a:pt x="239" y="242"/>
                      <a:pt x="239" y="243"/>
                    </a:cubicBezTo>
                    <a:cubicBezTo>
                      <a:pt x="239" y="243"/>
                      <a:pt x="237" y="246"/>
                      <a:pt x="237" y="246"/>
                    </a:cubicBezTo>
                    <a:cubicBezTo>
                      <a:pt x="236" y="246"/>
                      <a:pt x="234" y="246"/>
                      <a:pt x="233" y="247"/>
                    </a:cubicBezTo>
                    <a:cubicBezTo>
                      <a:pt x="233" y="248"/>
                      <a:pt x="232" y="250"/>
                      <a:pt x="232" y="252"/>
                    </a:cubicBezTo>
                    <a:cubicBezTo>
                      <a:pt x="232" y="253"/>
                      <a:pt x="235" y="256"/>
                      <a:pt x="235" y="256"/>
                    </a:cubicBezTo>
                    <a:cubicBezTo>
                      <a:pt x="234" y="258"/>
                      <a:pt x="234" y="258"/>
                      <a:pt x="234" y="258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30" y="262"/>
                      <a:pt x="228" y="263"/>
                      <a:pt x="228" y="264"/>
                    </a:cubicBezTo>
                    <a:cubicBezTo>
                      <a:pt x="229" y="264"/>
                      <a:pt x="225" y="266"/>
                      <a:pt x="225" y="266"/>
                    </a:cubicBezTo>
                    <a:cubicBezTo>
                      <a:pt x="218" y="270"/>
                      <a:pt x="218" y="270"/>
                      <a:pt x="218" y="270"/>
                    </a:cubicBezTo>
                    <a:cubicBezTo>
                      <a:pt x="218" y="270"/>
                      <a:pt x="219" y="273"/>
                      <a:pt x="219" y="274"/>
                    </a:cubicBezTo>
                    <a:cubicBezTo>
                      <a:pt x="219" y="274"/>
                      <a:pt x="222" y="276"/>
                      <a:pt x="220" y="278"/>
                    </a:cubicBezTo>
                    <a:cubicBezTo>
                      <a:pt x="218" y="279"/>
                      <a:pt x="216" y="280"/>
                      <a:pt x="215" y="281"/>
                    </a:cubicBezTo>
                    <a:cubicBezTo>
                      <a:pt x="215" y="281"/>
                      <a:pt x="213" y="282"/>
                      <a:pt x="213" y="285"/>
                    </a:cubicBezTo>
                    <a:cubicBezTo>
                      <a:pt x="214" y="287"/>
                      <a:pt x="212" y="290"/>
                      <a:pt x="211" y="290"/>
                    </a:cubicBezTo>
                    <a:cubicBezTo>
                      <a:pt x="211" y="290"/>
                      <a:pt x="209" y="291"/>
                      <a:pt x="209" y="294"/>
                    </a:cubicBezTo>
                    <a:cubicBezTo>
                      <a:pt x="210" y="296"/>
                      <a:pt x="209" y="303"/>
                      <a:pt x="209" y="303"/>
                    </a:cubicBezTo>
                    <a:cubicBezTo>
                      <a:pt x="209" y="303"/>
                      <a:pt x="212" y="307"/>
                      <a:pt x="213" y="307"/>
                    </a:cubicBezTo>
                    <a:cubicBezTo>
                      <a:pt x="213" y="307"/>
                      <a:pt x="218" y="305"/>
                      <a:pt x="219" y="306"/>
                    </a:cubicBezTo>
                    <a:cubicBezTo>
                      <a:pt x="221" y="306"/>
                      <a:pt x="224" y="308"/>
                      <a:pt x="224" y="308"/>
                    </a:cubicBezTo>
                    <a:cubicBezTo>
                      <a:pt x="224" y="308"/>
                      <a:pt x="223" y="313"/>
                      <a:pt x="222" y="314"/>
                    </a:cubicBezTo>
                    <a:cubicBezTo>
                      <a:pt x="221" y="314"/>
                      <a:pt x="215" y="315"/>
                      <a:pt x="215" y="315"/>
                    </a:cubicBezTo>
                    <a:cubicBezTo>
                      <a:pt x="215" y="315"/>
                      <a:pt x="212" y="313"/>
                      <a:pt x="211" y="313"/>
                    </a:cubicBezTo>
                    <a:cubicBezTo>
                      <a:pt x="210" y="314"/>
                      <a:pt x="205" y="319"/>
                      <a:pt x="205" y="319"/>
                    </a:cubicBezTo>
                    <a:cubicBezTo>
                      <a:pt x="205" y="319"/>
                      <a:pt x="205" y="322"/>
                      <a:pt x="204" y="322"/>
                    </a:cubicBezTo>
                    <a:cubicBezTo>
                      <a:pt x="202" y="323"/>
                      <a:pt x="201" y="321"/>
                      <a:pt x="201" y="323"/>
                    </a:cubicBezTo>
                    <a:cubicBezTo>
                      <a:pt x="201" y="324"/>
                      <a:pt x="201" y="327"/>
                      <a:pt x="201" y="328"/>
                    </a:cubicBezTo>
                    <a:cubicBezTo>
                      <a:pt x="201" y="330"/>
                      <a:pt x="201" y="333"/>
                      <a:pt x="201" y="333"/>
                    </a:cubicBezTo>
                    <a:cubicBezTo>
                      <a:pt x="201" y="333"/>
                      <a:pt x="199" y="337"/>
                      <a:pt x="198" y="339"/>
                    </a:cubicBezTo>
                    <a:cubicBezTo>
                      <a:pt x="197" y="341"/>
                      <a:pt x="195" y="346"/>
                      <a:pt x="195" y="347"/>
                    </a:cubicBezTo>
                    <a:cubicBezTo>
                      <a:pt x="196" y="348"/>
                      <a:pt x="198" y="353"/>
                      <a:pt x="198" y="353"/>
                    </a:cubicBezTo>
                    <a:cubicBezTo>
                      <a:pt x="191" y="357"/>
                      <a:pt x="191" y="357"/>
                      <a:pt x="191" y="357"/>
                    </a:cubicBezTo>
                    <a:cubicBezTo>
                      <a:pt x="193" y="362"/>
                      <a:pt x="193" y="362"/>
                      <a:pt x="193" y="362"/>
                    </a:cubicBezTo>
                    <a:cubicBezTo>
                      <a:pt x="193" y="362"/>
                      <a:pt x="194" y="362"/>
                      <a:pt x="194" y="363"/>
                    </a:cubicBezTo>
                    <a:cubicBezTo>
                      <a:pt x="194" y="365"/>
                      <a:pt x="189" y="368"/>
                      <a:pt x="189" y="368"/>
                    </a:cubicBezTo>
                    <a:cubicBezTo>
                      <a:pt x="189" y="368"/>
                      <a:pt x="189" y="373"/>
                      <a:pt x="189" y="374"/>
                    </a:cubicBezTo>
                    <a:cubicBezTo>
                      <a:pt x="189" y="375"/>
                      <a:pt x="184" y="371"/>
                      <a:pt x="184" y="371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180" y="376"/>
                      <a:pt x="180" y="376"/>
                      <a:pt x="180" y="376"/>
                    </a:cubicBezTo>
                    <a:cubicBezTo>
                      <a:pt x="178" y="380"/>
                      <a:pt x="178" y="380"/>
                      <a:pt x="178" y="380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0"/>
                      <a:pt x="165" y="384"/>
                      <a:pt x="165" y="384"/>
                    </a:cubicBezTo>
                    <a:cubicBezTo>
                      <a:pt x="166" y="385"/>
                      <a:pt x="163" y="388"/>
                      <a:pt x="166" y="388"/>
                    </a:cubicBezTo>
                    <a:cubicBezTo>
                      <a:pt x="168" y="388"/>
                      <a:pt x="169" y="388"/>
                      <a:pt x="170" y="388"/>
                    </a:cubicBezTo>
                    <a:cubicBezTo>
                      <a:pt x="172" y="387"/>
                      <a:pt x="176" y="385"/>
                      <a:pt x="177" y="385"/>
                    </a:cubicBezTo>
                    <a:cubicBezTo>
                      <a:pt x="178" y="385"/>
                      <a:pt x="181" y="385"/>
                      <a:pt x="179" y="387"/>
                    </a:cubicBezTo>
                    <a:cubicBezTo>
                      <a:pt x="177" y="389"/>
                      <a:pt x="175" y="389"/>
                      <a:pt x="174" y="390"/>
                    </a:cubicBezTo>
                    <a:cubicBezTo>
                      <a:pt x="172" y="391"/>
                      <a:pt x="169" y="391"/>
                      <a:pt x="169" y="394"/>
                    </a:cubicBezTo>
                    <a:cubicBezTo>
                      <a:pt x="169" y="397"/>
                      <a:pt x="168" y="400"/>
                      <a:pt x="168" y="400"/>
                    </a:cubicBezTo>
                    <a:cubicBezTo>
                      <a:pt x="175" y="398"/>
                      <a:pt x="175" y="398"/>
                      <a:pt x="175" y="398"/>
                    </a:cubicBezTo>
                    <a:cubicBezTo>
                      <a:pt x="175" y="398"/>
                      <a:pt x="177" y="397"/>
                      <a:pt x="177" y="400"/>
                    </a:cubicBezTo>
                    <a:cubicBezTo>
                      <a:pt x="178" y="404"/>
                      <a:pt x="175" y="405"/>
                      <a:pt x="173" y="405"/>
                    </a:cubicBezTo>
                    <a:cubicBezTo>
                      <a:pt x="172" y="405"/>
                      <a:pt x="167" y="401"/>
                      <a:pt x="167" y="401"/>
                    </a:cubicBezTo>
                    <a:cubicBezTo>
                      <a:pt x="163" y="404"/>
                      <a:pt x="163" y="404"/>
                      <a:pt x="163" y="404"/>
                    </a:cubicBezTo>
                    <a:cubicBezTo>
                      <a:pt x="163" y="404"/>
                      <a:pt x="162" y="403"/>
                      <a:pt x="158" y="406"/>
                    </a:cubicBezTo>
                    <a:cubicBezTo>
                      <a:pt x="154" y="410"/>
                      <a:pt x="152" y="415"/>
                      <a:pt x="152" y="416"/>
                    </a:cubicBezTo>
                    <a:cubicBezTo>
                      <a:pt x="152" y="417"/>
                      <a:pt x="152" y="419"/>
                      <a:pt x="149" y="421"/>
                    </a:cubicBezTo>
                    <a:cubicBezTo>
                      <a:pt x="147" y="422"/>
                      <a:pt x="144" y="425"/>
                      <a:pt x="144" y="425"/>
                    </a:cubicBezTo>
                    <a:cubicBezTo>
                      <a:pt x="144" y="425"/>
                      <a:pt x="143" y="428"/>
                      <a:pt x="142" y="430"/>
                    </a:cubicBezTo>
                    <a:cubicBezTo>
                      <a:pt x="141" y="432"/>
                      <a:pt x="141" y="432"/>
                      <a:pt x="141" y="432"/>
                    </a:cubicBezTo>
                    <a:cubicBezTo>
                      <a:pt x="145" y="436"/>
                      <a:pt x="145" y="436"/>
                      <a:pt x="145" y="436"/>
                    </a:cubicBezTo>
                    <a:cubicBezTo>
                      <a:pt x="138" y="440"/>
                      <a:pt x="138" y="440"/>
                      <a:pt x="138" y="440"/>
                    </a:cubicBezTo>
                    <a:cubicBezTo>
                      <a:pt x="135" y="442"/>
                      <a:pt x="135" y="442"/>
                      <a:pt x="135" y="442"/>
                    </a:cubicBezTo>
                    <a:cubicBezTo>
                      <a:pt x="135" y="442"/>
                      <a:pt x="129" y="448"/>
                      <a:pt x="133" y="449"/>
                    </a:cubicBezTo>
                    <a:cubicBezTo>
                      <a:pt x="138" y="450"/>
                      <a:pt x="141" y="450"/>
                      <a:pt x="141" y="450"/>
                    </a:cubicBezTo>
                    <a:cubicBezTo>
                      <a:pt x="141" y="450"/>
                      <a:pt x="140" y="456"/>
                      <a:pt x="141" y="456"/>
                    </a:cubicBezTo>
                    <a:cubicBezTo>
                      <a:pt x="142" y="456"/>
                      <a:pt x="151" y="456"/>
                      <a:pt x="151" y="456"/>
                    </a:cubicBezTo>
                    <a:cubicBezTo>
                      <a:pt x="156" y="452"/>
                      <a:pt x="156" y="452"/>
                      <a:pt x="156" y="452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4"/>
                      <a:pt x="159" y="457"/>
                      <a:pt x="157" y="457"/>
                    </a:cubicBezTo>
                    <a:cubicBezTo>
                      <a:pt x="154" y="457"/>
                      <a:pt x="155" y="457"/>
                      <a:pt x="153" y="459"/>
                    </a:cubicBezTo>
                    <a:cubicBezTo>
                      <a:pt x="150" y="462"/>
                      <a:pt x="149" y="463"/>
                      <a:pt x="147" y="463"/>
                    </a:cubicBezTo>
                    <a:cubicBezTo>
                      <a:pt x="146" y="463"/>
                      <a:pt x="144" y="466"/>
                      <a:pt x="142" y="462"/>
                    </a:cubicBezTo>
                    <a:cubicBezTo>
                      <a:pt x="141" y="459"/>
                      <a:pt x="139" y="456"/>
                      <a:pt x="139" y="456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8" y="453"/>
                      <a:pt x="127" y="457"/>
                      <a:pt x="126" y="457"/>
                    </a:cubicBezTo>
                    <a:cubicBezTo>
                      <a:pt x="125" y="457"/>
                      <a:pt x="119" y="457"/>
                      <a:pt x="117" y="457"/>
                    </a:cubicBezTo>
                    <a:cubicBezTo>
                      <a:pt x="116" y="457"/>
                      <a:pt x="114" y="457"/>
                      <a:pt x="114" y="456"/>
                    </a:cubicBezTo>
                    <a:cubicBezTo>
                      <a:pt x="113" y="454"/>
                      <a:pt x="114" y="454"/>
                      <a:pt x="113" y="453"/>
                    </a:cubicBezTo>
                    <a:cubicBezTo>
                      <a:pt x="112" y="452"/>
                      <a:pt x="110" y="448"/>
                      <a:pt x="108" y="449"/>
                    </a:cubicBezTo>
                    <a:cubicBezTo>
                      <a:pt x="107" y="449"/>
                      <a:pt x="102" y="451"/>
                      <a:pt x="102" y="451"/>
                    </a:cubicBezTo>
                    <a:cubicBezTo>
                      <a:pt x="101" y="459"/>
                      <a:pt x="101" y="459"/>
                      <a:pt x="101" y="459"/>
                    </a:cubicBezTo>
                    <a:cubicBezTo>
                      <a:pt x="101" y="459"/>
                      <a:pt x="98" y="459"/>
                      <a:pt x="99" y="461"/>
                    </a:cubicBezTo>
                    <a:cubicBezTo>
                      <a:pt x="99" y="463"/>
                      <a:pt x="103" y="465"/>
                      <a:pt x="103" y="465"/>
                    </a:cubicBezTo>
                    <a:cubicBezTo>
                      <a:pt x="103" y="465"/>
                      <a:pt x="105" y="467"/>
                      <a:pt x="105" y="468"/>
                    </a:cubicBezTo>
                    <a:cubicBezTo>
                      <a:pt x="106" y="470"/>
                      <a:pt x="103" y="472"/>
                      <a:pt x="103" y="472"/>
                    </a:cubicBezTo>
                    <a:cubicBezTo>
                      <a:pt x="103" y="472"/>
                      <a:pt x="98" y="472"/>
                      <a:pt x="97" y="474"/>
                    </a:cubicBezTo>
                    <a:cubicBezTo>
                      <a:pt x="97" y="475"/>
                      <a:pt x="98" y="478"/>
                      <a:pt x="97" y="478"/>
                    </a:cubicBezTo>
                    <a:cubicBezTo>
                      <a:pt x="96" y="479"/>
                      <a:pt x="95" y="481"/>
                      <a:pt x="95" y="482"/>
                    </a:cubicBezTo>
                    <a:cubicBezTo>
                      <a:pt x="95" y="482"/>
                      <a:pt x="97" y="487"/>
                      <a:pt x="97" y="487"/>
                    </a:cubicBezTo>
                    <a:cubicBezTo>
                      <a:pt x="97" y="487"/>
                      <a:pt x="97" y="491"/>
                      <a:pt x="95" y="489"/>
                    </a:cubicBezTo>
                    <a:cubicBezTo>
                      <a:pt x="93" y="487"/>
                      <a:pt x="87" y="484"/>
                      <a:pt x="87" y="484"/>
                    </a:cubicBezTo>
                    <a:cubicBezTo>
                      <a:pt x="83" y="481"/>
                      <a:pt x="83" y="481"/>
                      <a:pt x="83" y="481"/>
                    </a:cubicBezTo>
                    <a:cubicBezTo>
                      <a:pt x="83" y="481"/>
                      <a:pt x="79" y="484"/>
                      <a:pt x="78" y="484"/>
                    </a:cubicBezTo>
                    <a:cubicBezTo>
                      <a:pt x="78" y="485"/>
                      <a:pt x="71" y="484"/>
                      <a:pt x="69" y="485"/>
                    </a:cubicBezTo>
                    <a:cubicBezTo>
                      <a:pt x="68" y="486"/>
                      <a:pt x="68" y="487"/>
                      <a:pt x="67" y="489"/>
                    </a:cubicBezTo>
                    <a:cubicBezTo>
                      <a:pt x="65" y="491"/>
                      <a:pt x="62" y="491"/>
                      <a:pt x="65" y="494"/>
                    </a:cubicBezTo>
                    <a:cubicBezTo>
                      <a:pt x="67" y="497"/>
                      <a:pt x="72" y="498"/>
                      <a:pt x="72" y="498"/>
                    </a:cubicBezTo>
                    <a:cubicBezTo>
                      <a:pt x="72" y="498"/>
                      <a:pt x="74" y="499"/>
                      <a:pt x="72" y="502"/>
                    </a:cubicBezTo>
                    <a:cubicBezTo>
                      <a:pt x="70" y="506"/>
                      <a:pt x="66" y="503"/>
                      <a:pt x="65" y="503"/>
                    </a:cubicBezTo>
                    <a:cubicBezTo>
                      <a:pt x="64" y="502"/>
                      <a:pt x="60" y="499"/>
                      <a:pt x="59" y="500"/>
                    </a:cubicBezTo>
                    <a:cubicBezTo>
                      <a:pt x="58" y="501"/>
                      <a:pt x="55" y="506"/>
                      <a:pt x="55" y="506"/>
                    </a:cubicBezTo>
                    <a:cubicBezTo>
                      <a:pt x="55" y="506"/>
                      <a:pt x="52" y="507"/>
                      <a:pt x="51" y="506"/>
                    </a:cubicBezTo>
                    <a:cubicBezTo>
                      <a:pt x="50" y="506"/>
                      <a:pt x="47" y="501"/>
                      <a:pt x="46" y="502"/>
                    </a:cubicBezTo>
                    <a:cubicBezTo>
                      <a:pt x="45" y="503"/>
                      <a:pt x="44" y="505"/>
                      <a:pt x="44" y="506"/>
                    </a:cubicBezTo>
                    <a:cubicBezTo>
                      <a:pt x="44" y="507"/>
                      <a:pt x="46" y="509"/>
                      <a:pt x="45" y="510"/>
                    </a:cubicBezTo>
                    <a:cubicBezTo>
                      <a:pt x="45" y="511"/>
                      <a:pt x="40" y="512"/>
                      <a:pt x="39" y="513"/>
                    </a:cubicBezTo>
                    <a:cubicBezTo>
                      <a:pt x="39" y="514"/>
                      <a:pt x="39" y="512"/>
                      <a:pt x="37" y="516"/>
                    </a:cubicBezTo>
                    <a:cubicBezTo>
                      <a:pt x="36" y="520"/>
                      <a:pt x="37" y="520"/>
                      <a:pt x="36" y="520"/>
                    </a:cubicBezTo>
                    <a:cubicBezTo>
                      <a:pt x="34" y="521"/>
                      <a:pt x="30" y="518"/>
                      <a:pt x="30" y="518"/>
                    </a:cubicBezTo>
                    <a:cubicBezTo>
                      <a:pt x="30" y="518"/>
                      <a:pt x="27" y="515"/>
                      <a:pt x="27" y="518"/>
                    </a:cubicBezTo>
                    <a:cubicBezTo>
                      <a:pt x="27" y="522"/>
                      <a:pt x="26" y="526"/>
                      <a:pt x="26" y="526"/>
                    </a:cubicBezTo>
                    <a:cubicBezTo>
                      <a:pt x="29" y="528"/>
                      <a:pt x="29" y="528"/>
                      <a:pt x="29" y="528"/>
                    </a:cubicBezTo>
                    <a:cubicBezTo>
                      <a:pt x="29" y="528"/>
                      <a:pt x="28" y="530"/>
                      <a:pt x="27" y="530"/>
                    </a:cubicBezTo>
                    <a:cubicBezTo>
                      <a:pt x="27" y="530"/>
                      <a:pt x="25" y="529"/>
                      <a:pt x="24" y="527"/>
                    </a:cubicBezTo>
                    <a:cubicBezTo>
                      <a:pt x="23" y="526"/>
                      <a:pt x="24" y="526"/>
                      <a:pt x="21" y="525"/>
                    </a:cubicBezTo>
                    <a:cubicBezTo>
                      <a:pt x="18" y="524"/>
                      <a:pt x="16" y="522"/>
                      <a:pt x="16" y="524"/>
                    </a:cubicBezTo>
                    <a:cubicBezTo>
                      <a:pt x="16" y="525"/>
                      <a:pt x="15" y="527"/>
                      <a:pt x="16" y="528"/>
                    </a:cubicBezTo>
                    <a:cubicBezTo>
                      <a:pt x="17" y="530"/>
                      <a:pt x="19" y="532"/>
                      <a:pt x="19" y="532"/>
                    </a:cubicBezTo>
                    <a:cubicBezTo>
                      <a:pt x="20" y="532"/>
                      <a:pt x="20" y="532"/>
                      <a:pt x="20" y="532"/>
                    </a:cubicBezTo>
                    <a:cubicBezTo>
                      <a:pt x="20" y="532"/>
                      <a:pt x="19" y="535"/>
                      <a:pt x="18" y="535"/>
                    </a:cubicBezTo>
                    <a:cubicBezTo>
                      <a:pt x="17" y="536"/>
                      <a:pt x="16" y="534"/>
                      <a:pt x="15" y="534"/>
                    </a:cubicBezTo>
                    <a:cubicBezTo>
                      <a:pt x="15" y="534"/>
                      <a:pt x="12" y="536"/>
                      <a:pt x="12" y="536"/>
                    </a:cubicBezTo>
                    <a:cubicBezTo>
                      <a:pt x="12" y="536"/>
                      <a:pt x="13" y="538"/>
                      <a:pt x="13" y="539"/>
                    </a:cubicBezTo>
                    <a:cubicBezTo>
                      <a:pt x="13" y="540"/>
                      <a:pt x="10" y="541"/>
                      <a:pt x="10" y="542"/>
                    </a:cubicBezTo>
                    <a:cubicBezTo>
                      <a:pt x="9" y="542"/>
                      <a:pt x="8" y="543"/>
                      <a:pt x="8" y="544"/>
                    </a:cubicBezTo>
                    <a:cubicBezTo>
                      <a:pt x="8" y="545"/>
                      <a:pt x="9" y="548"/>
                      <a:pt x="10" y="547"/>
                    </a:cubicBezTo>
                    <a:cubicBezTo>
                      <a:pt x="11" y="547"/>
                      <a:pt x="16" y="548"/>
                      <a:pt x="16" y="548"/>
                    </a:cubicBezTo>
                    <a:cubicBezTo>
                      <a:pt x="16" y="548"/>
                      <a:pt x="15" y="550"/>
                      <a:pt x="14" y="551"/>
                    </a:cubicBezTo>
                    <a:cubicBezTo>
                      <a:pt x="13" y="551"/>
                      <a:pt x="12" y="553"/>
                      <a:pt x="11" y="554"/>
                    </a:cubicBezTo>
                    <a:cubicBezTo>
                      <a:pt x="10" y="556"/>
                      <a:pt x="12" y="560"/>
                      <a:pt x="14" y="561"/>
                    </a:cubicBezTo>
                    <a:cubicBezTo>
                      <a:pt x="17" y="562"/>
                      <a:pt x="20" y="562"/>
                      <a:pt x="20" y="564"/>
                    </a:cubicBezTo>
                    <a:cubicBezTo>
                      <a:pt x="19" y="565"/>
                      <a:pt x="14" y="569"/>
                      <a:pt x="13" y="570"/>
                    </a:cubicBezTo>
                    <a:cubicBezTo>
                      <a:pt x="12" y="570"/>
                      <a:pt x="10" y="571"/>
                      <a:pt x="10" y="573"/>
                    </a:cubicBezTo>
                    <a:cubicBezTo>
                      <a:pt x="10" y="575"/>
                      <a:pt x="10" y="576"/>
                      <a:pt x="8" y="577"/>
                    </a:cubicBezTo>
                    <a:cubicBezTo>
                      <a:pt x="6" y="578"/>
                      <a:pt x="5" y="577"/>
                      <a:pt x="5" y="580"/>
                    </a:cubicBezTo>
                    <a:cubicBezTo>
                      <a:pt x="5" y="582"/>
                      <a:pt x="6" y="583"/>
                      <a:pt x="7" y="583"/>
                    </a:cubicBezTo>
                    <a:cubicBezTo>
                      <a:pt x="8" y="583"/>
                      <a:pt x="8" y="583"/>
                      <a:pt x="8" y="583"/>
                    </a:cubicBezTo>
                    <a:cubicBezTo>
                      <a:pt x="16" y="582"/>
                      <a:pt x="16" y="582"/>
                      <a:pt x="16" y="582"/>
                    </a:cubicBezTo>
                    <a:cubicBezTo>
                      <a:pt x="16" y="582"/>
                      <a:pt x="15" y="585"/>
                      <a:pt x="15" y="586"/>
                    </a:cubicBezTo>
                    <a:cubicBezTo>
                      <a:pt x="15" y="587"/>
                      <a:pt x="9" y="593"/>
                      <a:pt x="9" y="593"/>
                    </a:cubicBezTo>
                    <a:cubicBezTo>
                      <a:pt x="9" y="593"/>
                      <a:pt x="10" y="596"/>
                      <a:pt x="9" y="596"/>
                    </a:cubicBezTo>
                    <a:cubicBezTo>
                      <a:pt x="7" y="597"/>
                      <a:pt x="5" y="598"/>
                      <a:pt x="4" y="599"/>
                    </a:cubicBezTo>
                    <a:cubicBezTo>
                      <a:pt x="4" y="600"/>
                      <a:pt x="4" y="602"/>
                      <a:pt x="4" y="603"/>
                    </a:cubicBezTo>
                    <a:cubicBezTo>
                      <a:pt x="5" y="605"/>
                      <a:pt x="7" y="608"/>
                      <a:pt x="7" y="609"/>
                    </a:cubicBezTo>
                    <a:cubicBezTo>
                      <a:pt x="8" y="610"/>
                      <a:pt x="6" y="612"/>
                      <a:pt x="6" y="612"/>
                    </a:cubicBezTo>
                    <a:cubicBezTo>
                      <a:pt x="4" y="620"/>
                      <a:pt x="4" y="620"/>
                      <a:pt x="4" y="620"/>
                    </a:cubicBezTo>
                    <a:cubicBezTo>
                      <a:pt x="4" y="620"/>
                      <a:pt x="4" y="624"/>
                      <a:pt x="4" y="625"/>
                    </a:cubicBezTo>
                    <a:cubicBezTo>
                      <a:pt x="4" y="626"/>
                      <a:pt x="0" y="627"/>
                      <a:pt x="2" y="630"/>
                    </a:cubicBezTo>
                    <a:cubicBezTo>
                      <a:pt x="4" y="632"/>
                      <a:pt x="5" y="633"/>
                      <a:pt x="6" y="634"/>
                    </a:cubicBezTo>
                    <a:cubicBezTo>
                      <a:pt x="8" y="634"/>
                      <a:pt x="13" y="634"/>
                      <a:pt x="13" y="635"/>
                    </a:cubicBezTo>
                    <a:cubicBezTo>
                      <a:pt x="13" y="635"/>
                      <a:pt x="13" y="636"/>
                      <a:pt x="10" y="637"/>
                    </a:cubicBezTo>
                    <a:cubicBezTo>
                      <a:pt x="8" y="637"/>
                      <a:pt x="6" y="636"/>
                      <a:pt x="6" y="638"/>
                    </a:cubicBezTo>
                    <a:cubicBezTo>
                      <a:pt x="5" y="639"/>
                      <a:pt x="1" y="645"/>
                      <a:pt x="1" y="645"/>
                    </a:cubicBezTo>
                    <a:cubicBezTo>
                      <a:pt x="6" y="651"/>
                      <a:pt x="6" y="651"/>
                      <a:pt x="6" y="651"/>
                    </a:cubicBezTo>
                    <a:cubicBezTo>
                      <a:pt x="6" y="651"/>
                      <a:pt x="8" y="649"/>
                      <a:pt x="9" y="649"/>
                    </a:cubicBezTo>
                    <a:cubicBezTo>
                      <a:pt x="10" y="648"/>
                      <a:pt x="13" y="649"/>
                      <a:pt x="13" y="650"/>
                    </a:cubicBezTo>
                    <a:cubicBezTo>
                      <a:pt x="13" y="650"/>
                      <a:pt x="11" y="653"/>
                      <a:pt x="10" y="653"/>
                    </a:cubicBezTo>
                    <a:cubicBezTo>
                      <a:pt x="10" y="654"/>
                      <a:pt x="7" y="655"/>
                      <a:pt x="7" y="656"/>
                    </a:cubicBezTo>
                    <a:cubicBezTo>
                      <a:pt x="7" y="656"/>
                      <a:pt x="10" y="660"/>
                      <a:pt x="10" y="660"/>
                    </a:cubicBezTo>
                    <a:cubicBezTo>
                      <a:pt x="10" y="660"/>
                      <a:pt x="12" y="660"/>
                      <a:pt x="12" y="662"/>
                    </a:cubicBezTo>
                    <a:cubicBezTo>
                      <a:pt x="12" y="663"/>
                      <a:pt x="8" y="665"/>
                      <a:pt x="8" y="665"/>
                    </a:cubicBezTo>
                    <a:cubicBezTo>
                      <a:pt x="9" y="668"/>
                      <a:pt x="9" y="668"/>
                      <a:pt x="9" y="668"/>
                    </a:cubicBezTo>
                    <a:cubicBezTo>
                      <a:pt x="6" y="674"/>
                      <a:pt x="6" y="674"/>
                      <a:pt x="6" y="674"/>
                    </a:cubicBezTo>
                    <a:cubicBezTo>
                      <a:pt x="11" y="677"/>
                      <a:pt x="11" y="677"/>
                      <a:pt x="11" y="677"/>
                    </a:cubicBezTo>
                    <a:cubicBezTo>
                      <a:pt x="11" y="677"/>
                      <a:pt x="15" y="677"/>
                      <a:pt x="14" y="680"/>
                    </a:cubicBezTo>
                    <a:cubicBezTo>
                      <a:pt x="12" y="682"/>
                      <a:pt x="9" y="684"/>
                      <a:pt x="9" y="685"/>
                    </a:cubicBezTo>
                    <a:cubicBezTo>
                      <a:pt x="9" y="687"/>
                      <a:pt x="8" y="689"/>
                      <a:pt x="10" y="690"/>
                    </a:cubicBezTo>
                    <a:cubicBezTo>
                      <a:pt x="12" y="690"/>
                      <a:pt x="12" y="691"/>
                      <a:pt x="13" y="690"/>
                    </a:cubicBezTo>
                    <a:cubicBezTo>
                      <a:pt x="15" y="689"/>
                      <a:pt x="17" y="688"/>
                      <a:pt x="17" y="688"/>
                    </a:cubicBezTo>
                    <a:cubicBezTo>
                      <a:pt x="17" y="688"/>
                      <a:pt x="20" y="686"/>
                      <a:pt x="22" y="686"/>
                    </a:cubicBezTo>
                    <a:cubicBezTo>
                      <a:pt x="23" y="686"/>
                      <a:pt x="25" y="687"/>
                      <a:pt x="26" y="688"/>
                    </a:cubicBezTo>
                    <a:cubicBezTo>
                      <a:pt x="26" y="689"/>
                      <a:pt x="26" y="690"/>
                      <a:pt x="27" y="691"/>
                    </a:cubicBezTo>
                    <a:cubicBezTo>
                      <a:pt x="28" y="691"/>
                      <a:pt x="26" y="696"/>
                      <a:pt x="26" y="696"/>
                    </a:cubicBezTo>
                    <a:cubicBezTo>
                      <a:pt x="23" y="700"/>
                      <a:pt x="23" y="700"/>
                      <a:pt x="23" y="700"/>
                    </a:cubicBezTo>
                    <a:cubicBezTo>
                      <a:pt x="23" y="700"/>
                      <a:pt x="26" y="704"/>
                      <a:pt x="25" y="704"/>
                    </a:cubicBezTo>
                    <a:cubicBezTo>
                      <a:pt x="25" y="704"/>
                      <a:pt x="20" y="705"/>
                      <a:pt x="19" y="705"/>
                    </a:cubicBezTo>
                    <a:cubicBezTo>
                      <a:pt x="18" y="705"/>
                      <a:pt x="17" y="704"/>
                      <a:pt x="17" y="706"/>
                    </a:cubicBezTo>
                    <a:cubicBezTo>
                      <a:pt x="16" y="708"/>
                      <a:pt x="13" y="713"/>
                      <a:pt x="13" y="713"/>
                    </a:cubicBezTo>
                    <a:cubicBezTo>
                      <a:pt x="13" y="713"/>
                      <a:pt x="12" y="715"/>
                      <a:pt x="13" y="717"/>
                    </a:cubicBezTo>
                    <a:cubicBezTo>
                      <a:pt x="14" y="719"/>
                      <a:pt x="18" y="726"/>
                      <a:pt x="18" y="726"/>
                    </a:cubicBezTo>
                    <a:cubicBezTo>
                      <a:pt x="18" y="727"/>
                      <a:pt x="20" y="730"/>
                      <a:pt x="23" y="732"/>
                    </a:cubicBezTo>
                    <a:cubicBezTo>
                      <a:pt x="26" y="734"/>
                      <a:pt x="28" y="734"/>
                      <a:pt x="28" y="736"/>
                    </a:cubicBezTo>
                    <a:cubicBezTo>
                      <a:pt x="29" y="738"/>
                      <a:pt x="29" y="738"/>
                      <a:pt x="29" y="738"/>
                    </a:cubicBezTo>
                    <a:cubicBezTo>
                      <a:pt x="33" y="742"/>
                      <a:pt x="33" y="742"/>
                      <a:pt x="33" y="742"/>
                    </a:cubicBezTo>
                    <a:cubicBezTo>
                      <a:pt x="33" y="742"/>
                      <a:pt x="35" y="743"/>
                      <a:pt x="38" y="743"/>
                    </a:cubicBezTo>
                    <a:cubicBezTo>
                      <a:pt x="41" y="744"/>
                      <a:pt x="45" y="744"/>
                      <a:pt x="45" y="745"/>
                    </a:cubicBezTo>
                    <a:cubicBezTo>
                      <a:pt x="46" y="745"/>
                      <a:pt x="42" y="748"/>
                      <a:pt x="42" y="748"/>
                    </a:cubicBezTo>
                    <a:cubicBezTo>
                      <a:pt x="42" y="748"/>
                      <a:pt x="37" y="752"/>
                      <a:pt x="39" y="753"/>
                    </a:cubicBezTo>
                    <a:cubicBezTo>
                      <a:pt x="41" y="754"/>
                      <a:pt x="55" y="757"/>
                      <a:pt x="55" y="757"/>
                    </a:cubicBezTo>
                    <a:cubicBezTo>
                      <a:pt x="55" y="757"/>
                      <a:pt x="57" y="758"/>
                      <a:pt x="57" y="759"/>
                    </a:cubicBezTo>
                    <a:cubicBezTo>
                      <a:pt x="57" y="760"/>
                      <a:pt x="60" y="758"/>
                      <a:pt x="60" y="758"/>
                    </a:cubicBezTo>
                    <a:cubicBezTo>
                      <a:pt x="61" y="757"/>
                      <a:pt x="65" y="759"/>
                      <a:pt x="66" y="759"/>
                    </a:cubicBezTo>
                    <a:cubicBezTo>
                      <a:pt x="66" y="759"/>
                      <a:pt x="72" y="758"/>
                      <a:pt x="72" y="758"/>
                    </a:cubicBezTo>
                    <a:cubicBezTo>
                      <a:pt x="77" y="756"/>
                      <a:pt x="77" y="756"/>
                      <a:pt x="77" y="756"/>
                    </a:cubicBezTo>
                    <a:cubicBezTo>
                      <a:pt x="77" y="756"/>
                      <a:pt x="80" y="751"/>
                      <a:pt x="82" y="752"/>
                    </a:cubicBezTo>
                    <a:cubicBezTo>
                      <a:pt x="85" y="753"/>
                      <a:pt x="84" y="755"/>
                      <a:pt x="86" y="755"/>
                    </a:cubicBezTo>
                    <a:cubicBezTo>
                      <a:pt x="87" y="755"/>
                      <a:pt x="89" y="755"/>
                      <a:pt x="91" y="752"/>
                    </a:cubicBezTo>
                    <a:cubicBezTo>
                      <a:pt x="93" y="750"/>
                      <a:pt x="95" y="748"/>
                      <a:pt x="96" y="747"/>
                    </a:cubicBezTo>
                    <a:cubicBezTo>
                      <a:pt x="97" y="747"/>
                      <a:pt x="109" y="740"/>
                      <a:pt x="109" y="740"/>
                    </a:cubicBezTo>
                    <a:cubicBezTo>
                      <a:pt x="117" y="726"/>
                      <a:pt x="117" y="726"/>
                      <a:pt x="117" y="726"/>
                    </a:cubicBezTo>
                    <a:cubicBezTo>
                      <a:pt x="120" y="716"/>
                      <a:pt x="120" y="716"/>
                      <a:pt x="120" y="716"/>
                    </a:cubicBezTo>
                    <a:cubicBezTo>
                      <a:pt x="120" y="716"/>
                      <a:pt x="124" y="711"/>
                      <a:pt x="127" y="711"/>
                    </a:cubicBezTo>
                    <a:cubicBezTo>
                      <a:pt x="129" y="711"/>
                      <a:pt x="136" y="708"/>
                      <a:pt x="135" y="706"/>
                    </a:cubicBezTo>
                    <a:cubicBezTo>
                      <a:pt x="135" y="703"/>
                      <a:pt x="138" y="702"/>
                      <a:pt x="138" y="706"/>
                    </a:cubicBezTo>
                    <a:cubicBezTo>
                      <a:pt x="139" y="710"/>
                      <a:pt x="138" y="714"/>
                      <a:pt x="140" y="712"/>
                    </a:cubicBezTo>
                    <a:cubicBezTo>
                      <a:pt x="143" y="710"/>
                      <a:pt x="148" y="704"/>
                      <a:pt x="148" y="704"/>
                    </a:cubicBezTo>
                    <a:cubicBezTo>
                      <a:pt x="148" y="704"/>
                      <a:pt x="151" y="701"/>
                      <a:pt x="153" y="700"/>
                    </a:cubicBezTo>
                    <a:cubicBezTo>
                      <a:pt x="155" y="700"/>
                      <a:pt x="158" y="693"/>
                      <a:pt x="158" y="693"/>
                    </a:cubicBezTo>
                    <a:cubicBezTo>
                      <a:pt x="158" y="693"/>
                      <a:pt x="162" y="690"/>
                      <a:pt x="164" y="693"/>
                    </a:cubicBezTo>
                    <a:cubicBezTo>
                      <a:pt x="165" y="697"/>
                      <a:pt x="169" y="702"/>
                      <a:pt x="169" y="704"/>
                    </a:cubicBezTo>
                    <a:cubicBezTo>
                      <a:pt x="169" y="704"/>
                      <a:pt x="171" y="705"/>
                      <a:pt x="173" y="706"/>
                    </a:cubicBezTo>
                    <a:cubicBezTo>
                      <a:pt x="173" y="704"/>
                      <a:pt x="173" y="704"/>
                      <a:pt x="173" y="704"/>
                    </a:cubicBezTo>
                    <a:cubicBezTo>
                      <a:pt x="173" y="698"/>
                      <a:pt x="173" y="698"/>
                      <a:pt x="173" y="698"/>
                    </a:cubicBezTo>
                    <a:cubicBezTo>
                      <a:pt x="173" y="698"/>
                      <a:pt x="180" y="704"/>
                      <a:pt x="180" y="704"/>
                    </a:cubicBezTo>
                    <a:cubicBezTo>
                      <a:pt x="181" y="705"/>
                      <a:pt x="181" y="711"/>
                      <a:pt x="181" y="711"/>
                    </a:cubicBezTo>
                    <a:cubicBezTo>
                      <a:pt x="183" y="711"/>
                      <a:pt x="183" y="711"/>
                      <a:pt x="183" y="711"/>
                    </a:cubicBezTo>
                    <a:cubicBezTo>
                      <a:pt x="183" y="710"/>
                      <a:pt x="183" y="710"/>
                      <a:pt x="183" y="710"/>
                    </a:cubicBezTo>
                    <a:cubicBezTo>
                      <a:pt x="185" y="711"/>
                      <a:pt x="185" y="711"/>
                      <a:pt x="185" y="711"/>
                    </a:cubicBezTo>
                    <a:cubicBezTo>
                      <a:pt x="186" y="710"/>
                      <a:pt x="186" y="710"/>
                      <a:pt x="186" y="710"/>
                    </a:cubicBezTo>
                    <a:cubicBezTo>
                      <a:pt x="187" y="704"/>
                      <a:pt x="187" y="704"/>
                      <a:pt x="187" y="704"/>
                    </a:cubicBezTo>
                    <a:cubicBezTo>
                      <a:pt x="188" y="697"/>
                      <a:pt x="188" y="697"/>
                      <a:pt x="188" y="697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91" y="685"/>
                      <a:pt x="191" y="685"/>
                      <a:pt x="191" y="685"/>
                    </a:cubicBezTo>
                    <a:cubicBezTo>
                      <a:pt x="187" y="678"/>
                      <a:pt x="187" y="678"/>
                      <a:pt x="187" y="678"/>
                    </a:cubicBezTo>
                    <a:cubicBezTo>
                      <a:pt x="185" y="672"/>
                      <a:pt x="185" y="672"/>
                      <a:pt x="185" y="672"/>
                    </a:cubicBezTo>
                    <a:cubicBezTo>
                      <a:pt x="188" y="671"/>
                      <a:pt x="188" y="671"/>
                      <a:pt x="188" y="671"/>
                    </a:cubicBezTo>
                    <a:cubicBezTo>
                      <a:pt x="188" y="670"/>
                      <a:pt x="188" y="670"/>
                      <a:pt x="188" y="670"/>
                    </a:cubicBezTo>
                    <a:cubicBezTo>
                      <a:pt x="189" y="670"/>
                      <a:pt x="189" y="670"/>
                      <a:pt x="189" y="670"/>
                    </a:cubicBezTo>
                    <a:cubicBezTo>
                      <a:pt x="191" y="668"/>
                      <a:pt x="191" y="668"/>
                      <a:pt x="191" y="668"/>
                    </a:cubicBezTo>
                    <a:cubicBezTo>
                      <a:pt x="192" y="663"/>
                      <a:pt x="192" y="663"/>
                      <a:pt x="192" y="663"/>
                    </a:cubicBezTo>
                    <a:cubicBezTo>
                      <a:pt x="190" y="661"/>
                      <a:pt x="190" y="661"/>
                      <a:pt x="190" y="661"/>
                    </a:cubicBezTo>
                    <a:cubicBezTo>
                      <a:pt x="190" y="658"/>
                      <a:pt x="190" y="658"/>
                      <a:pt x="190" y="658"/>
                    </a:cubicBezTo>
                    <a:cubicBezTo>
                      <a:pt x="190" y="658"/>
                      <a:pt x="192" y="656"/>
                      <a:pt x="192" y="656"/>
                    </a:cubicBezTo>
                    <a:cubicBezTo>
                      <a:pt x="192" y="656"/>
                      <a:pt x="192" y="656"/>
                      <a:pt x="192" y="656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5" y="654"/>
                      <a:pt x="195" y="654"/>
                    </a:cubicBezTo>
                    <a:cubicBezTo>
                      <a:pt x="196" y="654"/>
                      <a:pt x="198" y="654"/>
                      <a:pt x="198" y="654"/>
                    </a:cubicBezTo>
                    <a:cubicBezTo>
                      <a:pt x="199" y="654"/>
                      <a:pt x="199" y="654"/>
                      <a:pt x="199" y="654"/>
                    </a:cubicBezTo>
                    <a:cubicBezTo>
                      <a:pt x="201" y="652"/>
                      <a:pt x="201" y="652"/>
                      <a:pt x="201" y="652"/>
                    </a:cubicBezTo>
                    <a:cubicBezTo>
                      <a:pt x="201" y="652"/>
                      <a:pt x="205" y="649"/>
                      <a:pt x="205" y="648"/>
                    </a:cubicBezTo>
                    <a:cubicBezTo>
                      <a:pt x="205" y="647"/>
                      <a:pt x="207" y="644"/>
                      <a:pt x="207" y="644"/>
                    </a:cubicBezTo>
                    <a:cubicBezTo>
                      <a:pt x="207" y="639"/>
                      <a:pt x="207" y="639"/>
                      <a:pt x="207" y="639"/>
                    </a:cubicBezTo>
                    <a:cubicBezTo>
                      <a:pt x="205" y="634"/>
                      <a:pt x="205" y="634"/>
                      <a:pt x="205" y="634"/>
                    </a:cubicBezTo>
                    <a:cubicBezTo>
                      <a:pt x="207" y="631"/>
                      <a:pt x="207" y="631"/>
                      <a:pt x="207" y="631"/>
                    </a:cubicBezTo>
                    <a:cubicBezTo>
                      <a:pt x="210" y="625"/>
                      <a:pt x="210" y="625"/>
                      <a:pt x="210" y="625"/>
                    </a:cubicBezTo>
                    <a:cubicBezTo>
                      <a:pt x="208" y="619"/>
                      <a:pt x="208" y="619"/>
                      <a:pt x="208" y="619"/>
                    </a:cubicBezTo>
                    <a:cubicBezTo>
                      <a:pt x="202" y="612"/>
                      <a:pt x="202" y="612"/>
                      <a:pt x="202" y="612"/>
                    </a:cubicBezTo>
                    <a:cubicBezTo>
                      <a:pt x="199" y="603"/>
                      <a:pt x="199" y="603"/>
                      <a:pt x="199" y="603"/>
                    </a:cubicBezTo>
                    <a:cubicBezTo>
                      <a:pt x="197" y="597"/>
                      <a:pt x="197" y="597"/>
                      <a:pt x="197" y="597"/>
                    </a:cubicBezTo>
                    <a:cubicBezTo>
                      <a:pt x="202" y="592"/>
                      <a:pt x="202" y="592"/>
                      <a:pt x="202" y="592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4" y="591"/>
                      <a:pt x="204" y="591"/>
                      <a:pt x="204" y="591"/>
                    </a:cubicBezTo>
                    <a:cubicBezTo>
                      <a:pt x="207" y="591"/>
                      <a:pt x="207" y="591"/>
                      <a:pt x="207" y="591"/>
                    </a:cubicBezTo>
                    <a:cubicBezTo>
                      <a:pt x="207" y="591"/>
                      <a:pt x="212" y="591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07" y="568"/>
                      <a:pt x="207" y="568"/>
                      <a:pt x="207" y="568"/>
                    </a:cubicBezTo>
                    <a:cubicBezTo>
                      <a:pt x="200" y="563"/>
                      <a:pt x="200" y="563"/>
                      <a:pt x="200" y="563"/>
                    </a:cubicBezTo>
                    <a:cubicBezTo>
                      <a:pt x="197" y="555"/>
                      <a:pt x="197" y="555"/>
                      <a:pt x="197" y="555"/>
                    </a:cubicBezTo>
                    <a:cubicBezTo>
                      <a:pt x="196" y="524"/>
                      <a:pt x="196" y="524"/>
                      <a:pt x="196" y="524"/>
                    </a:cubicBezTo>
                    <a:cubicBezTo>
                      <a:pt x="196" y="524"/>
                      <a:pt x="189" y="511"/>
                      <a:pt x="189" y="510"/>
                    </a:cubicBezTo>
                    <a:cubicBezTo>
                      <a:pt x="188" y="508"/>
                      <a:pt x="188" y="506"/>
                      <a:pt x="190" y="504"/>
                    </a:cubicBezTo>
                    <a:cubicBezTo>
                      <a:pt x="191" y="503"/>
                      <a:pt x="190" y="501"/>
                      <a:pt x="190" y="501"/>
                    </a:cubicBezTo>
                    <a:cubicBezTo>
                      <a:pt x="189" y="494"/>
                      <a:pt x="189" y="494"/>
                      <a:pt x="189" y="494"/>
                    </a:cubicBezTo>
                    <a:cubicBezTo>
                      <a:pt x="191" y="491"/>
                      <a:pt x="191" y="491"/>
                      <a:pt x="191" y="491"/>
                    </a:cubicBezTo>
                    <a:cubicBezTo>
                      <a:pt x="191" y="485"/>
                      <a:pt x="191" y="485"/>
                      <a:pt x="191" y="485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1"/>
                      <a:pt x="187" y="470"/>
                    </a:cubicBezTo>
                    <a:cubicBezTo>
                      <a:pt x="187" y="468"/>
                      <a:pt x="190" y="464"/>
                      <a:pt x="190" y="464"/>
                    </a:cubicBezTo>
                    <a:cubicBezTo>
                      <a:pt x="191" y="457"/>
                      <a:pt x="191" y="457"/>
                      <a:pt x="191" y="457"/>
                    </a:cubicBezTo>
                    <a:cubicBezTo>
                      <a:pt x="193" y="447"/>
                      <a:pt x="193" y="447"/>
                      <a:pt x="193" y="447"/>
                    </a:cubicBezTo>
                    <a:cubicBezTo>
                      <a:pt x="206" y="430"/>
                      <a:pt x="206" y="430"/>
                      <a:pt x="206" y="430"/>
                    </a:cubicBezTo>
                    <a:cubicBezTo>
                      <a:pt x="209" y="430"/>
                      <a:pt x="209" y="430"/>
                      <a:pt x="209" y="430"/>
                    </a:cubicBezTo>
                    <a:cubicBezTo>
                      <a:pt x="230" y="429"/>
                      <a:pt x="230" y="429"/>
                      <a:pt x="230" y="429"/>
                    </a:cubicBezTo>
                    <a:cubicBezTo>
                      <a:pt x="231" y="427"/>
                      <a:pt x="231" y="427"/>
                      <a:pt x="231" y="427"/>
                    </a:cubicBezTo>
                    <a:cubicBezTo>
                      <a:pt x="232" y="426"/>
                      <a:pt x="232" y="426"/>
                      <a:pt x="232" y="426"/>
                    </a:cubicBezTo>
                    <a:cubicBezTo>
                      <a:pt x="234" y="420"/>
                      <a:pt x="234" y="420"/>
                      <a:pt x="234" y="420"/>
                    </a:cubicBezTo>
                    <a:cubicBezTo>
                      <a:pt x="233" y="404"/>
                      <a:pt x="233" y="404"/>
                      <a:pt x="233" y="404"/>
                    </a:cubicBezTo>
                    <a:cubicBezTo>
                      <a:pt x="224" y="402"/>
                      <a:pt x="224" y="402"/>
                      <a:pt x="224" y="402"/>
                    </a:cubicBezTo>
                    <a:cubicBezTo>
                      <a:pt x="222" y="397"/>
                      <a:pt x="222" y="397"/>
                      <a:pt x="222" y="397"/>
                    </a:cubicBezTo>
                    <a:cubicBezTo>
                      <a:pt x="237" y="371"/>
                      <a:pt x="237" y="371"/>
                      <a:pt x="237" y="371"/>
                    </a:cubicBezTo>
                    <a:cubicBezTo>
                      <a:pt x="236" y="365"/>
                      <a:pt x="236" y="365"/>
                      <a:pt x="236" y="365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0" y="362"/>
                      <a:pt x="239" y="358"/>
                      <a:pt x="238" y="356"/>
                    </a:cubicBezTo>
                    <a:cubicBezTo>
                      <a:pt x="237" y="355"/>
                      <a:pt x="239" y="349"/>
                      <a:pt x="239" y="349"/>
                    </a:cubicBez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37" y="317"/>
                      <a:pt x="237" y="317"/>
                      <a:pt x="237" y="317"/>
                    </a:cubicBezTo>
                    <a:cubicBezTo>
                      <a:pt x="240" y="314"/>
                      <a:pt x="240" y="314"/>
                      <a:pt x="240" y="314"/>
                    </a:cubicBezTo>
                    <a:cubicBezTo>
                      <a:pt x="244" y="314"/>
                      <a:pt x="244" y="314"/>
                      <a:pt x="244" y="314"/>
                    </a:cubicBezTo>
                    <a:cubicBezTo>
                      <a:pt x="245" y="314"/>
                      <a:pt x="247" y="313"/>
                      <a:pt x="249" y="313"/>
                    </a:cubicBezTo>
                    <a:cubicBezTo>
                      <a:pt x="251" y="312"/>
                      <a:pt x="252" y="311"/>
                      <a:pt x="255" y="308"/>
                    </a:cubicBezTo>
                    <a:cubicBezTo>
                      <a:pt x="256" y="306"/>
                      <a:pt x="256" y="306"/>
                      <a:pt x="256" y="306"/>
                    </a:cubicBezTo>
                    <a:cubicBezTo>
                      <a:pt x="257" y="301"/>
                      <a:pt x="257" y="301"/>
                      <a:pt x="257" y="301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2" y="279"/>
                      <a:pt x="270" y="269"/>
                      <a:pt x="271" y="267"/>
                    </a:cubicBezTo>
                    <a:cubicBezTo>
                      <a:pt x="272" y="265"/>
                      <a:pt x="275" y="258"/>
                      <a:pt x="275" y="258"/>
                    </a:cubicBezTo>
                    <a:cubicBezTo>
                      <a:pt x="275" y="258"/>
                      <a:pt x="273" y="250"/>
                      <a:pt x="272" y="248"/>
                    </a:cubicBezTo>
                    <a:cubicBezTo>
                      <a:pt x="270" y="247"/>
                      <a:pt x="267" y="241"/>
                      <a:pt x="267" y="241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3" y="232"/>
                      <a:pt x="273" y="232"/>
                      <a:pt x="273" y="232"/>
                    </a:cubicBezTo>
                    <a:cubicBezTo>
                      <a:pt x="275" y="228"/>
                      <a:pt x="275" y="228"/>
                      <a:pt x="275" y="228"/>
                    </a:cubicBezTo>
                    <a:cubicBezTo>
                      <a:pt x="275" y="228"/>
                      <a:pt x="275" y="221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3"/>
                      <a:pt x="281" y="209"/>
                      <a:pt x="281" y="209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295" y="206"/>
                      <a:pt x="295" y="206"/>
                      <a:pt x="295" y="206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2" y="202"/>
                      <a:pt x="302" y="202"/>
                      <a:pt x="302" y="202"/>
                    </a:cubicBezTo>
                    <a:cubicBezTo>
                      <a:pt x="301" y="199"/>
                      <a:pt x="300" y="178"/>
                      <a:pt x="303" y="174"/>
                    </a:cubicBezTo>
                    <a:cubicBezTo>
                      <a:pt x="303" y="174"/>
                      <a:pt x="317" y="175"/>
                      <a:pt x="319" y="174"/>
                    </a:cubicBezTo>
                    <a:cubicBezTo>
                      <a:pt x="320" y="174"/>
                      <a:pt x="325" y="176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7" y="178"/>
                      <a:pt x="328" y="178"/>
                      <a:pt x="329" y="178"/>
                    </a:cubicBezTo>
                    <a:cubicBezTo>
                      <a:pt x="331" y="179"/>
                      <a:pt x="333" y="179"/>
                      <a:pt x="333" y="179"/>
                    </a:cubicBezTo>
                    <a:cubicBezTo>
                      <a:pt x="339" y="178"/>
                      <a:pt x="339" y="178"/>
                      <a:pt x="339" y="178"/>
                    </a:cubicBezTo>
                    <a:cubicBezTo>
                      <a:pt x="343" y="173"/>
                      <a:pt x="343" y="173"/>
                      <a:pt x="343" y="173"/>
                    </a:cubicBezTo>
                    <a:cubicBezTo>
                      <a:pt x="339" y="169"/>
                      <a:pt x="339" y="169"/>
                      <a:pt x="339" y="169"/>
                    </a:cubicBezTo>
                    <a:cubicBezTo>
                      <a:pt x="343" y="164"/>
                      <a:pt x="343" y="157"/>
                      <a:pt x="342" y="156"/>
                    </a:cubicBezTo>
                    <a:cubicBezTo>
                      <a:pt x="341" y="154"/>
                      <a:pt x="339" y="145"/>
                      <a:pt x="338" y="144"/>
                    </a:cubicBezTo>
                    <a:cubicBezTo>
                      <a:pt x="338" y="143"/>
                      <a:pt x="340" y="142"/>
                      <a:pt x="340" y="142"/>
                    </a:cubicBezTo>
                    <a:cubicBezTo>
                      <a:pt x="342" y="142"/>
                      <a:pt x="342" y="142"/>
                      <a:pt x="342" y="142"/>
                    </a:cubicBezTo>
                    <a:cubicBezTo>
                      <a:pt x="342" y="142"/>
                      <a:pt x="343" y="141"/>
                      <a:pt x="344" y="141"/>
                    </a:cubicBezTo>
                    <a:cubicBezTo>
                      <a:pt x="349" y="137"/>
                      <a:pt x="349" y="137"/>
                      <a:pt x="349" y="137"/>
                    </a:cubicBezTo>
                    <a:cubicBezTo>
                      <a:pt x="354" y="138"/>
                      <a:pt x="354" y="138"/>
                      <a:pt x="354" y="138"/>
                    </a:cubicBezTo>
                    <a:cubicBezTo>
                      <a:pt x="354" y="138"/>
                      <a:pt x="354" y="137"/>
                      <a:pt x="355" y="137"/>
                    </a:cubicBezTo>
                    <a:cubicBezTo>
                      <a:pt x="356" y="137"/>
                      <a:pt x="356" y="136"/>
                      <a:pt x="356" y="136"/>
                    </a:cubicBezTo>
                    <a:cubicBezTo>
                      <a:pt x="356" y="136"/>
                      <a:pt x="353" y="130"/>
                      <a:pt x="355" y="127"/>
                    </a:cubicBezTo>
                    <a:cubicBezTo>
                      <a:pt x="356" y="125"/>
                      <a:pt x="357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3" name="Freeform 102">
                <a:extLst>
                  <a:ext uri="{FF2B5EF4-FFF2-40B4-BE49-F238E27FC236}">
                    <a16:creationId xmlns:a16="http://schemas.microsoft.com/office/drawing/2014/main" id="{3BDE382C-AF2B-2B9C-9FE2-1E971F4B9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9571" y="0"/>
                <a:ext cx="3373052" cy="3300666"/>
              </a:xfrm>
              <a:custGeom>
                <a:avLst/>
                <a:gdLst>
                  <a:gd name="T0" fmla="*/ 395 w 1479"/>
                  <a:gd name="T1" fmla="*/ 1054 h 1493"/>
                  <a:gd name="T2" fmla="*/ 339 w 1479"/>
                  <a:gd name="T3" fmla="*/ 1061 h 1493"/>
                  <a:gd name="T4" fmla="*/ 359 w 1479"/>
                  <a:gd name="T5" fmla="*/ 1012 h 1493"/>
                  <a:gd name="T6" fmla="*/ 298 w 1479"/>
                  <a:gd name="T7" fmla="*/ 970 h 1493"/>
                  <a:gd name="T8" fmla="*/ 266 w 1479"/>
                  <a:gd name="T9" fmla="*/ 914 h 1493"/>
                  <a:gd name="T10" fmla="*/ 197 w 1479"/>
                  <a:gd name="T11" fmla="*/ 908 h 1493"/>
                  <a:gd name="T12" fmla="*/ 159 w 1479"/>
                  <a:gd name="T13" fmla="*/ 875 h 1493"/>
                  <a:gd name="T14" fmla="*/ 149 w 1479"/>
                  <a:gd name="T15" fmla="*/ 820 h 1493"/>
                  <a:gd name="T16" fmla="*/ 130 w 1479"/>
                  <a:gd name="T17" fmla="*/ 737 h 1493"/>
                  <a:gd name="T18" fmla="*/ 185 w 1479"/>
                  <a:gd name="T19" fmla="*/ 696 h 1493"/>
                  <a:gd name="T20" fmla="*/ 122 w 1479"/>
                  <a:gd name="T21" fmla="*/ 671 h 1493"/>
                  <a:gd name="T22" fmla="*/ 160 w 1479"/>
                  <a:gd name="T23" fmla="*/ 558 h 1493"/>
                  <a:gd name="T24" fmla="*/ 101 w 1479"/>
                  <a:gd name="T25" fmla="*/ 459 h 1493"/>
                  <a:gd name="T26" fmla="*/ 76 w 1479"/>
                  <a:gd name="T27" fmla="*/ 383 h 1493"/>
                  <a:gd name="T28" fmla="*/ 12 w 1479"/>
                  <a:gd name="T29" fmla="*/ 272 h 1493"/>
                  <a:gd name="T30" fmla="*/ 0 w 1479"/>
                  <a:gd name="T31" fmla="*/ 237 h 1493"/>
                  <a:gd name="T32" fmla="*/ 0 w 1479"/>
                  <a:gd name="T33" fmla="*/ 237 h 1493"/>
                  <a:gd name="T34" fmla="*/ 1 w 1479"/>
                  <a:gd name="T35" fmla="*/ 236 h 1493"/>
                  <a:gd name="T36" fmla="*/ 3 w 1479"/>
                  <a:gd name="T37" fmla="*/ 234 h 1493"/>
                  <a:gd name="T38" fmla="*/ 8 w 1479"/>
                  <a:gd name="T39" fmla="*/ 229 h 1493"/>
                  <a:gd name="T40" fmla="*/ 47 w 1479"/>
                  <a:gd name="T41" fmla="*/ 167 h 1493"/>
                  <a:gd name="T42" fmla="*/ 56 w 1479"/>
                  <a:gd name="T43" fmla="*/ 176 h 1493"/>
                  <a:gd name="T44" fmla="*/ 92 w 1479"/>
                  <a:gd name="T45" fmla="*/ 183 h 1493"/>
                  <a:gd name="T46" fmla="*/ 196 w 1479"/>
                  <a:gd name="T47" fmla="*/ 194 h 1493"/>
                  <a:gd name="T48" fmla="*/ 258 w 1479"/>
                  <a:gd name="T49" fmla="*/ 207 h 1493"/>
                  <a:gd name="T50" fmla="*/ 281 w 1479"/>
                  <a:gd name="T51" fmla="*/ 280 h 1493"/>
                  <a:gd name="T52" fmla="*/ 161 w 1479"/>
                  <a:gd name="T53" fmla="*/ 320 h 1493"/>
                  <a:gd name="T54" fmla="*/ 109 w 1479"/>
                  <a:gd name="T55" fmla="*/ 310 h 1493"/>
                  <a:gd name="T56" fmla="*/ 150 w 1479"/>
                  <a:gd name="T57" fmla="*/ 340 h 1493"/>
                  <a:gd name="T58" fmla="*/ 189 w 1479"/>
                  <a:gd name="T59" fmla="*/ 388 h 1493"/>
                  <a:gd name="T60" fmla="*/ 232 w 1479"/>
                  <a:gd name="T61" fmla="*/ 422 h 1493"/>
                  <a:gd name="T62" fmla="*/ 288 w 1479"/>
                  <a:gd name="T63" fmla="*/ 416 h 1493"/>
                  <a:gd name="T64" fmla="*/ 239 w 1479"/>
                  <a:gd name="T65" fmla="*/ 380 h 1493"/>
                  <a:gd name="T66" fmla="*/ 322 w 1479"/>
                  <a:gd name="T67" fmla="*/ 369 h 1493"/>
                  <a:gd name="T68" fmla="*/ 315 w 1479"/>
                  <a:gd name="T69" fmla="*/ 253 h 1493"/>
                  <a:gd name="T70" fmla="*/ 350 w 1479"/>
                  <a:gd name="T71" fmla="*/ 213 h 1493"/>
                  <a:gd name="T72" fmla="*/ 283 w 1479"/>
                  <a:gd name="T73" fmla="*/ 136 h 1493"/>
                  <a:gd name="T74" fmla="*/ 351 w 1479"/>
                  <a:gd name="T75" fmla="*/ 157 h 1493"/>
                  <a:gd name="T76" fmla="*/ 407 w 1479"/>
                  <a:gd name="T77" fmla="*/ 178 h 1493"/>
                  <a:gd name="T78" fmla="*/ 420 w 1479"/>
                  <a:gd name="T79" fmla="*/ 84 h 1493"/>
                  <a:gd name="T80" fmla="*/ 447 w 1479"/>
                  <a:gd name="T81" fmla="*/ 17 h 1493"/>
                  <a:gd name="T82" fmla="*/ 1446 w 1479"/>
                  <a:gd name="T83" fmla="*/ 837 h 1493"/>
                  <a:gd name="T84" fmla="*/ 1247 w 1479"/>
                  <a:gd name="T85" fmla="*/ 947 h 1493"/>
                  <a:gd name="T86" fmla="*/ 1027 w 1479"/>
                  <a:gd name="T87" fmla="*/ 1015 h 1493"/>
                  <a:gd name="T88" fmla="*/ 1113 w 1479"/>
                  <a:gd name="T89" fmla="*/ 1192 h 1493"/>
                  <a:gd name="T90" fmla="*/ 1187 w 1479"/>
                  <a:gd name="T91" fmla="*/ 1460 h 1493"/>
                  <a:gd name="T92" fmla="*/ 1119 w 1479"/>
                  <a:gd name="T93" fmla="*/ 1449 h 1493"/>
                  <a:gd name="T94" fmla="*/ 1105 w 1479"/>
                  <a:gd name="T95" fmla="*/ 1486 h 1493"/>
                  <a:gd name="T96" fmla="*/ 1061 w 1479"/>
                  <a:gd name="T97" fmla="*/ 1452 h 1493"/>
                  <a:gd name="T98" fmla="*/ 988 w 1479"/>
                  <a:gd name="T99" fmla="*/ 1445 h 1493"/>
                  <a:gd name="T100" fmla="*/ 919 w 1479"/>
                  <a:gd name="T101" fmla="*/ 1435 h 1493"/>
                  <a:gd name="T102" fmla="*/ 899 w 1479"/>
                  <a:gd name="T103" fmla="*/ 1437 h 1493"/>
                  <a:gd name="T104" fmla="*/ 898 w 1479"/>
                  <a:gd name="T105" fmla="*/ 1438 h 1493"/>
                  <a:gd name="T106" fmla="*/ 883 w 1479"/>
                  <a:gd name="T107" fmla="*/ 1439 h 1493"/>
                  <a:gd name="T108" fmla="*/ 693 w 1479"/>
                  <a:gd name="T109" fmla="*/ 1413 h 1493"/>
                  <a:gd name="T110" fmla="*/ 650 w 1479"/>
                  <a:gd name="T111" fmla="*/ 1303 h 1493"/>
                  <a:gd name="T112" fmla="*/ 648 w 1479"/>
                  <a:gd name="T113" fmla="*/ 1232 h 1493"/>
                  <a:gd name="T114" fmla="*/ 664 w 1479"/>
                  <a:gd name="T115" fmla="*/ 1146 h 1493"/>
                  <a:gd name="T116" fmla="*/ 594 w 1479"/>
                  <a:gd name="T117" fmla="*/ 1113 h 1493"/>
                  <a:gd name="T118" fmla="*/ 521 w 1479"/>
                  <a:gd name="T119" fmla="*/ 1124 h 1493"/>
                  <a:gd name="T120" fmla="*/ 382 w 1479"/>
                  <a:gd name="T121" fmla="*/ 71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79" h="1493">
                    <a:moveTo>
                      <a:pt x="460" y="1096"/>
                    </a:moveTo>
                    <a:cubicBezTo>
                      <a:pt x="452" y="1098"/>
                      <a:pt x="452" y="1098"/>
                      <a:pt x="452" y="1098"/>
                    </a:cubicBezTo>
                    <a:cubicBezTo>
                      <a:pt x="452" y="1098"/>
                      <a:pt x="447" y="1103"/>
                      <a:pt x="447" y="1101"/>
                    </a:cubicBezTo>
                    <a:cubicBezTo>
                      <a:pt x="446" y="1099"/>
                      <a:pt x="448" y="1095"/>
                      <a:pt x="448" y="1093"/>
                    </a:cubicBezTo>
                    <a:cubicBezTo>
                      <a:pt x="447" y="1092"/>
                      <a:pt x="442" y="1095"/>
                      <a:pt x="443" y="1091"/>
                    </a:cubicBezTo>
                    <a:cubicBezTo>
                      <a:pt x="444" y="1089"/>
                      <a:pt x="443" y="1086"/>
                      <a:pt x="442" y="1085"/>
                    </a:cubicBezTo>
                    <a:cubicBezTo>
                      <a:pt x="440" y="1083"/>
                      <a:pt x="434" y="1083"/>
                      <a:pt x="436" y="1079"/>
                    </a:cubicBezTo>
                    <a:cubicBezTo>
                      <a:pt x="438" y="1076"/>
                      <a:pt x="443" y="1074"/>
                      <a:pt x="443" y="1074"/>
                    </a:cubicBezTo>
                    <a:cubicBezTo>
                      <a:pt x="443" y="1072"/>
                      <a:pt x="443" y="1072"/>
                      <a:pt x="443" y="1072"/>
                    </a:cubicBezTo>
                    <a:cubicBezTo>
                      <a:pt x="439" y="1068"/>
                      <a:pt x="439" y="1068"/>
                      <a:pt x="439" y="1068"/>
                    </a:cubicBezTo>
                    <a:cubicBezTo>
                      <a:pt x="428" y="1063"/>
                      <a:pt x="428" y="1063"/>
                      <a:pt x="428" y="1063"/>
                    </a:cubicBezTo>
                    <a:cubicBezTo>
                      <a:pt x="428" y="1063"/>
                      <a:pt x="427" y="1057"/>
                      <a:pt x="425" y="1057"/>
                    </a:cubicBezTo>
                    <a:cubicBezTo>
                      <a:pt x="424" y="1056"/>
                      <a:pt x="421" y="1053"/>
                      <a:pt x="421" y="1053"/>
                    </a:cubicBezTo>
                    <a:cubicBezTo>
                      <a:pt x="421" y="1053"/>
                      <a:pt x="418" y="1049"/>
                      <a:pt x="414" y="1048"/>
                    </a:cubicBezTo>
                    <a:cubicBezTo>
                      <a:pt x="410" y="1046"/>
                      <a:pt x="407" y="1055"/>
                      <a:pt x="407" y="1055"/>
                    </a:cubicBezTo>
                    <a:cubicBezTo>
                      <a:pt x="403" y="1051"/>
                      <a:pt x="403" y="1051"/>
                      <a:pt x="403" y="1051"/>
                    </a:cubicBezTo>
                    <a:cubicBezTo>
                      <a:pt x="395" y="1054"/>
                      <a:pt x="395" y="1054"/>
                      <a:pt x="395" y="1054"/>
                    </a:cubicBezTo>
                    <a:cubicBezTo>
                      <a:pt x="389" y="1063"/>
                      <a:pt x="389" y="1063"/>
                      <a:pt x="389" y="1063"/>
                    </a:cubicBezTo>
                    <a:cubicBezTo>
                      <a:pt x="385" y="1064"/>
                      <a:pt x="385" y="1064"/>
                      <a:pt x="385" y="1064"/>
                    </a:cubicBezTo>
                    <a:cubicBezTo>
                      <a:pt x="379" y="1065"/>
                      <a:pt x="379" y="1065"/>
                      <a:pt x="379" y="1065"/>
                    </a:cubicBezTo>
                    <a:cubicBezTo>
                      <a:pt x="370" y="1067"/>
                      <a:pt x="370" y="1067"/>
                      <a:pt x="370" y="1067"/>
                    </a:cubicBezTo>
                    <a:cubicBezTo>
                      <a:pt x="368" y="1073"/>
                      <a:pt x="368" y="1073"/>
                      <a:pt x="368" y="1073"/>
                    </a:cubicBezTo>
                    <a:cubicBezTo>
                      <a:pt x="369" y="1079"/>
                      <a:pt x="369" y="1079"/>
                      <a:pt x="369" y="1079"/>
                    </a:cubicBezTo>
                    <a:cubicBezTo>
                      <a:pt x="364" y="1083"/>
                      <a:pt x="364" y="1083"/>
                      <a:pt x="364" y="1083"/>
                    </a:cubicBezTo>
                    <a:cubicBezTo>
                      <a:pt x="352" y="1082"/>
                      <a:pt x="352" y="1082"/>
                      <a:pt x="352" y="1082"/>
                    </a:cubicBezTo>
                    <a:cubicBezTo>
                      <a:pt x="354" y="1082"/>
                      <a:pt x="354" y="1082"/>
                      <a:pt x="354" y="1082"/>
                    </a:cubicBezTo>
                    <a:cubicBezTo>
                      <a:pt x="347" y="1078"/>
                      <a:pt x="347" y="1078"/>
                      <a:pt x="347" y="1078"/>
                    </a:cubicBezTo>
                    <a:cubicBezTo>
                      <a:pt x="347" y="1075"/>
                      <a:pt x="347" y="1075"/>
                      <a:pt x="347" y="1075"/>
                    </a:cubicBezTo>
                    <a:cubicBezTo>
                      <a:pt x="343" y="1075"/>
                      <a:pt x="343" y="1075"/>
                      <a:pt x="343" y="1075"/>
                    </a:cubicBezTo>
                    <a:cubicBezTo>
                      <a:pt x="340" y="1074"/>
                      <a:pt x="340" y="1074"/>
                      <a:pt x="340" y="1074"/>
                    </a:cubicBezTo>
                    <a:cubicBezTo>
                      <a:pt x="342" y="1072"/>
                      <a:pt x="342" y="1072"/>
                      <a:pt x="342" y="1072"/>
                    </a:cubicBezTo>
                    <a:cubicBezTo>
                      <a:pt x="340" y="1069"/>
                      <a:pt x="340" y="1069"/>
                      <a:pt x="340" y="1069"/>
                    </a:cubicBezTo>
                    <a:cubicBezTo>
                      <a:pt x="337" y="1063"/>
                      <a:pt x="337" y="1063"/>
                      <a:pt x="337" y="1063"/>
                    </a:cubicBezTo>
                    <a:cubicBezTo>
                      <a:pt x="339" y="1061"/>
                      <a:pt x="339" y="1061"/>
                      <a:pt x="339" y="1061"/>
                    </a:cubicBezTo>
                    <a:cubicBezTo>
                      <a:pt x="335" y="1059"/>
                      <a:pt x="335" y="1059"/>
                      <a:pt x="335" y="1059"/>
                    </a:cubicBezTo>
                    <a:cubicBezTo>
                      <a:pt x="333" y="1057"/>
                      <a:pt x="333" y="1057"/>
                      <a:pt x="333" y="1057"/>
                    </a:cubicBezTo>
                    <a:cubicBezTo>
                      <a:pt x="335" y="1053"/>
                      <a:pt x="335" y="1053"/>
                      <a:pt x="335" y="1053"/>
                    </a:cubicBezTo>
                    <a:cubicBezTo>
                      <a:pt x="333" y="1050"/>
                      <a:pt x="333" y="1050"/>
                      <a:pt x="333" y="1050"/>
                    </a:cubicBezTo>
                    <a:cubicBezTo>
                      <a:pt x="330" y="1046"/>
                      <a:pt x="330" y="1046"/>
                      <a:pt x="330" y="1046"/>
                    </a:cubicBezTo>
                    <a:cubicBezTo>
                      <a:pt x="325" y="1045"/>
                      <a:pt x="325" y="1045"/>
                      <a:pt x="325" y="1045"/>
                    </a:cubicBezTo>
                    <a:cubicBezTo>
                      <a:pt x="321" y="1042"/>
                      <a:pt x="321" y="1042"/>
                      <a:pt x="321" y="1042"/>
                    </a:cubicBezTo>
                    <a:cubicBezTo>
                      <a:pt x="321" y="1039"/>
                      <a:pt x="321" y="1039"/>
                      <a:pt x="321" y="1039"/>
                    </a:cubicBezTo>
                    <a:cubicBezTo>
                      <a:pt x="323" y="1032"/>
                      <a:pt x="323" y="1032"/>
                      <a:pt x="323" y="1032"/>
                    </a:cubicBezTo>
                    <a:cubicBezTo>
                      <a:pt x="323" y="1032"/>
                      <a:pt x="323" y="1031"/>
                      <a:pt x="327" y="1029"/>
                    </a:cubicBezTo>
                    <a:cubicBezTo>
                      <a:pt x="331" y="1028"/>
                      <a:pt x="332" y="1029"/>
                      <a:pt x="332" y="1029"/>
                    </a:cubicBezTo>
                    <a:cubicBezTo>
                      <a:pt x="338" y="1031"/>
                      <a:pt x="338" y="1031"/>
                      <a:pt x="338" y="1031"/>
                    </a:cubicBezTo>
                    <a:cubicBezTo>
                      <a:pt x="345" y="1029"/>
                      <a:pt x="345" y="1029"/>
                      <a:pt x="345" y="1029"/>
                    </a:cubicBezTo>
                    <a:cubicBezTo>
                      <a:pt x="345" y="1029"/>
                      <a:pt x="352" y="1023"/>
                      <a:pt x="353" y="1022"/>
                    </a:cubicBezTo>
                    <a:cubicBezTo>
                      <a:pt x="355" y="1021"/>
                      <a:pt x="353" y="1016"/>
                      <a:pt x="353" y="1016"/>
                    </a:cubicBezTo>
                    <a:cubicBezTo>
                      <a:pt x="357" y="1015"/>
                      <a:pt x="357" y="1015"/>
                      <a:pt x="357" y="1015"/>
                    </a:cubicBezTo>
                    <a:cubicBezTo>
                      <a:pt x="359" y="1012"/>
                      <a:pt x="359" y="1012"/>
                      <a:pt x="359" y="1012"/>
                    </a:cubicBezTo>
                    <a:cubicBezTo>
                      <a:pt x="359" y="1006"/>
                      <a:pt x="359" y="1006"/>
                      <a:pt x="359" y="1006"/>
                    </a:cubicBezTo>
                    <a:cubicBezTo>
                      <a:pt x="354" y="1004"/>
                      <a:pt x="354" y="1004"/>
                      <a:pt x="354" y="1004"/>
                    </a:cubicBezTo>
                    <a:cubicBezTo>
                      <a:pt x="350" y="1003"/>
                      <a:pt x="350" y="1003"/>
                      <a:pt x="350" y="1003"/>
                    </a:cubicBezTo>
                    <a:cubicBezTo>
                      <a:pt x="346" y="1000"/>
                      <a:pt x="346" y="1000"/>
                      <a:pt x="346" y="1000"/>
                    </a:cubicBezTo>
                    <a:cubicBezTo>
                      <a:pt x="348" y="995"/>
                      <a:pt x="348" y="995"/>
                      <a:pt x="348" y="995"/>
                    </a:cubicBezTo>
                    <a:cubicBezTo>
                      <a:pt x="343" y="995"/>
                      <a:pt x="343" y="995"/>
                      <a:pt x="343" y="995"/>
                    </a:cubicBezTo>
                    <a:cubicBezTo>
                      <a:pt x="338" y="994"/>
                      <a:pt x="338" y="994"/>
                      <a:pt x="338" y="994"/>
                    </a:cubicBezTo>
                    <a:cubicBezTo>
                      <a:pt x="334" y="993"/>
                      <a:pt x="334" y="993"/>
                      <a:pt x="334" y="993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28" y="997"/>
                      <a:pt x="328" y="997"/>
                      <a:pt x="328" y="997"/>
                    </a:cubicBezTo>
                    <a:cubicBezTo>
                      <a:pt x="323" y="997"/>
                      <a:pt x="323" y="997"/>
                      <a:pt x="323" y="997"/>
                    </a:cubicBezTo>
                    <a:cubicBezTo>
                      <a:pt x="322" y="988"/>
                      <a:pt x="322" y="988"/>
                      <a:pt x="322" y="988"/>
                    </a:cubicBezTo>
                    <a:cubicBezTo>
                      <a:pt x="320" y="984"/>
                      <a:pt x="320" y="984"/>
                      <a:pt x="320" y="984"/>
                    </a:cubicBezTo>
                    <a:cubicBezTo>
                      <a:pt x="315" y="982"/>
                      <a:pt x="315" y="982"/>
                      <a:pt x="315" y="982"/>
                    </a:cubicBezTo>
                    <a:cubicBezTo>
                      <a:pt x="304" y="980"/>
                      <a:pt x="304" y="980"/>
                      <a:pt x="304" y="980"/>
                    </a:cubicBezTo>
                    <a:cubicBezTo>
                      <a:pt x="299" y="973"/>
                      <a:pt x="299" y="973"/>
                      <a:pt x="299" y="973"/>
                    </a:cubicBezTo>
                    <a:cubicBezTo>
                      <a:pt x="298" y="970"/>
                      <a:pt x="298" y="970"/>
                      <a:pt x="298" y="970"/>
                    </a:cubicBezTo>
                    <a:cubicBezTo>
                      <a:pt x="298" y="970"/>
                      <a:pt x="297" y="970"/>
                      <a:pt x="294" y="969"/>
                    </a:cubicBezTo>
                    <a:cubicBezTo>
                      <a:pt x="291" y="969"/>
                      <a:pt x="293" y="966"/>
                      <a:pt x="293" y="966"/>
                    </a:cubicBezTo>
                    <a:cubicBezTo>
                      <a:pt x="293" y="961"/>
                      <a:pt x="293" y="961"/>
                      <a:pt x="293" y="961"/>
                    </a:cubicBezTo>
                    <a:cubicBezTo>
                      <a:pt x="289" y="961"/>
                      <a:pt x="289" y="961"/>
                      <a:pt x="289" y="961"/>
                    </a:cubicBezTo>
                    <a:cubicBezTo>
                      <a:pt x="285" y="957"/>
                      <a:pt x="285" y="957"/>
                      <a:pt x="285" y="957"/>
                    </a:cubicBezTo>
                    <a:cubicBezTo>
                      <a:pt x="278" y="955"/>
                      <a:pt x="278" y="955"/>
                      <a:pt x="278" y="955"/>
                    </a:cubicBezTo>
                    <a:cubicBezTo>
                      <a:pt x="281" y="947"/>
                      <a:pt x="281" y="947"/>
                      <a:pt x="281" y="947"/>
                    </a:cubicBezTo>
                    <a:cubicBezTo>
                      <a:pt x="281" y="944"/>
                      <a:pt x="281" y="944"/>
                      <a:pt x="281" y="944"/>
                    </a:cubicBezTo>
                    <a:cubicBezTo>
                      <a:pt x="282" y="939"/>
                      <a:pt x="282" y="939"/>
                      <a:pt x="282" y="939"/>
                    </a:cubicBezTo>
                    <a:cubicBezTo>
                      <a:pt x="279" y="936"/>
                      <a:pt x="279" y="936"/>
                      <a:pt x="279" y="936"/>
                    </a:cubicBezTo>
                    <a:cubicBezTo>
                      <a:pt x="273" y="932"/>
                      <a:pt x="273" y="932"/>
                      <a:pt x="273" y="932"/>
                    </a:cubicBezTo>
                    <a:cubicBezTo>
                      <a:pt x="273" y="929"/>
                      <a:pt x="273" y="929"/>
                      <a:pt x="273" y="929"/>
                    </a:cubicBezTo>
                    <a:cubicBezTo>
                      <a:pt x="273" y="926"/>
                      <a:pt x="273" y="926"/>
                      <a:pt x="273" y="926"/>
                    </a:cubicBezTo>
                    <a:cubicBezTo>
                      <a:pt x="273" y="918"/>
                      <a:pt x="273" y="918"/>
                      <a:pt x="273" y="918"/>
                    </a:cubicBezTo>
                    <a:cubicBezTo>
                      <a:pt x="271" y="914"/>
                      <a:pt x="271" y="914"/>
                      <a:pt x="271" y="914"/>
                    </a:cubicBezTo>
                    <a:cubicBezTo>
                      <a:pt x="267" y="916"/>
                      <a:pt x="267" y="916"/>
                      <a:pt x="267" y="916"/>
                    </a:cubicBezTo>
                    <a:cubicBezTo>
                      <a:pt x="266" y="914"/>
                      <a:pt x="266" y="914"/>
                      <a:pt x="266" y="914"/>
                    </a:cubicBezTo>
                    <a:cubicBezTo>
                      <a:pt x="263" y="915"/>
                      <a:pt x="263" y="915"/>
                      <a:pt x="263" y="915"/>
                    </a:cubicBezTo>
                    <a:cubicBezTo>
                      <a:pt x="260" y="913"/>
                      <a:pt x="260" y="913"/>
                      <a:pt x="260" y="913"/>
                    </a:cubicBezTo>
                    <a:cubicBezTo>
                      <a:pt x="257" y="910"/>
                      <a:pt x="257" y="910"/>
                      <a:pt x="257" y="910"/>
                    </a:cubicBezTo>
                    <a:cubicBezTo>
                      <a:pt x="248" y="908"/>
                      <a:pt x="248" y="908"/>
                      <a:pt x="248" y="908"/>
                    </a:cubicBezTo>
                    <a:cubicBezTo>
                      <a:pt x="248" y="908"/>
                      <a:pt x="245" y="909"/>
                      <a:pt x="241" y="910"/>
                    </a:cubicBezTo>
                    <a:cubicBezTo>
                      <a:pt x="238" y="911"/>
                      <a:pt x="239" y="912"/>
                      <a:pt x="237" y="912"/>
                    </a:cubicBezTo>
                    <a:cubicBezTo>
                      <a:pt x="235" y="913"/>
                      <a:pt x="234" y="915"/>
                      <a:pt x="234" y="917"/>
                    </a:cubicBezTo>
                    <a:cubicBezTo>
                      <a:pt x="233" y="919"/>
                      <a:pt x="229" y="920"/>
                      <a:pt x="228" y="920"/>
                    </a:cubicBezTo>
                    <a:cubicBezTo>
                      <a:pt x="226" y="921"/>
                      <a:pt x="224" y="918"/>
                      <a:pt x="224" y="918"/>
                    </a:cubicBezTo>
                    <a:cubicBezTo>
                      <a:pt x="224" y="915"/>
                      <a:pt x="224" y="915"/>
                      <a:pt x="224" y="915"/>
                    </a:cubicBezTo>
                    <a:cubicBezTo>
                      <a:pt x="223" y="909"/>
                      <a:pt x="223" y="909"/>
                      <a:pt x="223" y="909"/>
                    </a:cubicBezTo>
                    <a:cubicBezTo>
                      <a:pt x="215" y="909"/>
                      <a:pt x="215" y="909"/>
                      <a:pt x="215" y="909"/>
                    </a:cubicBezTo>
                    <a:cubicBezTo>
                      <a:pt x="208" y="911"/>
                      <a:pt x="208" y="911"/>
                      <a:pt x="208" y="911"/>
                    </a:cubicBezTo>
                    <a:cubicBezTo>
                      <a:pt x="207" y="913"/>
                      <a:pt x="207" y="913"/>
                      <a:pt x="207" y="913"/>
                    </a:cubicBezTo>
                    <a:cubicBezTo>
                      <a:pt x="202" y="913"/>
                      <a:pt x="202" y="913"/>
                      <a:pt x="202" y="913"/>
                    </a:cubicBezTo>
                    <a:cubicBezTo>
                      <a:pt x="200" y="909"/>
                      <a:pt x="200" y="909"/>
                      <a:pt x="200" y="909"/>
                    </a:cubicBezTo>
                    <a:cubicBezTo>
                      <a:pt x="197" y="908"/>
                      <a:pt x="197" y="908"/>
                      <a:pt x="197" y="908"/>
                    </a:cubicBezTo>
                    <a:cubicBezTo>
                      <a:pt x="192" y="910"/>
                      <a:pt x="192" y="910"/>
                      <a:pt x="192" y="910"/>
                    </a:cubicBezTo>
                    <a:cubicBezTo>
                      <a:pt x="192" y="910"/>
                      <a:pt x="191" y="912"/>
                      <a:pt x="190" y="912"/>
                    </a:cubicBezTo>
                    <a:cubicBezTo>
                      <a:pt x="189" y="913"/>
                      <a:pt x="188" y="912"/>
                      <a:pt x="187" y="912"/>
                    </a:cubicBezTo>
                    <a:cubicBezTo>
                      <a:pt x="186" y="912"/>
                      <a:pt x="184" y="911"/>
                      <a:pt x="183" y="910"/>
                    </a:cubicBezTo>
                    <a:cubicBezTo>
                      <a:pt x="183" y="909"/>
                      <a:pt x="183" y="908"/>
                      <a:pt x="183" y="907"/>
                    </a:cubicBezTo>
                    <a:cubicBezTo>
                      <a:pt x="183" y="906"/>
                      <a:pt x="183" y="904"/>
                      <a:pt x="183" y="904"/>
                    </a:cubicBezTo>
                    <a:cubicBezTo>
                      <a:pt x="184" y="899"/>
                      <a:pt x="184" y="899"/>
                      <a:pt x="184" y="899"/>
                    </a:cubicBezTo>
                    <a:cubicBezTo>
                      <a:pt x="184" y="899"/>
                      <a:pt x="180" y="896"/>
                      <a:pt x="179" y="895"/>
                    </a:cubicBezTo>
                    <a:cubicBezTo>
                      <a:pt x="179" y="893"/>
                      <a:pt x="178" y="890"/>
                      <a:pt x="178" y="890"/>
                    </a:cubicBezTo>
                    <a:cubicBezTo>
                      <a:pt x="178" y="890"/>
                      <a:pt x="176" y="889"/>
                      <a:pt x="175" y="888"/>
                    </a:cubicBezTo>
                    <a:cubicBezTo>
                      <a:pt x="174" y="888"/>
                      <a:pt x="173" y="887"/>
                      <a:pt x="173" y="887"/>
                    </a:cubicBezTo>
                    <a:cubicBezTo>
                      <a:pt x="174" y="884"/>
                      <a:pt x="174" y="884"/>
                      <a:pt x="174" y="884"/>
                    </a:cubicBezTo>
                    <a:cubicBezTo>
                      <a:pt x="170" y="882"/>
                      <a:pt x="170" y="882"/>
                      <a:pt x="170" y="882"/>
                    </a:cubicBezTo>
                    <a:cubicBezTo>
                      <a:pt x="165" y="878"/>
                      <a:pt x="165" y="878"/>
                      <a:pt x="165" y="878"/>
                    </a:cubicBezTo>
                    <a:cubicBezTo>
                      <a:pt x="167" y="875"/>
                      <a:pt x="167" y="875"/>
                      <a:pt x="167" y="875"/>
                    </a:cubicBezTo>
                    <a:cubicBezTo>
                      <a:pt x="163" y="872"/>
                      <a:pt x="163" y="872"/>
                      <a:pt x="163" y="872"/>
                    </a:cubicBezTo>
                    <a:cubicBezTo>
                      <a:pt x="159" y="875"/>
                      <a:pt x="159" y="875"/>
                      <a:pt x="159" y="875"/>
                    </a:cubicBezTo>
                    <a:cubicBezTo>
                      <a:pt x="159" y="871"/>
                      <a:pt x="159" y="871"/>
                      <a:pt x="159" y="871"/>
                    </a:cubicBezTo>
                    <a:cubicBezTo>
                      <a:pt x="157" y="863"/>
                      <a:pt x="157" y="863"/>
                      <a:pt x="157" y="863"/>
                    </a:cubicBezTo>
                    <a:cubicBezTo>
                      <a:pt x="159" y="860"/>
                      <a:pt x="159" y="860"/>
                      <a:pt x="159" y="860"/>
                    </a:cubicBezTo>
                    <a:cubicBezTo>
                      <a:pt x="158" y="850"/>
                      <a:pt x="158" y="850"/>
                      <a:pt x="158" y="850"/>
                    </a:cubicBezTo>
                    <a:cubicBezTo>
                      <a:pt x="158" y="850"/>
                      <a:pt x="156" y="849"/>
                      <a:pt x="155" y="849"/>
                    </a:cubicBezTo>
                    <a:cubicBezTo>
                      <a:pt x="154" y="849"/>
                      <a:pt x="151" y="847"/>
                      <a:pt x="151" y="847"/>
                    </a:cubicBezTo>
                    <a:cubicBezTo>
                      <a:pt x="147" y="846"/>
                      <a:pt x="147" y="846"/>
                      <a:pt x="147" y="846"/>
                    </a:cubicBezTo>
                    <a:cubicBezTo>
                      <a:pt x="147" y="843"/>
                      <a:pt x="147" y="843"/>
                      <a:pt x="147" y="843"/>
                    </a:cubicBezTo>
                    <a:cubicBezTo>
                      <a:pt x="144" y="840"/>
                      <a:pt x="144" y="840"/>
                      <a:pt x="144" y="840"/>
                    </a:cubicBezTo>
                    <a:cubicBezTo>
                      <a:pt x="141" y="841"/>
                      <a:pt x="141" y="841"/>
                      <a:pt x="141" y="841"/>
                    </a:cubicBezTo>
                    <a:cubicBezTo>
                      <a:pt x="141" y="841"/>
                      <a:pt x="140" y="841"/>
                      <a:pt x="140" y="840"/>
                    </a:cubicBezTo>
                    <a:cubicBezTo>
                      <a:pt x="140" y="839"/>
                      <a:pt x="138" y="835"/>
                      <a:pt x="138" y="835"/>
                    </a:cubicBezTo>
                    <a:cubicBezTo>
                      <a:pt x="141" y="832"/>
                      <a:pt x="141" y="832"/>
                      <a:pt x="141" y="832"/>
                    </a:cubicBezTo>
                    <a:cubicBezTo>
                      <a:pt x="141" y="832"/>
                      <a:pt x="141" y="828"/>
                      <a:pt x="141" y="827"/>
                    </a:cubicBezTo>
                    <a:cubicBezTo>
                      <a:pt x="141" y="825"/>
                      <a:pt x="146" y="825"/>
                      <a:pt x="146" y="825"/>
                    </a:cubicBezTo>
                    <a:cubicBezTo>
                      <a:pt x="148" y="824"/>
                      <a:pt x="148" y="824"/>
                      <a:pt x="148" y="824"/>
                    </a:cubicBezTo>
                    <a:cubicBezTo>
                      <a:pt x="149" y="820"/>
                      <a:pt x="149" y="820"/>
                      <a:pt x="149" y="820"/>
                    </a:cubicBezTo>
                    <a:cubicBezTo>
                      <a:pt x="149" y="820"/>
                      <a:pt x="146" y="820"/>
                      <a:pt x="144" y="818"/>
                    </a:cubicBezTo>
                    <a:cubicBezTo>
                      <a:pt x="143" y="816"/>
                      <a:pt x="144" y="818"/>
                      <a:pt x="144" y="817"/>
                    </a:cubicBezTo>
                    <a:cubicBezTo>
                      <a:pt x="144" y="816"/>
                      <a:pt x="143" y="817"/>
                      <a:pt x="143" y="817"/>
                    </a:cubicBezTo>
                    <a:cubicBezTo>
                      <a:pt x="143" y="817"/>
                      <a:pt x="142" y="816"/>
                      <a:pt x="142" y="815"/>
                    </a:cubicBezTo>
                    <a:cubicBezTo>
                      <a:pt x="142" y="814"/>
                      <a:pt x="142" y="812"/>
                      <a:pt x="141" y="811"/>
                    </a:cubicBezTo>
                    <a:cubicBezTo>
                      <a:pt x="140" y="810"/>
                      <a:pt x="138" y="809"/>
                      <a:pt x="138" y="809"/>
                    </a:cubicBezTo>
                    <a:cubicBezTo>
                      <a:pt x="137" y="808"/>
                      <a:pt x="137" y="809"/>
                      <a:pt x="135" y="807"/>
                    </a:cubicBezTo>
                    <a:cubicBezTo>
                      <a:pt x="134" y="805"/>
                      <a:pt x="134" y="804"/>
                      <a:pt x="134" y="804"/>
                    </a:cubicBezTo>
                    <a:cubicBezTo>
                      <a:pt x="131" y="802"/>
                      <a:pt x="133" y="797"/>
                      <a:pt x="131" y="795"/>
                    </a:cubicBezTo>
                    <a:cubicBezTo>
                      <a:pt x="127" y="791"/>
                      <a:pt x="127" y="784"/>
                      <a:pt x="125" y="782"/>
                    </a:cubicBezTo>
                    <a:cubicBezTo>
                      <a:pt x="122" y="777"/>
                      <a:pt x="124" y="776"/>
                      <a:pt x="125" y="773"/>
                    </a:cubicBezTo>
                    <a:cubicBezTo>
                      <a:pt x="126" y="767"/>
                      <a:pt x="129" y="762"/>
                      <a:pt x="130" y="752"/>
                    </a:cubicBezTo>
                    <a:cubicBezTo>
                      <a:pt x="130" y="745"/>
                      <a:pt x="130" y="745"/>
                      <a:pt x="130" y="745"/>
                    </a:cubicBezTo>
                    <a:cubicBezTo>
                      <a:pt x="135" y="741"/>
                      <a:pt x="135" y="741"/>
                      <a:pt x="135" y="741"/>
                    </a:cubicBezTo>
                    <a:cubicBezTo>
                      <a:pt x="135" y="739"/>
                      <a:pt x="135" y="739"/>
                      <a:pt x="135" y="739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5"/>
                      <a:pt x="130" y="735"/>
                      <a:pt x="130" y="735"/>
                    </a:cubicBezTo>
                    <a:cubicBezTo>
                      <a:pt x="127" y="724"/>
                      <a:pt x="127" y="724"/>
                      <a:pt x="127" y="724"/>
                    </a:cubicBezTo>
                    <a:cubicBezTo>
                      <a:pt x="128" y="719"/>
                      <a:pt x="128" y="719"/>
                      <a:pt x="128" y="719"/>
                    </a:cubicBezTo>
                    <a:cubicBezTo>
                      <a:pt x="131" y="722"/>
                      <a:pt x="131" y="722"/>
                      <a:pt x="131" y="722"/>
                    </a:cubicBezTo>
                    <a:cubicBezTo>
                      <a:pt x="134" y="723"/>
                      <a:pt x="134" y="723"/>
                      <a:pt x="134" y="723"/>
                    </a:cubicBezTo>
                    <a:cubicBezTo>
                      <a:pt x="137" y="720"/>
                      <a:pt x="137" y="720"/>
                      <a:pt x="137" y="720"/>
                    </a:cubicBezTo>
                    <a:cubicBezTo>
                      <a:pt x="136" y="715"/>
                      <a:pt x="136" y="715"/>
                      <a:pt x="136" y="715"/>
                    </a:cubicBezTo>
                    <a:cubicBezTo>
                      <a:pt x="136" y="715"/>
                      <a:pt x="137" y="712"/>
                      <a:pt x="138" y="712"/>
                    </a:cubicBezTo>
                    <a:cubicBezTo>
                      <a:pt x="139" y="713"/>
                      <a:pt x="145" y="713"/>
                      <a:pt x="145" y="713"/>
                    </a:cubicBezTo>
                    <a:cubicBezTo>
                      <a:pt x="148" y="710"/>
                      <a:pt x="148" y="710"/>
                      <a:pt x="148" y="710"/>
                    </a:cubicBezTo>
                    <a:cubicBezTo>
                      <a:pt x="148" y="704"/>
                      <a:pt x="148" y="704"/>
                      <a:pt x="148" y="704"/>
                    </a:cubicBezTo>
                    <a:cubicBezTo>
                      <a:pt x="151" y="700"/>
                      <a:pt x="151" y="700"/>
                      <a:pt x="151" y="700"/>
                    </a:cubicBezTo>
                    <a:cubicBezTo>
                      <a:pt x="157" y="699"/>
                      <a:pt x="157" y="699"/>
                      <a:pt x="157" y="699"/>
                    </a:cubicBezTo>
                    <a:cubicBezTo>
                      <a:pt x="157" y="699"/>
                      <a:pt x="168" y="699"/>
                      <a:pt x="169" y="700"/>
                    </a:cubicBezTo>
                    <a:cubicBezTo>
                      <a:pt x="170" y="700"/>
                      <a:pt x="175" y="700"/>
                      <a:pt x="176" y="700"/>
                    </a:cubicBezTo>
                    <a:cubicBezTo>
                      <a:pt x="177" y="700"/>
                      <a:pt x="183" y="700"/>
                      <a:pt x="183" y="700"/>
                    </a:cubicBezTo>
                    <a:cubicBezTo>
                      <a:pt x="185" y="696"/>
                      <a:pt x="185" y="696"/>
                      <a:pt x="185" y="696"/>
                    </a:cubicBezTo>
                    <a:cubicBezTo>
                      <a:pt x="177" y="694"/>
                      <a:pt x="177" y="694"/>
                      <a:pt x="177" y="694"/>
                    </a:cubicBezTo>
                    <a:cubicBezTo>
                      <a:pt x="171" y="693"/>
                      <a:pt x="171" y="693"/>
                      <a:pt x="171" y="693"/>
                    </a:cubicBezTo>
                    <a:cubicBezTo>
                      <a:pt x="168" y="688"/>
                      <a:pt x="168" y="688"/>
                      <a:pt x="168" y="688"/>
                    </a:cubicBezTo>
                    <a:cubicBezTo>
                      <a:pt x="162" y="688"/>
                      <a:pt x="162" y="688"/>
                      <a:pt x="162" y="688"/>
                    </a:cubicBezTo>
                    <a:cubicBezTo>
                      <a:pt x="154" y="690"/>
                      <a:pt x="154" y="690"/>
                      <a:pt x="154" y="690"/>
                    </a:cubicBezTo>
                    <a:cubicBezTo>
                      <a:pt x="149" y="691"/>
                      <a:pt x="149" y="691"/>
                      <a:pt x="149" y="691"/>
                    </a:cubicBezTo>
                    <a:cubicBezTo>
                      <a:pt x="142" y="690"/>
                      <a:pt x="142" y="690"/>
                      <a:pt x="142" y="690"/>
                    </a:cubicBezTo>
                    <a:cubicBezTo>
                      <a:pt x="140" y="687"/>
                      <a:pt x="140" y="687"/>
                      <a:pt x="140" y="687"/>
                    </a:cubicBezTo>
                    <a:cubicBezTo>
                      <a:pt x="140" y="687"/>
                      <a:pt x="135" y="686"/>
                      <a:pt x="134" y="686"/>
                    </a:cubicBezTo>
                    <a:cubicBezTo>
                      <a:pt x="133" y="686"/>
                      <a:pt x="132" y="686"/>
                      <a:pt x="131" y="685"/>
                    </a:cubicBezTo>
                    <a:cubicBezTo>
                      <a:pt x="129" y="685"/>
                      <a:pt x="126" y="678"/>
                      <a:pt x="126" y="678"/>
                    </a:cubicBezTo>
                    <a:cubicBezTo>
                      <a:pt x="126" y="674"/>
                      <a:pt x="126" y="674"/>
                      <a:pt x="126" y="674"/>
                    </a:cubicBezTo>
                    <a:cubicBezTo>
                      <a:pt x="129" y="678"/>
                      <a:pt x="129" y="678"/>
                      <a:pt x="129" y="678"/>
                    </a:cubicBezTo>
                    <a:cubicBezTo>
                      <a:pt x="129" y="678"/>
                      <a:pt x="131" y="679"/>
                      <a:pt x="131" y="678"/>
                    </a:cubicBezTo>
                    <a:cubicBezTo>
                      <a:pt x="131" y="677"/>
                      <a:pt x="130" y="671"/>
                      <a:pt x="130" y="671"/>
                    </a:cubicBezTo>
                    <a:cubicBezTo>
                      <a:pt x="130" y="671"/>
                      <a:pt x="131" y="665"/>
                      <a:pt x="128" y="666"/>
                    </a:cubicBezTo>
                    <a:cubicBezTo>
                      <a:pt x="125" y="667"/>
                      <a:pt x="122" y="669"/>
                      <a:pt x="122" y="671"/>
                    </a:cubicBezTo>
                    <a:cubicBezTo>
                      <a:pt x="122" y="672"/>
                      <a:pt x="120" y="675"/>
                      <a:pt x="120" y="677"/>
                    </a:cubicBezTo>
                    <a:cubicBezTo>
                      <a:pt x="119" y="678"/>
                      <a:pt x="118" y="679"/>
                      <a:pt x="117" y="680"/>
                    </a:cubicBezTo>
                    <a:cubicBezTo>
                      <a:pt x="116" y="681"/>
                      <a:pt x="111" y="682"/>
                      <a:pt x="111" y="682"/>
                    </a:cubicBezTo>
                    <a:cubicBezTo>
                      <a:pt x="107" y="682"/>
                      <a:pt x="107" y="682"/>
                      <a:pt x="107" y="682"/>
                    </a:cubicBezTo>
                    <a:cubicBezTo>
                      <a:pt x="110" y="678"/>
                      <a:pt x="110" y="678"/>
                      <a:pt x="110" y="678"/>
                    </a:cubicBezTo>
                    <a:cubicBezTo>
                      <a:pt x="112" y="673"/>
                      <a:pt x="112" y="673"/>
                      <a:pt x="112" y="673"/>
                    </a:cubicBezTo>
                    <a:cubicBezTo>
                      <a:pt x="112" y="673"/>
                      <a:pt x="117" y="664"/>
                      <a:pt x="117" y="662"/>
                    </a:cubicBezTo>
                    <a:cubicBezTo>
                      <a:pt x="118" y="659"/>
                      <a:pt x="119" y="657"/>
                      <a:pt x="120" y="654"/>
                    </a:cubicBezTo>
                    <a:cubicBezTo>
                      <a:pt x="121" y="652"/>
                      <a:pt x="124" y="651"/>
                      <a:pt x="124" y="651"/>
                    </a:cubicBezTo>
                    <a:cubicBezTo>
                      <a:pt x="127" y="641"/>
                      <a:pt x="127" y="641"/>
                      <a:pt x="127" y="641"/>
                    </a:cubicBezTo>
                    <a:cubicBezTo>
                      <a:pt x="140" y="615"/>
                      <a:pt x="140" y="615"/>
                      <a:pt x="140" y="615"/>
                    </a:cubicBezTo>
                    <a:cubicBezTo>
                      <a:pt x="140" y="615"/>
                      <a:pt x="142" y="607"/>
                      <a:pt x="143" y="606"/>
                    </a:cubicBezTo>
                    <a:cubicBezTo>
                      <a:pt x="143" y="604"/>
                      <a:pt x="146" y="598"/>
                      <a:pt x="146" y="596"/>
                    </a:cubicBezTo>
                    <a:cubicBezTo>
                      <a:pt x="146" y="594"/>
                      <a:pt x="149" y="587"/>
                      <a:pt x="149" y="587"/>
                    </a:cubicBezTo>
                    <a:cubicBezTo>
                      <a:pt x="149" y="587"/>
                      <a:pt x="152" y="576"/>
                      <a:pt x="152" y="574"/>
                    </a:cubicBezTo>
                    <a:cubicBezTo>
                      <a:pt x="152" y="572"/>
                      <a:pt x="154" y="571"/>
                      <a:pt x="156" y="570"/>
                    </a:cubicBezTo>
                    <a:cubicBezTo>
                      <a:pt x="157" y="569"/>
                      <a:pt x="160" y="560"/>
                      <a:pt x="160" y="558"/>
                    </a:cubicBezTo>
                    <a:cubicBezTo>
                      <a:pt x="161" y="556"/>
                      <a:pt x="163" y="538"/>
                      <a:pt x="163" y="538"/>
                    </a:cubicBezTo>
                    <a:cubicBezTo>
                      <a:pt x="161" y="526"/>
                      <a:pt x="161" y="526"/>
                      <a:pt x="161" y="526"/>
                    </a:cubicBezTo>
                    <a:cubicBezTo>
                      <a:pt x="155" y="521"/>
                      <a:pt x="155" y="521"/>
                      <a:pt x="155" y="521"/>
                    </a:cubicBezTo>
                    <a:cubicBezTo>
                      <a:pt x="149" y="518"/>
                      <a:pt x="149" y="518"/>
                      <a:pt x="149" y="518"/>
                    </a:cubicBezTo>
                    <a:cubicBezTo>
                      <a:pt x="149" y="518"/>
                      <a:pt x="142" y="514"/>
                      <a:pt x="141" y="513"/>
                    </a:cubicBezTo>
                    <a:cubicBezTo>
                      <a:pt x="140" y="512"/>
                      <a:pt x="136" y="510"/>
                      <a:pt x="135" y="510"/>
                    </a:cubicBezTo>
                    <a:cubicBezTo>
                      <a:pt x="133" y="509"/>
                      <a:pt x="128" y="508"/>
                      <a:pt x="127" y="508"/>
                    </a:cubicBezTo>
                    <a:cubicBezTo>
                      <a:pt x="126" y="508"/>
                      <a:pt x="122" y="505"/>
                      <a:pt x="119" y="503"/>
                    </a:cubicBezTo>
                    <a:cubicBezTo>
                      <a:pt x="116" y="501"/>
                      <a:pt x="112" y="496"/>
                      <a:pt x="112" y="496"/>
                    </a:cubicBezTo>
                    <a:cubicBezTo>
                      <a:pt x="117" y="488"/>
                      <a:pt x="117" y="488"/>
                      <a:pt x="117" y="488"/>
                    </a:cubicBezTo>
                    <a:cubicBezTo>
                      <a:pt x="117" y="488"/>
                      <a:pt x="118" y="482"/>
                      <a:pt x="118" y="480"/>
                    </a:cubicBezTo>
                    <a:cubicBezTo>
                      <a:pt x="118" y="479"/>
                      <a:pt x="118" y="476"/>
                      <a:pt x="118" y="476"/>
                    </a:cubicBezTo>
                    <a:cubicBezTo>
                      <a:pt x="116" y="472"/>
                      <a:pt x="116" y="472"/>
                      <a:pt x="116" y="472"/>
                    </a:cubicBezTo>
                    <a:cubicBezTo>
                      <a:pt x="113" y="467"/>
                      <a:pt x="113" y="467"/>
                      <a:pt x="113" y="467"/>
                    </a:cubicBezTo>
                    <a:cubicBezTo>
                      <a:pt x="113" y="467"/>
                      <a:pt x="109" y="466"/>
                      <a:pt x="107" y="466"/>
                    </a:cubicBezTo>
                    <a:cubicBezTo>
                      <a:pt x="106" y="467"/>
                      <a:pt x="106" y="464"/>
                      <a:pt x="105" y="462"/>
                    </a:cubicBezTo>
                    <a:cubicBezTo>
                      <a:pt x="105" y="460"/>
                      <a:pt x="103" y="460"/>
                      <a:pt x="101" y="459"/>
                    </a:cubicBezTo>
                    <a:cubicBezTo>
                      <a:pt x="98" y="457"/>
                      <a:pt x="97" y="454"/>
                      <a:pt x="97" y="454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100" y="448"/>
                      <a:pt x="99" y="445"/>
                      <a:pt x="98" y="444"/>
                    </a:cubicBezTo>
                    <a:cubicBezTo>
                      <a:pt x="98" y="443"/>
                      <a:pt x="94" y="443"/>
                      <a:pt x="94" y="443"/>
                    </a:cubicBezTo>
                    <a:cubicBezTo>
                      <a:pt x="87" y="442"/>
                      <a:pt x="87" y="442"/>
                      <a:pt x="87" y="442"/>
                    </a:cubicBezTo>
                    <a:cubicBezTo>
                      <a:pt x="82" y="434"/>
                      <a:pt x="82" y="434"/>
                      <a:pt x="82" y="434"/>
                    </a:cubicBezTo>
                    <a:cubicBezTo>
                      <a:pt x="82" y="434"/>
                      <a:pt x="83" y="427"/>
                      <a:pt x="84" y="426"/>
                    </a:cubicBezTo>
                    <a:cubicBezTo>
                      <a:pt x="85" y="424"/>
                      <a:pt x="84" y="423"/>
                      <a:pt x="84" y="423"/>
                    </a:cubicBezTo>
                    <a:cubicBezTo>
                      <a:pt x="79" y="421"/>
                      <a:pt x="79" y="421"/>
                      <a:pt x="79" y="421"/>
                    </a:cubicBezTo>
                    <a:cubicBezTo>
                      <a:pt x="81" y="417"/>
                      <a:pt x="81" y="417"/>
                      <a:pt x="81" y="417"/>
                    </a:cubicBezTo>
                    <a:cubicBezTo>
                      <a:pt x="78" y="411"/>
                      <a:pt x="78" y="411"/>
                      <a:pt x="78" y="411"/>
                    </a:cubicBezTo>
                    <a:cubicBezTo>
                      <a:pt x="79" y="407"/>
                      <a:pt x="79" y="407"/>
                      <a:pt x="79" y="407"/>
                    </a:cubicBezTo>
                    <a:cubicBezTo>
                      <a:pt x="76" y="403"/>
                      <a:pt x="76" y="403"/>
                      <a:pt x="76" y="403"/>
                    </a:cubicBezTo>
                    <a:cubicBezTo>
                      <a:pt x="76" y="400"/>
                      <a:pt x="76" y="400"/>
                      <a:pt x="76" y="400"/>
                    </a:cubicBezTo>
                    <a:cubicBezTo>
                      <a:pt x="79" y="395"/>
                      <a:pt x="79" y="395"/>
                      <a:pt x="79" y="395"/>
                    </a:cubicBezTo>
                    <a:cubicBezTo>
                      <a:pt x="80" y="390"/>
                      <a:pt x="80" y="390"/>
                      <a:pt x="80" y="390"/>
                    </a:cubicBezTo>
                    <a:cubicBezTo>
                      <a:pt x="76" y="383"/>
                      <a:pt x="76" y="383"/>
                      <a:pt x="76" y="383"/>
                    </a:cubicBezTo>
                    <a:cubicBezTo>
                      <a:pt x="76" y="383"/>
                      <a:pt x="73" y="378"/>
                      <a:pt x="73" y="377"/>
                    </a:cubicBezTo>
                    <a:cubicBezTo>
                      <a:pt x="73" y="376"/>
                      <a:pt x="65" y="371"/>
                      <a:pt x="65" y="371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4" y="355"/>
                      <a:pt x="54" y="355"/>
                      <a:pt x="54" y="355"/>
                    </a:cubicBezTo>
                    <a:cubicBezTo>
                      <a:pt x="48" y="348"/>
                      <a:pt x="48" y="348"/>
                      <a:pt x="48" y="348"/>
                    </a:cubicBezTo>
                    <a:cubicBezTo>
                      <a:pt x="44" y="344"/>
                      <a:pt x="44" y="344"/>
                      <a:pt x="44" y="344"/>
                    </a:cubicBezTo>
                    <a:cubicBezTo>
                      <a:pt x="41" y="337"/>
                      <a:pt x="41" y="337"/>
                      <a:pt x="41" y="337"/>
                    </a:cubicBezTo>
                    <a:cubicBezTo>
                      <a:pt x="41" y="337"/>
                      <a:pt x="43" y="329"/>
                      <a:pt x="43" y="328"/>
                    </a:cubicBezTo>
                    <a:cubicBezTo>
                      <a:pt x="43" y="326"/>
                      <a:pt x="46" y="319"/>
                      <a:pt x="46" y="314"/>
                    </a:cubicBezTo>
                    <a:cubicBezTo>
                      <a:pt x="45" y="310"/>
                      <a:pt x="48" y="305"/>
                      <a:pt x="48" y="305"/>
                    </a:cubicBezTo>
                    <a:cubicBezTo>
                      <a:pt x="49" y="296"/>
                      <a:pt x="49" y="296"/>
                      <a:pt x="49" y="296"/>
                    </a:cubicBezTo>
                    <a:cubicBezTo>
                      <a:pt x="46" y="293"/>
                      <a:pt x="46" y="293"/>
                      <a:pt x="46" y="293"/>
                    </a:cubicBezTo>
                    <a:cubicBezTo>
                      <a:pt x="40" y="289"/>
                      <a:pt x="40" y="289"/>
                      <a:pt x="40" y="289"/>
                    </a:cubicBezTo>
                    <a:cubicBezTo>
                      <a:pt x="36" y="284"/>
                      <a:pt x="36" y="284"/>
                      <a:pt x="36" y="284"/>
                    </a:cubicBezTo>
                    <a:cubicBezTo>
                      <a:pt x="36" y="284"/>
                      <a:pt x="34" y="278"/>
                      <a:pt x="27" y="276"/>
                    </a:cubicBezTo>
                    <a:cubicBezTo>
                      <a:pt x="20" y="275"/>
                      <a:pt x="19" y="276"/>
                      <a:pt x="19" y="276"/>
                    </a:cubicBezTo>
                    <a:cubicBezTo>
                      <a:pt x="12" y="272"/>
                      <a:pt x="12" y="272"/>
                      <a:pt x="12" y="272"/>
                    </a:cubicBezTo>
                    <a:cubicBezTo>
                      <a:pt x="7" y="264"/>
                      <a:pt x="7" y="264"/>
                      <a:pt x="7" y="264"/>
                    </a:cubicBezTo>
                    <a:cubicBezTo>
                      <a:pt x="3" y="258"/>
                      <a:pt x="3" y="258"/>
                      <a:pt x="3" y="258"/>
                    </a:cubicBezTo>
                    <a:cubicBezTo>
                      <a:pt x="6" y="254"/>
                      <a:pt x="6" y="254"/>
                      <a:pt x="6" y="254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3"/>
                      <a:pt x="3" y="233"/>
                      <a:pt x="3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6" y="230"/>
                      <a:pt x="7" y="229"/>
                      <a:pt x="8" y="229"/>
                    </a:cubicBezTo>
                    <a:cubicBezTo>
                      <a:pt x="8" y="229"/>
                      <a:pt x="8" y="228"/>
                      <a:pt x="8" y="228"/>
                    </a:cubicBezTo>
                    <a:cubicBezTo>
                      <a:pt x="9" y="228"/>
                      <a:pt x="10" y="228"/>
                      <a:pt x="12" y="228"/>
                    </a:cubicBezTo>
                    <a:cubicBezTo>
                      <a:pt x="12" y="228"/>
                      <a:pt x="14" y="219"/>
                      <a:pt x="13" y="216"/>
                    </a:cubicBezTo>
                    <a:cubicBezTo>
                      <a:pt x="12" y="212"/>
                      <a:pt x="17" y="208"/>
                      <a:pt x="17" y="208"/>
                    </a:cubicBezTo>
                    <a:cubicBezTo>
                      <a:pt x="24" y="201"/>
                      <a:pt x="24" y="201"/>
                      <a:pt x="24" y="201"/>
                    </a:cubicBezTo>
                    <a:cubicBezTo>
                      <a:pt x="23" y="193"/>
                      <a:pt x="23" y="193"/>
                      <a:pt x="23" y="193"/>
                    </a:cubicBezTo>
                    <a:cubicBezTo>
                      <a:pt x="31" y="194"/>
                      <a:pt x="31" y="194"/>
                      <a:pt x="31" y="194"/>
                    </a:cubicBezTo>
                    <a:cubicBezTo>
                      <a:pt x="31" y="194"/>
                      <a:pt x="37" y="191"/>
                      <a:pt x="35" y="187"/>
                    </a:cubicBezTo>
                    <a:cubicBezTo>
                      <a:pt x="34" y="185"/>
                      <a:pt x="33" y="182"/>
                      <a:pt x="32" y="180"/>
                    </a:cubicBezTo>
                    <a:cubicBezTo>
                      <a:pt x="33" y="179"/>
                      <a:pt x="33" y="179"/>
                      <a:pt x="33" y="178"/>
                    </a:cubicBezTo>
                    <a:cubicBezTo>
                      <a:pt x="33" y="178"/>
                      <a:pt x="35" y="175"/>
                      <a:pt x="35" y="175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41" y="176"/>
                      <a:pt x="41" y="176"/>
                      <a:pt x="41" y="176"/>
                    </a:cubicBezTo>
                    <a:cubicBezTo>
                      <a:pt x="41" y="176"/>
                      <a:pt x="43" y="177"/>
                      <a:pt x="44" y="177"/>
                    </a:cubicBezTo>
                    <a:cubicBezTo>
                      <a:pt x="46" y="177"/>
                      <a:pt x="49" y="175"/>
                      <a:pt x="49" y="175"/>
                    </a:cubicBezTo>
                    <a:cubicBezTo>
                      <a:pt x="46" y="171"/>
                      <a:pt x="46" y="171"/>
                      <a:pt x="46" y="171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51" y="167"/>
                      <a:pt x="51" y="167"/>
                      <a:pt x="51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9" y="161"/>
                      <a:pt x="50" y="158"/>
                      <a:pt x="52" y="159"/>
                    </a:cubicBezTo>
                    <a:cubicBezTo>
                      <a:pt x="53" y="159"/>
                      <a:pt x="54" y="161"/>
                      <a:pt x="55" y="161"/>
                    </a:cubicBezTo>
                    <a:cubicBezTo>
                      <a:pt x="56" y="161"/>
                      <a:pt x="59" y="162"/>
                      <a:pt x="59" y="162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67" y="163"/>
                      <a:pt x="67" y="163"/>
                      <a:pt x="67" y="163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74" y="166"/>
                      <a:pt x="75" y="168"/>
                      <a:pt x="74" y="169"/>
                    </a:cubicBezTo>
                    <a:cubicBezTo>
                      <a:pt x="74" y="170"/>
                      <a:pt x="73" y="173"/>
                      <a:pt x="73" y="173"/>
                    </a:cubicBezTo>
                    <a:cubicBezTo>
                      <a:pt x="72" y="173"/>
                      <a:pt x="71" y="173"/>
                      <a:pt x="70" y="174"/>
                    </a:cubicBezTo>
                    <a:cubicBezTo>
                      <a:pt x="69" y="174"/>
                      <a:pt x="64" y="174"/>
                      <a:pt x="64" y="174"/>
                    </a:cubicBezTo>
                    <a:cubicBezTo>
                      <a:pt x="60" y="174"/>
                      <a:pt x="60" y="174"/>
                      <a:pt x="60" y="174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6" y="176"/>
                      <a:pt x="59" y="177"/>
                      <a:pt x="60" y="178"/>
                    </a:cubicBezTo>
                    <a:cubicBezTo>
                      <a:pt x="62" y="178"/>
                      <a:pt x="62" y="178"/>
                      <a:pt x="62" y="178"/>
                    </a:cubicBezTo>
                    <a:cubicBezTo>
                      <a:pt x="63" y="179"/>
                      <a:pt x="65" y="181"/>
                      <a:pt x="65" y="181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64" y="184"/>
                      <a:pt x="67" y="180"/>
                      <a:pt x="67" y="180"/>
                    </a:cubicBezTo>
                    <a:cubicBezTo>
                      <a:pt x="68" y="180"/>
                      <a:pt x="73" y="180"/>
                      <a:pt x="73" y="180"/>
                    </a:cubicBezTo>
                    <a:cubicBezTo>
                      <a:pt x="73" y="180"/>
                      <a:pt x="77" y="178"/>
                      <a:pt x="78" y="178"/>
                    </a:cubicBezTo>
                    <a:cubicBezTo>
                      <a:pt x="78" y="178"/>
                      <a:pt x="77" y="181"/>
                      <a:pt x="77" y="181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5" y="177"/>
                      <a:pt x="85" y="177"/>
                      <a:pt x="85" y="177"/>
                    </a:cubicBezTo>
                    <a:cubicBezTo>
                      <a:pt x="87" y="177"/>
                      <a:pt x="87" y="177"/>
                      <a:pt x="87" y="177"/>
                    </a:cubicBezTo>
                    <a:cubicBezTo>
                      <a:pt x="87" y="177"/>
                      <a:pt x="88" y="180"/>
                      <a:pt x="88" y="181"/>
                    </a:cubicBezTo>
                    <a:cubicBezTo>
                      <a:pt x="87" y="182"/>
                      <a:pt x="87" y="182"/>
                      <a:pt x="87" y="184"/>
                    </a:cubicBezTo>
                    <a:cubicBezTo>
                      <a:pt x="87" y="185"/>
                      <a:pt x="86" y="186"/>
                      <a:pt x="87" y="187"/>
                    </a:cubicBezTo>
                    <a:cubicBezTo>
                      <a:pt x="87" y="187"/>
                      <a:pt x="87" y="188"/>
                      <a:pt x="88" y="188"/>
                    </a:cubicBezTo>
                    <a:cubicBezTo>
                      <a:pt x="89" y="189"/>
                      <a:pt x="90" y="188"/>
                      <a:pt x="90" y="188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92" y="183"/>
                      <a:pt x="94" y="181"/>
                      <a:pt x="94" y="181"/>
                    </a:cubicBezTo>
                    <a:cubicBezTo>
                      <a:pt x="95" y="181"/>
                      <a:pt x="98" y="179"/>
                      <a:pt x="98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9"/>
                      <a:pt x="108" y="178"/>
                      <a:pt x="109" y="178"/>
                    </a:cubicBezTo>
                    <a:cubicBezTo>
                      <a:pt x="109" y="179"/>
                      <a:pt x="111" y="179"/>
                      <a:pt x="112" y="179"/>
                    </a:cubicBezTo>
                    <a:cubicBezTo>
                      <a:pt x="114" y="179"/>
                      <a:pt x="115" y="179"/>
                      <a:pt x="117" y="179"/>
                    </a:cubicBezTo>
                    <a:cubicBezTo>
                      <a:pt x="118" y="179"/>
                      <a:pt x="119" y="179"/>
                      <a:pt x="119" y="179"/>
                    </a:cubicBezTo>
                    <a:cubicBezTo>
                      <a:pt x="119" y="179"/>
                      <a:pt x="121" y="177"/>
                      <a:pt x="121" y="177"/>
                    </a:cubicBezTo>
                    <a:cubicBezTo>
                      <a:pt x="121" y="176"/>
                      <a:pt x="121" y="175"/>
                      <a:pt x="121" y="175"/>
                    </a:cubicBezTo>
                    <a:cubicBezTo>
                      <a:pt x="122" y="174"/>
                      <a:pt x="123" y="172"/>
                      <a:pt x="124" y="172"/>
                    </a:cubicBezTo>
                    <a:cubicBezTo>
                      <a:pt x="125" y="172"/>
                      <a:pt x="140" y="174"/>
                      <a:pt x="140" y="174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2" y="180"/>
                      <a:pt x="169" y="184"/>
                      <a:pt x="170" y="184"/>
                    </a:cubicBezTo>
                    <a:cubicBezTo>
                      <a:pt x="171" y="185"/>
                      <a:pt x="184" y="187"/>
                      <a:pt x="184" y="187"/>
                    </a:cubicBezTo>
                    <a:cubicBezTo>
                      <a:pt x="190" y="191"/>
                      <a:pt x="190" y="191"/>
                      <a:pt x="190" y="191"/>
                    </a:cubicBezTo>
                    <a:cubicBezTo>
                      <a:pt x="190" y="191"/>
                      <a:pt x="196" y="193"/>
                      <a:pt x="196" y="194"/>
                    </a:cubicBezTo>
                    <a:cubicBezTo>
                      <a:pt x="196" y="195"/>
                      <a:pt x="200" y="197"/>
                      <a:pt x="200" y="197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204" y="195"/>
                      <a:pt x="209" y="196"/>
                      <a:pt x="209" y="196"/>
                    </a:cubicBezTo>
                    <a:cubicBezTo>
                      <a:pt x="210" y="197"/>
                      <a:pt x="220" y="200"/>
                      <a:pt x="220" y="200"/>
                    </a:cubicBezTo>
                    <a:cubicBezTo>
                      <a:pt x="220" y="200"/>
                      <a:pt x="227" y="202"/>
                      <a:pt x="228" y="202"/>
                    </a:cubicBezTo>
                    <a:cubicBezTo>
                      <a:pt x="229" y="202"/>
                      <a:pt x="233" y="201"/>
                      <a:pt x="233" y="201"/>
                    </a:cubicBezTo>
                    <a:cubicBezTo>
                      <a:pt x="233" y="198"/>
                      <a:pt x="233" y="198"/>
                      <a:pt x="233" y="198"/>
                    </a:cubicBezTo>
                    <a:cubicBezTo>
                      <a:pt x="233" y="198"/>
                      <a:pt x="232" y="196"/>
                      <a:pt x="234" y="197"/>
                    </a:cubicBezTo>
                    <a:cubicBezTo>
                      <a:pt x="236" y="197"/>
                      <a:pt x="237" y="197"/>
                      <a:pt x="238" y="198"/>
                    </a:cubicBezTo>
                    <a:cubicBezTo>
                      <a:pt x="238" y="199"/>
                      <a:pt x="240" y="199"/>
                      <a:pt x="241" y="200"/>
                    </a:cubicBezTo>
                    <a:cubicBezTo>
                      <a:pt x="242" y="202"/>
                      <a:pt x="246" y="203"/>
                      <a:pt x="246" y="203"/>
                    </a:cubicBezTo>
                    <a:cubicBezTo>
                      <a:pt x="251" y="205"/>
                      <a:pt x="251" y="205"/>
                      <a:pt x="251" y="205"/>
                    </a:cubicBezTo>
                    <a:cubicBezTo>
                      <a:pt x="252" y="208"/>
                      <a:pt x="252" y="208"/>
                      <a:pt x="252" y="208"/>
                    </a:cubicBezTo>
                    <a:cubicBezTo>
                      <a:pt x="253" y="209"/>
                      <a:pt x="253" y="209"/>
                      <a:pt x="253" y="209"/>
                    </a:cubicBezTo>
                    <a:cubicBezTo>
                      <a:pt x="254" y="207"/>
                      <a:pt x="254" y="207"/>
                      <a:pt x="254" y="207"/>
                    </a:cubicBezTo>
                    <a:cubicBezTo>
                      <a:pt x="255" y="206"/>
                      <a:pt x="256" y="206"/>
                      <a:pt x="256" y="206"/>
                    </a:cubicBezTo>
                    <a:cubicBezTo>
                      <a:pt x="258" y="207"/>
                      <a:pt x="258" y="207"/>
                      <a:pt x="258" y="207"/>
                    </a:cubicBezTo>
                    <a:cubicBezTo>
                      <a:pt x="258" y="207"/>
                      <a:pt x="260" y="207"/>
                      <a:pt x="260" y="207"/>
                    </a:cubicBezTo>
                    <a:cubicBezTo>
                      <a:pt x="261" y="207"/>
                      <a:pt x="264" y="206"/>
                      <a:pt x="264" y="206"/>
                    </a:cubicBezTo>
                    <a:cubicBezTo>
                      <a:pt x="264" y="207"/>
                      <a:pt x="266" y="209"/>
                      <a:pt x="267" y="209"/>
                    </a:cubicBezTo>
                    <a:cubicBezTo>
                      <a:pt x="267" y="210"/>
                      <a:pt x="269" y="213"/>
                      <a:pt x="269" y="213"/>
                    </a:cubicBezTo>
                    <a:cubicBezTo>
                      <a:pt x="269" y="213"/>
                      <a:pt x="269" y="214"/>
                      <a:pt x="269" y="216"/>
                    </a:cubicBezTo>
                    <a:cubicBezTo>
                      <a:pt x="269" y="217"/>
                      <a:pt x="270" y="218"/>
                      <a:pt x="270" y="218"/>
                    </a:cubicBezTo>
                    <a:cubicBezTo>
                      <a:pt x="272" y="220"/>
                      <a:pt x="272" y="220"/>
                      <a:pt x="272" y="220"/>
                    </a:cubicBezTo>
                    <a:cubicBezTo>
                      <a:pt x="277" y="228"/>
                      <a:pt x="277" y="228"/>
                      <a:pt x="277" y="228"/>
                    </a:cubicBezTo>
                    <a:cubicBezTo>
                      <a:pt x="279" y="230"/>
                      <a:pt x="279" y="230"/>
                      <a:pt x="279" y="230"/>
                    </a:cubicBezTo>
                    <a:cubicBezTo>
                      <a:pt x="281" y="228"/>
                      <a:pt x="281" y="228"/>
                      <a:pt x="281" y="228"/>
                    </a:cubicBezTo>
                    <a:cubicBezTo>
                      <a:pt x="284" y="228"/>
                      <a:pt x="284" y="228"/>
                      <a:pt x="284" y="228"/>
                    </a:cubicBezTo>
                    <a:cubicBezTo>
                      <a:pt x="287" y="235"/>
                      <a:pt x="287" y="235"/>
                      <a:pt x="287" y="235"/>
                    </a:cubicBezTo>
                    <a:cubicBezTo>
                      <a:pt x="290" y="244"/>
                      <a:pt x="290" y="244"/>
                      <a:pt x="290" y="244"/>
                    </a:cubicBezTo>
                    <a:cubicBezTo>
                      <a:pt x="288" y="256"/>
                      <a:pt x="288" y="256"/>
                      <a:pt x="288" y="256"/>
                    </a:cubicBezTo>
                    <a:cubicBezTo>
                      <a:pt x="288" y="264"/>
                      <a:pt x="288" y="264"/>
                      <a:pt x="288" y="264"/>
                    </a:cubicBezTo>
                    <a:cubicBezTo>
                      <a:pt x="288" y="264"/>
                      <a:pt x="286" y="270"/>
                      <a:pt x="286" y="271"/>
                    </a:cubicBezTo>
                    <a:cubicBezTo>
                      <a:pt x="286" y="273"/>
                      <a:pt x="281" y="280"/>
                      <a:pt x="281" y="280"/>
                    </a:cubicBezTo>
                    <a:cubicBezTo>
                      <a:pt x="281" y="280"/>
                      <a:pt x="278" y="286"/>
                      <a:pt x="277" y="287"/>
                    </a:cubicBezTo>
                    <a:cubicBezTo>
                      <a:pt x="276" y="289"/>
                      <a:pt x="272" y="297"/>
                      <a:pt x="272" y="297"/>
                    </a:cubicBezTo>
                    <a:cubicBezTo>
                      <a:pt x="260" y="309"/>
                      <a:pt x="260" y="309"/>
                      <a:pt x="260" y="309"/>
                    </a:cubicBezTo>
                    <a:cubicBezTo>
                      <a:pt x="260" y="309"/>
                      <a:pt x="254" y="312"/>
                      <a:pt x="252" y="313"/>
                    </a:cubicBezTo>
                    <a:cubicBezTo>
                      <a:pt x="251" y="315"/>
                      <a:pt x="241" y="316"/>
                      <a:pt x="241" y="316"/>
                    </a:cubicBezTo>
                    <a:cubicBezTo>
                      <a:pt x="233" y="316"/>
                      <a:pt x="233" y="316"/>
                      <a:pt x="233" y="316"/>
                    </a:cubicBezTo>
                    <a:cubicBezTo>
                      <a:pt x="221" y="313"/>
                      <a:pt x="221" y="313"/>
                      <a:pt x="221" y="313"/>
                    </a:cubicBezTo>
                    <a:cubicBezTo>
                      <a:pt x="214" y="315"/>
                      <a:pt x="214" y="315"/>
                      <a:pt x="214" y="315"/>
                    </a:cubicBezTo>
                    <a:cubicBezTo>
                      <a:pt x="205" y="318"/>
                      <a:pt x="205" y="318"/>
                      <a:pt x="205" y="318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87" y="320"/>
                      <a:pt x="187" y="320"/>
                      <a:pt x="187" y="320"/>
                    </a:cubicBezTo>
                    <a:cubicBezTo>
                      <a:pt x="187" y="320"/>
                      <a:pt x="185" y="320"/>
                      <a:pt x="183" y="320"/>
                    </a:cubicBezTo>
                    <a:cubicBezTo>
                      <a:pt x="182" y="320"/>
                      <a:pt x="176" y="318"/>
                      <a:pt x="176" y="318"/>
                    </a:cubicBezTo>
                    <a:cubicBezTo>
                      <a:pt x="169" y="316"/>
                      <a:pt x="169" y="316"/>
                      <a:pt x="169" y="316"/>
                    </a:cubicBezTo>
                    <a:cubicBezTo>
                      <a:pt x="164" y="316"/>
                      <a:pt x="164" y="316"/>
                      <a:pt x="164" y="316"/>
                    </a:cubicBezTo>
                    <a:cubicBezTo>
                      <a:pt x="163" y="320"/>
                      <a:pt x="163" y="320"/>
                      <a:pt x="163" y="320"/>
                    </a:cubicBezTo>
                    <a:cubicBezTo>
                      <a:pt x="163" y="320"/>
                      <a:pt x="163" y="320"/>
                      <a:pt x="161" y="320"/>
                    </a:cubicBezTo>
                    <a:cubicBezTo>
                      <a:pt x="159" y="320"/>
                      <a:pt x="157" y="320"/>
                      <a:pt x="157" y="320"/>
                    </a:cubicBezTo>
                    <a:cubicBezTo>
                      <a:pt x="157" y="316"/>
                      <a:pt x="157" y="316"/>
                      <a:pt x="157" y="316"/>
                    </a:cubicBezTo>
                    <a:cubicBezTo>
                      <a:pt x="150" y="316"/>
                      <a:pt x="150" y="316"/>
                      <a:pt x="150" y="316"/>
                    </a:cubicBezTo>
                    <a:cubicBezTo>
                      <a:pt x="150" y="316"/>
                      <a:pt x="147" y="317"/>
                      <a:pt x="145" y="317"/>
                    </a:cubicBezTo>
                    <a:cubicBezTo>
                      <a:pt x="142" y="317"/>
                      <a:pt x="139" y="314"/>
                      <a:pt x="138" y="314"/>
                    </a:cubicBezTo>
                    <a:cubicBezTo>
                      <a:pt x="137" y="314"/>
                      <a:pt x="137" y="315"/>
                      <a:pt x="137" y="315"/>
                    </a:cubicBezTo>
                    <a:cubicBezTo>
                      <a:pt x="137" y="318"/>
                      <a:pt x="137" y="318"/>
                      <a:pt x="137" y="318"/>
                    </a:cubicBezTo>
                    <a:cubicBezTo>
                      <a:pt x="132" y="318"/>
                      <a:pt x="132" y="318"/>
                      <a:pt x="132" y="318"/>
                    </a:cubicBezTo>
                    <a:cubicBezTo>
                      <a:pt x="126" y="316"/>
                      <a:pt x="126" y="316"/>
                      <a:pt x="126" y="316"/>
                    </a:cubicBezTo>
                    <a:cubicBezTo>
                      <a:pt x="121" y="312"/>
                      <a:pt x="121" y="312"/>
                      <a:pt x="121" y="312"/>
                    </a:cubicBezTo>
                    <a:cubicBezTo>
                      <a:pt x="117" y="308"/>
                      <a:pt x="117" y="308"/>
                      <a:pt x="117" y="308"/>
                    </a:cubicBezTo>
                    <a:cubicBezTo>
                      <a:pt x="117" y="306"/>
                      <a:pt x="117" y="306"/>
                      <a:pt x="117" y="306"/>
                    </a:cubicBezTo>
                    <a:cubicBezTo>
                      <a:pt x="112" y="306"/>
                      <a:pt x="112" y="306"/>
                      <a:pt x="112" y="306"/>
                    </a:cubicBezTo>
                    <a:cubicBezTo>
                      <a:pt x="105" y="306"/>
                      <a:pt x="105" y="306"/>
                      <a:pt x="105" y="306"/>
                    </a:cubicBezTo>
                    <a:cubicBezTo>
                      <a:pt x="101" y="308"/>
                      <a:pt x="101" y="308"/>
                      <a:pt x="101" y="308"/>
                    </a:cubicBezTo>
                    <a:cubicBezTo>
                      <a:pt x="106" y="309"/>
                      <a:pt x="106" y="309"/>
                      <a:pt x="106" y="309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13" y="309"/>
                      <a:pt x="113" y="312"/>
                    </a:cubicBezTo>
                    <a:cubicBezTo>
                      <a:pt x="113" y="314"/>
                      <a:pt x="111" y="314"/>
                      <a:pt x="113" y="316"/>
                    </a:cubicBezTo>
                    <a:cubicBezTo>
                      <a:pt x="114" y="318"/>
                      <a:pt x="118" y="320"/>
                      <a:pt x="118" y="320"/>
                    </a:cubicBezTo>
                    <a:cubicBezTo>
                      <a:pt x="118" y="320"/>
                      <a:pt x="120" y="320"/>
                      <a:pt x="121" y="320"/>
                    </a:cubicBezTo>
                    <a:cubicBezTo>
                      <a:pt x="122" y="320"/>
                      <a:pt x="123" y="320"/>
                      <a:pt x="123" y="320"/>
                    </a:cubicBezTo>
                    <a:cubicBezTo>
                      <a:pt x="125" y="323"/>
                      <a:pt x="125" y="323"/>
                      <a:pt x="125" y="323"/>
                    </a:cubicBezTo>
                    <a:cubicBezTo>
                      <a:pt x="125" y="323"/>
                      <a:pt x="124" y="324"/>
                      <a:pt x="126" y="324"/>
                    </a:cubicBezTo>
                    <a:cubicBezTo>
                      <a:pt x="127" y="324"/>
                      <a:pt x="132" y="324"/>
                      <a:pt x="132" y="324"/>
                    </a:cubicBezTo>
                    <a:cubicBezTo>
                      <a:pt x="137" y="326"/>
                      <a:pt x="137" y="326"/>
                      <a:pt x="137" y="326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6" y="331"/>
                      <a:pt x="138" y="331"/>
                    </a:cubicBezTo>
                    <a:cubicBezTo>
                      <a:pt x="139" y="332"/>
                      <a:pt x="143" y="331"/>
                      <a:pt x="143" y="331"/>
                    </a:cubicBezTo>
                    <a:cubicBezTo>
                      <a:pt x="143" y="331"/>
                      <a:pt x="142" y="330"/>
                      <a:pt x="144" y="331"/>
                    </a:cubicBezTo>
                    <a:cubicBezTo>
                      <a:pt x="145" y="332"/>
                      <a:pt x="146" y="333"/>
                      <a:pt x="146" y="333"/>
                    </a:cubicBezTo>
                    <a:cubicBezTo>
                      <a:pt x="146" y="333"/>
                      <a:pt x="147" y="335"/>
                      <a:pt x="147" y="336"/>
                    </a:cubicBezTo>
                    <a:cubicBezTo>
                      <a:pt x="147" y="337"/>
                      <a:pt x="148" y="339"/>
                      <a:pt x="148" y="339"/>
                    </a:cubicBezTo>
                    <a:cubicBezTo>
                      <a:pt x="148" y="339"/>
                      <a:pt x="145" y="340"/>
                      <a:pt x="150" y="340"/>
                    </a:cubicBezTo>
                    <a:cubicBezTo>
                      <a:pt x="155" y="340"/>
                      <a:pt x="155" y="340"/>
                      <a:pt x="155" y="340"/>
                    </a:cubicBezTo>
                    <a:cubicBezTo>
                      <a:pt x="159" y="340"/>
                      <a:pt x="159" y="340"/>
                      <a:pt x="159" y="340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70" y="344"/>
                      <a:pt x="170" y="344"/>
                      <a:pt x="170" y="344"/>
                    </a:cubicBezTo>
                    <a:cubicBezTo>
                      <a:pt x="177" y="348"/>
                      <a:pt x="177" y="348"/>
                      <a:pt x="177" y="348"/>
                    </a:cubicBezTo>
                    <a:cubicBezTo>
                      <a:pt x="177" y="348"/>
                      <a:pt x="176" y="351"/>
                      <a:pt x="178" y="351"/>
                    </a:cubicBezTo>
                    <a:cubicBezTo>
                      <a:pt x="179" y="351"/>
                      <a:pt x="183" y="351"/>
                      <a:pt x="183" y="351"/>
                    </a:cubicBezTo>
                    <a:cubicBezTo>
                      <a:pt x="186" y="359"/>
                      <a:pt x="186" y="359"/>
                      <a:pt x="186" y="359"/>
                    </a:cubicBezTo>
                    <a:cubicBezTo>
                      <a:pt x="181" y="359"/>
                      <a:pt x="181" y="359"/>
                      <a:pt x="181" y="359"/>
                    </a:cubicBezTo>
                    <a:cubicBezTo>
                      <a:pt x="184" y="367"/>
                      <a:pt x="184" y="367"/>
                      <a:pt x="184" y="367"/>
                    </a:cubicBezTo>
                    <a:cubicBezTo>
                      <a:pt x="186" y="371"/>
                      <a:pt x="186" y="371"/>
                      <a:pt x="186" y="371"/>
                    </a:cubicBezTo>
                    <a:cubicBezTo>
                      <a:pt x="185" y="376"/>
                      <a:pt x="185" y="376"/>
                      <a:pt x="185" y="376"/>
                    </a:cubicBezTo>
                    <a:cubicBezTo>
                      <a:pt x="182" y="379"/>
                      <a:pt x="182" y="379"/>
                      <a:pt x="182" y="379"/>
                    </a:cubicBezTo>
                    <a:cubicBezTo>
                      <a:pt x="182" y="379"/>
                      <a:pt x="182" y="381"/>
                      <a:pt x="182" y="381"/>
                    </a:cubicBezTo>
                    <a:cubicBezTo>
                      <a:pt x="182" y="382"/>
                      <a:pt x="184" y="382"/>
                      <a:pt x="184" y="382"/>
                    </a:cubicBezTo>
                    <a:cubicBezTo>
                      <a:pt x="184" y="382"/>
                      <a:pt x="186" y="384"/>
                      <a:pt x="186" y="385"/>
                    </a:cubicBezTo>
                    <a:cubicBezTo>
                      <a:pt x="186" y="386"/>
                      <a:pt x="189" y="387"/>
                      <a:pt x="189" y="388"/>
                    </a:cubicBezTo>
                    <a:cubicBezTo>
                      <a:pt x="190" y="389"/>
                      <a:pt x="193" y="392"/>
                      <a:pt x="193" y="392"/>
                    </a:cubicBezTo>
                    <a:cubicBezTo>
                      <a:pt x="194" y="394"/>
                      <a:pt x="194" y="394"/>
                      <a:pt x="194" y="394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198" y="396"/>
                      <a:pt x="198" y="396"/>
                      <a:pt x="198" y="397"/>
                    </a:cubicBezTo>
                    <a:cubicBezTo>
                      <a:pt x="198" y="399"/>
                      <a:pt x="200" y="401"/>
                      <a:pt x="200" y="401"/>
                    </a:cubicBezTo>
                    <a:cubicBezTo>
                      <a:pt x="204" y="404"/>
                      <a:pt x="204" y="404"/>
                      <a:pt x="204" y="404"/>
                    </a:cubicBezTo>
                    <a:cubicBezTo>
                      <a:pt x="204" y="404"/>
                      <a:pt x="204" y="403"/>
                      <a:pt x="204" y="405"/>
                    </a:cubicBezTo>
                    <a:cubicBezTo>
                      <a:pt x="204" y="407"/>
                      <a:pt x="204" y="410"/>
                      <a:pt x="204" y="410"/>
                    </a:cubicBezTo>
                    <a:cubicBezTo>
                      <a:pt x="208" y="410"/>
                      <a:pt x="208" y="410"/>
                      <a:pt x="208" y="410"/>
                    </a:cubicBezTo>
                    <a:cubicBezTo>
                      <a:pt x="207" y="414"/>
                      <a:pt x="207" y="414"/>
                      <a:pt x="207" y="414"/>
                    </a:cubicBezTo>
                    <a:cubicBezTo>
                      <a:pt x="207" y="414"/>
                      <a:pt x="205" y="414"/>
                      <a:pt x="207" y="417"/>
                    </a:cubicBezTo>
                    <a:cubicBezTo>
                      <a:pt x="209" y="419"/>
                      <a:pt x="209" y="421"/>
                      <a:pt x="209" y="421"/>
                    </a:cubicBezTo>
                    <a:cubicBezTo>
                      <a:pt x="216" y="426"/>
                      <a:pt x="216" y="426"/>
                      <a:pt x="216" y="426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24" y="425"/>
                      <a:pt x="224" y="425"/>
                      <a:pt x="224" y="425"/>
                    </a:cubicBezTo>
                    <a:cubicBezTo>
                      <a:pt x="226" y="421"/>
                      <a:pt x="226" y="421"/>
                      <a:pt x="226" y="421"/>
                    </a:cubicBezTo>
                    <a:cubicBezTo>
                      <a:pt x="226" y="421"/>
                      <a:pt x="229" y="421"/>
                      <a:pt x="232" y="422"/>
                    </a:cubicBezTo>
                    <a:cubicBezTo>
                      <a:pt x="234" y="423"/>
                      <a:pt x="238" y="422"/>
                      <a:pt x="238" y="422"/>
                    </a:cubicBezTo>
                    <a:cubicBezTo>
                      <a:pt x="238" y="422"/>
                      <a:pt x="238" y="422"/>
                      <a:pt x="238" y="424"/>
                    </a:cubicBezTo>
                    <a:cubicBezTo>
                      <a:pt x="239" y="426"/>
                      <a:pt x="241" y="425"/>
                      <a:pt x="241" y="425"/>
                    </a:cubicBezTo>
                    <a:cubicBezTo>
                      <a:pt x="241" y="425"/>
                      <a:pt x="244" y="425"/>
                      <a:pt x="244" y="426"/>
                    </a:cubicBezTo>
                    <a:cubicBezTo>
                      <a:pt x="244" y="427"/>
                      <a:pt x="246" y="428"/>
                      <a:pt x="247" y="430"/>
                    </a:cubicBezTo>
                    <a:cubicBezTo>
                      <a:pt x="248" y="432"/>
                      <a:pt x="248" y="431"/>
                      <a:pt x="249" y="432"/>
                    </a:cubicBezTo>
                    <a:cubicBezTo>
                      <a:pt x="249" y="433"/>
                      <a:pt x="245" y="434"/>
                      <a:pt x="250" y="434"/>
                    </a:cubicBezTo>
                    <a:cubicBezTo>
                      <a:pt x="254" y="435"/>
                      <a:pt x="264" y="436"/>
                      <a:pt x="264" y="436"/>
                    </a:cubicBezTo>
                    <a:cubicBezTo>
                      <a:pt x="264" y="436"/>
                      <a:pt x="270" y="434"/>
                      <a:pt x="273" y="434"/>
                    </a:cubicBezTo>
                    <a:cubicBezTo>
                      <a:pt x="276" y="434"/>
                      <a:pt x="276" y="435"/>
                      <a:pt x="276" y="435"/>
                    </a:cubicBezTo>
                    <a:cubicBezTo>
                      <a:pt x="279" y="435"/>
                      <a:pt x="279" y="435"/>
                      <a:pt x="279" y="435"/>
                    </a:cubicBezTo>
                    <a:cubicBezTo>
                      <a:pt x="279" y="435"/>
                      <a:pt x="281" y="434"/>
                      <a:pt x="281" y="433"/>
                    </a:cubicBezTo>
                    <a:cubicBezTo>
                      <a:pt x="281" y="432"/>
                      <a:pt x="282" y="429"/>
                      <a:pt x="282" y="429"/>
                    </a:cubicBezTo>
                    <a:cubicBezTo>
                      <a:pt x="282" y="429"/>
                      <a:pt x="281" y="427"/>
                      <a:pt x="283" y="427"/>
                    </a:cubicBezTo>
                    <a:cubicBezTo>
                      <a:pt x="285" y="427"/>
                      <a:pt x="286" y="426"/>
                      <a:pt x="286" y="426"/>
                    </a:cubicBezTo>
                    <a:cubicBezTo>
                      <a:pt x="289" y="424"/>
                      <a:pt x="289" y="424"/>
                      <a:pt x="289" y="424"/>
                    </a:cubicBezTo>
                    <a:cubicBezTo>
                      <a:pt x="288" y="416"/>
                      <a:pt x="288" y="416"/>
                      <a:pt x="288" y="416"/>
                    </a:cubicBezTo>
                    <a:cubicBezTo>
                      <a:pt x="288" y="416"/>
                      <a:pt x="288" y="413"/>
                      <a:pt x="287" y="412"/>
                    </a:cubicBezTo>
                    <a:cubicBezTo>
                      <a:pt x="285" y="411"/>
                      <a:pt x="282" y="408"/>
                      <a:pt x="282" y="408"/>
                    </a:cubicBezTo>
                    <a:cubicBezTo>
                      <a:pt x="281" y="405"/>
                      <a:pt x="281" y="405"/>
                      <a:pt x="281" y="405"/>
                    </a:cubicBezTo>
                    <a:cubicBezTo>
                      <a:pt x="277" y="402"/>
                      <a:pt x="277" y="402"/>
                      <a:pt x="277" y="402"/>
                    </a:cubicBezTo>
                    <a:cubicBezTo>
                      <a:pt x="277" y="402"/>
                      <a:pt x="276" y="400"/>
                      <a:pt x="275" y="400"/>
                    </a:cubicBezTo>
                    <a:cubicBezTo>
                      <a:pt x="274" y="401"/>
                      <a:pt x="275" y="401"/>
                      <a:pt x="273" y="404"/>
                    </a:cubicBezTo>
                    <a:cubicBezTo>
                      <a:pt x="271" y="406"/>
                      <a:pt x="268" y="407"/>
                      <a:pt x="268" y="407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58" y="407"/>
                      <a:pt x="257" y="405"/>
                    </a:cubicBezTo>
                    <a:cubicBezTo>
                      <a:pt x="256" y="404"/>
                      <a:pt x="249" y="398"/>
                      <a:pt x="249" y="398"/>
                    </a:cubicBezTo>
                    <a:cubicBezTo>
                      <a:pt x="249" y="398"/>
                      <a:pt x="245" y="395"/>
                      <a:pt x="244" y="395"/>
                    </a:cubicBezTo>
                    <a:cubicBezTo>
                      <a:pt x="242" y="395"/>
                      <a:pt x="240" y="395"/>
                      <a:pt x="240" y="395"/>
                    </a:cubicBezTo>
                    <a:cubicBezTo>
                      <a:pt x="237" y="390"/>
                      <a:pt x="237" y="390"/>
                      <a:pt x="237" y="390"/>
                    </a:cubicBezTo>
                    <a:cubicBezTo>
                      <a:pt x="236" y="389"/>
                      <a:pt x="236" y="389"/>
                      <a:pt x="236" y="389"/>
                    </a:cubicBezTo>
                    <a:cubicBezTo>
                      <a:pt x="236" y="389"/>
                      <a:pt x="233" y="386"/>
                      <a:pt x="235" y="386"/>
                    </a:cubicBezTo>
                    <a:cubicBezTo>
                      <a:pt x="238" y="386"/>
                      <a:pt x="239" y="383"/>
                      <a:pt x="239" y="383"/>
                    </a:cubicBezTo>
                    <a:cubicBezTo>
                      <a:pt x="239" y="380"/>
                      <a:pt x="239" y="380"/>
                      <a:pt x="239" y="380"/>
                    </a:cubicBezTo>
                    <a:cubicBezTo>
                      <a:pt x="239" y="378"/>
                      <a:pt x="239" y="378"/>
                      <a:pt x="239" y="378"/>
                    </a:cubicBezTo>
                    <a:cubicBezTo>
                      <a:pt x="238" y="373"/>
                      <a:pt x="238" y="373"/>
                      <a:pt x="238" y="373"/>
                    </a:cubicBezTo>
                    <a:cubicBezTo>
                      <a:pt x="238" y="373"/>
                      <a:pt x="237" y="368"/>
                      <a:pt x="238" y="367"/>
                    </a:cubicBezTo>
                    <a:cubicBezTo>
                      <a:pt x="240" y="367"/>
                      <a:pt x="246" y="366"/>
                      <a:pt x="246" y="366"/>
                    </a:cubicBezTo>
                    <a:cubicBezTo>
                      <a:pt x="246" y="366"/>
                      <a:pt x="249" y="367"/>
                      <a:pt x="252" y="368"/>
                    </a:cubicBezTo>
                    <a:cubicBezTo>
                      <a:pt x="254" y="368"/>
                      <a:pt x="256" y="369"/>
                      <a:pt x="256" y="369"/>
                    </a:cubicBezTo>
                    <a:cubicBezTo>
                      <a:pt x="256" y="369"/>
                      <a:pt x="262" y="372"/>
                      <a:pt x="263" y="373"/>
                    </a:cubicBezTo>
                    <a:cubicBezTo>
                      <a:pt x="263" y="374"/>
                      <a:pt x="265" y="375"/>
                      <a:pt x="267" y="376"/>
                    </a:cubicBezTo>
                    <a:cubicBezTo>
                      <a:pt x="270" y="378"/>
                      <a:pt x="276" y="376"/>
                      <a:pt x="276" y="376"/>
                    </a:cubicBezTo>
                    <a:cubicBezTo>
                      <a:pt x="276" y="376"/>
                      <a:pt x="279" y="375"/>
                      <a:pt x="281" y="375"/>
                    </a:cubicBezTo>
                    <a:cubicBezTo>
                      <a:pt x="282" y="375"/>
                      <a:pt x="291" y="375"/>
                      <a:pt x="291" y="375"/>
                    </a:cubicBezTo>
                    <a:cubicBezTo>
                      <a:pt x="291" y="375"/>
                      <a:pt x="295" y="375"/>
                      <a:pt x="296" y="375"/>
                    </a:cubicBezTo>
                    <a:cubicBezTo>
                      <a:pt x="297" y="375"/>
                      <a:pt x="301" y="375"/>
                      <a:pt x="301" y="375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5" y="374"/>
                      <a:pt x="315" y="374"/>
                      <a:pt x="315" y="374"/>
                    </a:cubicBezTo>
                    <a:cubicBezTo>
                      <a:pt x="315" y="374"/>
                      <a:pt x="315" y="369"/>
                      <a:pt x="317" y="369"/>
                    </a:cubicBezTo>
                    <a:cubicBezTo>
                      <a:pt x="318" y="369"/>
                      <a:pt x="320" y="369"/>
                      <a:pt x="322" y="369"/>
                    </a:cubicBezTo>
                    <a:cubicBezTo>
                      <a:pt x="324" y="370"/>
                      <a:pt x="330" y="368"/>
                      <a:pt x="330" y="368"/>
                    </a:cubicBezTo>
                    <a:cubicBezTo>
                      <a:pt x="324" y="360"/>
                      <a:pt x="324" y="360"/>
                      <a:pt x="324" y="360"/>
                    </a:cubicBezTo>
                    <a:cubicBezTo>
                      <a:pt x="324" y="360"/>
                      <a:pt x="324" y="360"/>
                      <a:pt x="322" y="356"/>
                    </a:cubicBezTo>
                    <a:cubicBezTo>
                      <a:pt x="321" y="352"/>
                      <a:pt x="318" y="348"/>
                      <a:pt x="318" y="348"/>
                    </a:cubicBezTo>
                    <a:cubicBezTo>
                      <a:pt x="318" y="348"/>
                      <a:pt x="314" y="347"/>
                      <a:pt x="311" y="346"/>
                    </a:cubicBezTo>
                    <a:cubicBezTo>
                      <a:pt x="308" y="345"/>
                      <a:pt x="310" y="346"/>
                      <a:pt x="308" y="344"/>
                    </a:cubicBezTo>
                    <a:cubicBezTo>
                      <a:pt x="306" y="343"/>
                      <a:pt x="297" y="338"/>
                      <a:pt x="297" y="338"/>
                    </a:cubicBezTo>
                    <a:cubicBezTo>
                      <a:pt x="297" y="338"/>
                      <a:pt x="293" y="337"/>
                      <a:pt x="292" y="335"/>
                    </a:cubicBezTo>
                    <a:cubicBezTo>
                      <a:pt x="291" y="332"/>
                      <a:pt x="292" y="323"/>
                      <a:pt x="292" y="323"/>
                    </a:cubicBezTo>
                    <a:cubicBezTo>
                      <a:pt x="293" y="318"/>
                      <a:pt x="293" y="318"/>
                      <a:pt x="293" y="318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300" y="299"/>
                      <a:pt x="300" y="299"/>
                      <a:pt x="300" y="299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13" y="278"/>
                      <a:pt x="313" y="278"/>
                      <a:pt x="313" y="278"/>
                    </a:cubicBezTo>
                    <a:cubicBezTo>
                      <a:pt x="315" y="269"/>
                      <a:pt x="315" y="269"/>
                      <a:pt x="315" y="269"/>
                    </a:cubicBezTo>
                    <a:cubicBezTo>
                      <a:pt x="315" y="260"/>
                      <a:pt x="315" y="260"/>
                      <a:pt x="315" y="260"/>
                    </a:cubicBezTo>
                    <a:cubicBezTo>
                      <a:pt x="315" y="253"/>
                      <a:pt x="315" y="253"/>
                      <a:pt x="315" y="253"/>
                    </a:cubicBez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28" y="256"/>
                      <a:pt x="328" y="256"/>
                      <a:pt x="328" y="256"/>
                    </a:cubicBezTo>
                    <a:cubicBezTo>
                      <a:pt x="328" y="256"/>
                      <a:pt x="330" y="252"/>
                      <a:pt x="331" y="252"/>
                    </a:cubicBezTo>
                    <a:cubicBezTo>
                      <a:pt x="332" y="252"/>
                      <a:pt x="340" y="247"/>
                      <a:pt x="340" y="247"/>
                    </a:cubicBezTo>
                    <a:cubicBezTo>
                      <a:pt x="343" y="249"/>
                      <a:pt x="343" y="249"/>
                      <a:pt x="343" y="249"/>
                    </a:cubicBezTo>
                    <a:cubicBezTo>
                      <a:pt x="351" y="251"/>
                      <a:pt x="351" y="251"/>
                      <a:pt x="351" y="251"/>
                    </a:cubicBezTo>
                    <a:cubicBezTo>
                      <a:pt x="351" y="251"/>
                      <a:pt x="354" y="252"/>
                      <a:pt x="353" y="254"/>
                    </a:cubicBezTo>
                    <a:cubicBezTo>
                      <a:pt x="352" y="256"/>
                      <a:pt x="352" y="256"/>
                      <a:pt x="353" y="256"/>
                    </a:cubicBezTo>
                    <a:cubicBezTo>
                      <a:pt x="354" y="256"/>
                      <a:pt x="358" y="253"/>
                      <a:pt x="358" y="253"/>
                    </a:cubicBezTo>
                    <a:cubicBezTo>
                      <a:pt x="365" y="256"/>
                      <a:pt x="365" y="256"/>
                      <a:pt x="365" y="256"/>
                    </a:cubicBezTo>
                    <a:cubicBezTo>
                      <a:pt x="359" y="249"/>
                      <a:pt x="359" y="249"/>
                      <a:pt x="359" y="249"/>
                    </a:cubicBezTo>
                    <a:cubicBezTo>
                      <a:pt x="359" y="249"/>
                      <a:pt x="358" y="244"/>
                      <a:pt x="358" y="242"/>
                    </a:cubicBezTo>
                    <a:cubicBezTo>
                      <a:pt x="358" y="240"/>
                      <a:pt x="357" y="232"/>
                      <a:pt x="357" y="232"/>
                    </a:cubicBezTo>
                    <a:cubicBezTo>
                      <a:pt x="356" y="226"/>
                      <a:pt x="356" y="226"/>
                      <a:pt x="356" y="226"/>
                    </a:cubicBezTo>
                    <a:cubicBezTo>
                      <a:pt x="354" y="221"/>
                      <a:pt x="354" y="221"/>
                      <a:pt x="354" y="221"/>
                    </a:cubicBezTo>
                    <a:cubicBezTo>
                      <a:pt x="351" y="218"/>
                      <a:pt x="351" y="218"/>
                      <a:pt x="351" y="218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1" y="205"/>
                      <a:pt x="341" y="205"/>
                      <a:pt x="341" y="205"/>
                    </a:cubicBezTo>
                    <a:cubicBezTo>
                      <a:pt x="336" y="204"/>
                      <a:pt x="336" y="204"/>
                      <a:pt x="336" y="204"/>
                    </a:cubicBezTo>
                    <a:cubicBezTo>
                      <a:pt x="332" y="205"/>
                      <a:pt x="332" y="205"/>
                      <a:pt x="332" y="205"/>
                    </a:cubicBez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25" y="200"/>
                      <a:pt x="325" y="200"/>
                      <a:pt x="325" y="200"/>
                    </a:cubicBezTo>
                    <a:cubicBezTo>
                      <a:pt x="325" y="200"/>
                      <a:pt x="324" y="193"/>
                      <a:pt x="324" y="192"/>
                    </a:cubicBezTo>
                    <a:cubicBezTo>
                      <a:pt x="324" y="191"/>
                      <a:pt x="322" y="184"/>
                      <a:pt x="322" y="184"/>
                    </a:cubicBezTo>
                    <a:cubicBezTo>
                      <a:pt x="321" y="176"/>
                      <a:pt x="321" y="176"/>
                      <a:pt x="321" y="176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68"/>
                      <a:pt x="316" y="163"/>
                      <a:pt x="315" y="161"/>
                    </a:cubicBezTo>
                    <a:cubicBezTo>
                      <a:pt x="314" y="159"/>
                      <a:pt x="312" y="155"/>
                      <a:pt x="312" y="155"/>
                    </a:cubicBezTo>
                    <a:cubicBezTo>
                      <a:pt x="310" y="148"/>
                      <a:pt x="310" y="148"/>
                      <a:pt x="310" y="148"/>
                    </a:cubicBezTo>
                    <a:cubicBezTo>
                      <a:pt x="302" y="146"/>
                      <a:pt x="302" y="146"/>
                      <a:pt x="302" y="146"/>
                    </a:cubicBezTo>
                    <a:cubicBezTo>
                      <a:pt x="289" y="142"/>
                      <a:pt x="289" y="142"/>
                      <a:pt x="289" y="142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7" y="135"/>
                      <a:pt x="287" y="135"/>
                      <a:pt x="287" y="135"/>
                    </a:cubicBezTo>
                    <a:cubicBezTo>
                      <a:pt x="287" y="135"/>
                      <a:pt x="289" y="135"/>
                      <a:pt x="291" y="135"/>
                    </a:cubicBezTo>
                    <a:cubicBezTo>
                      <a:pt x="294" y="135"/>
                      <a:pt x="296" y="135"/>
                      <a:pt x="298" y="135"/>
                    </a:cubicBezTo>
                    <a:cubicBezTo>
                      <a:pt x="300" y="135"/>
                      <a:pt x="303" y="135"/>
                      <a:pt x="303" y="135"/>
                    </a:cubicBezTo>
                    <a:cubicBezTo>
                      <a:pt x="307" y="130"/>
                      <a:pt x="307" y="130"/>
                      <a:pt x="307" y="130"/>
                    </a:cubicBezTo>
                    <a:cubicBezTo>
                      <a:pt x="322" y="122"/>
                      <a:pt x="322" y="122"/>
                      <a:pt x="322" y="122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5"/>
                      <a:pt x="338" y="126"/>
                    </a:cubicBezTo>
                    <a:cubicBezTo>
                      <a:pt x="340" y="127"/>
                      <a:pt x="341" y="127"/>
                      <a:pt x="342" y="128"/>
                    </a:cubicBezTo>
                    <a:cubicBezTo>
                      <a:pt x="344" y="128"/>
                      <a:pt x="350" y="129"/>
                      <a:pt x="350" y="129"/>
                    </a:cubicBezTo>
                    <a:cubicBezTo>
                      <a:pt x="354" y="131"/>
                      <a:pt x="354" y="131"/>
                      <a:pt x="354" y="131"/>
                    </a:cubicBezTo>
                    <a:cubicBezTo>
                      <a:pt x="358" y="137"/>
                      <a:pt x="358" y="137"/>
                      <a:pt x="358" y="137"/>
                    </a:cubicBezTo>
                    <a:cubicBezTo>
                      <a:pt x="365" y="141"/>
                      <a:pt x="365" y="141"/>
                      <a:pt x="365" y="141"/>
                    </a:cubicBezTo>
                    <a:cubicBezTo>
                      <a:pt x="365" y="141"/>
                      <a:pt x="366" y="144"/>
                      <a:pt x="365" y="145"/>
                    </a:cubicBezTo>
                    <a:cubicBezTo>
                      <a:pt x="364" y="146"/>
                      <a:pt x="365" y="149"/>
                      <a:pt x="361" y="151"/>
                    </a:cubicBezTo>
                    <a:cubicBezTo>
                      <a:pt x="357" y="153"/>
                      <a:pt x="352" y="157"/>
                      <a:pt x="351" y="157"/>
                    </a:cubicBezTo>
                    <a:cubicBezTo>
                      <a:pt x="350" y="158"/>
                      <a:pt x="347" y="162"/>
                      <a:pt x="347" y="162"/>
                    </a:cubicBezTo>
                    <a:cubicBezTo>
                      <a:pt x="345" y="166"/>
                      <a:pt x="345" y="166"/>
                      <a:pt x="345" y="166"/>
                    </a:cubicBezTo>
                    <a:cubicBezTo>
                      <a:pt x="346" y="169"/>
                      <a:pt x="346" y="169"/>
                      <a:pt x="346" y="169"/>
                    </a:cubicBezTo>
                    <a:cubicBezTo>
                      <a:pt x="346" y="169"/>
                      <a:pt x="346" y="170"/>
                      <a:pt x="346" y="171"/>
                    </a:cubicBezTo>
                    <a:cubicBezTo>
                      <a:pt x="345" y="173"/>
                      <a:pt x="344" y="176"/>
                      <a:pt x="344" y="176"/>
                    </a:cubicBezTo>
                    <a:cubicBezTo>
                      <a:pt x="345" y="181"/>
                      <a:pt x="345" y="181"/>
                      <a:pt x="345" y="181"/>
                    </a:cubicBezTo>
                    <a:cubicBezTo>
                      <a:pt x="345" y="181"/>
                      <a:pt x="346" y="183"/>
                      <a:pt x="347" y="185"/>
                    </a:cubicBezTo>
                    <a:cubicBezTo>
                      <a:pt x="347" y="186"/>
                      <a:pt x="356" y="188"/>
                      <a:pt x="356" y="188"/>
                    </a:cubicBezTo>
                    <a:cubicBezTo>
                      <a:pt x="365" y="189"/>
                      <a:pt x="365" y="189"/>
                      <a:pt x="365" y="189"/>
                    </a:cubicBezTo>
                    <a:cubicBezTo>
                      <a:pt x="372" y="196"/>
                      <a:pt x="372" y="196"/>
                      <a:pt x="372" y="196"/>
                    </a:cubicBezTo>
                    <a:cubicBezTo>
                      <a:pt x="378" y="199"/>
                      <a:pt x="378" y="199"/>
                      <a:pt x="378" y="199"/>
                    </a:cubicBezTo>
                    <a:cubicBezTo>
                      <a:pt x="385" y="198"/>
                      <a:pt x="385" y="198"/>
                      <a:pt x="385" y="198"/>
                    </a:cubicBezTo>
                    <a:cubicBezTo>
                      <a:pt x="392" y="193"/>
                      <a:pt x="392" y="193"/>
                      <a:pt x="392" y="193"/>
                    </a:cubicBezTo>
                    <a:cubicBezTo>
                      <a:pt x="397" y="190"/>
                      <a:pt x="397" y="190"/>
                      <a:pt x="397" y="190"/>
                    </a:cubicBezTo>
                    <a:cubicBezTo>
                      <a:pt x="397" y="190"/>
                      <a:pt x="400" y="186"/>
                      <a:pt x="401" y="185"/>
                    </a:cubicBezTo>
                    <a:cubicBezTo>
                      <a:pt x="402" y="184"/>
                      <a:pt x="405" y="181"/>
                      <a:pt x="405" y="181"/>
                    </a:cubicBezTo>
                    <a:cubicBezTo>
                      <a:pt x="405" y="181"/>
                      <a:pt x="407" y="179"/>
                      <a:pt x="407" y="178"/>
                    </a:cubicBezTo>
                    <a:cubicBezTo>
                      <a:pt x="407" y="177"/>
                      <a:pt x="406" y="169"/>
                      <a:pt x="406" y="169"/>
                    </a:cubicBezTo>
                    <a:cubicBezTo>
                      <a:pt x="404" y="163"/>
                      <a:pt x="404" y="163"/>
                      <a:pt x="404" y="163"/>
                    </a:cubicBezTo>
                    <a:cubicBezTo>
                      <a:pt x="401" y="156"/>
                      <a:pt x="401" y="156"/>
                      <a:pt x="401" y="156"/>
                    </a:cubicBezTo>
                    <a:cubicBezTo>
                      <a:pt x="401" y="156"/>
                      <a:pt x="399" y="153"/>
                      <a:pt x="399" y="151"/>
                    </a:cubicBezTo>
                    <a:cubicBezTo>
                      <a:pt x="399" y="150"/>
                      <a:pt x="398" y="146"/>
                      <a:pt x="398" y="146"/>
                    </a:cubicBezTo>
                    <a:cubicBezTo>
                      <a:pt x="394" y="142"/>
                      <a:pt x="394" y="142"/>
                      <a:pt x="394" y="142"/>
                    </a:cubicBezTo>
                    <a:cubicBezTo>
                      <a:pt x="396" y="138"/>
                      <a:pt x="396" y="138"/>
                      <a:pt x="396" y="138"/>
                    </a:cubicBezTo>
                    <a:cubicBezTo>
                      <a:pt x="398" y="135"/>
                      <a:pt x="398" y="135"/>
                      <a:pt x="398" y="135"/>
                    </a:cubicBezTo>
                    <a:cubicBezTo>
                      <a:pt x="403" y="129"/>
                      <a:pt x="403" y="129"/>
                      <a:pt x="403" y="129"/>
                    </a:cubicBezTo>
                    <a:cubicBezTo>
                      <a:pt x="405" y="125"/>
                      <a:pt x="405" y="125"/>
                      <a:pt x="405" y="125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19"/>
                      <a:pt x="398" y="119"/>
                      <a:pt x="398" y="119"/>
                    </a:cubicBezTo>
                    <a:cubicBezTo>
                      <a:pt x="404" y="116"/>
                      <a:pt x="404" y="116"/>
                      <a:pt x="404" y="116"/>
                    </a:cubicBezTo>
                    <a:cubicBezTo>
                      <a:pt x="408" y="114"/>
                      <a:pt x="408" y="114"/>
                      <a:pt x="408" y="114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20" y="84"/>
                      <a:pt x="420" y="84"/>
                      <a:pt x="420" y="84"/>
                    </a:cubicBezTo>
                    <a:cubicBezTo>
                      <a:pt x="420" y="84"/>
                      <a:pt x="422" y="76"/>
                      <a:pt x="422" y="75"/>
                    </a:cubicBezTo>
                    <a:cubicBezTo>
                      <a:pt x="422" y="74"/>
                      <a:pt x="425" y="72"/>
                      <a:pt x="425" y="72"/>
                    </a:cubicBezTo>
                    <a:cubicBezTo>
                      <a:pt x="429" y="67"/>
                      <a:pt x="429" y="67"/>
                      <a:pt x="429" y="67"/>
                    </a:cubicBezTo>
                    <a:cubicBezTo>
                      <a:pt x="432" y="61"/>
                      <a:pt x="432" y="61"/>
                      <a:pt x="432" y="61"/>
                    </a:cubicBezTo>
                    <a:cubicBezTo>
                      <a:pt x="434" y="57"/>
                      <a:pt x="434" y="57"/>
                      <a:pt x="434" y="57"/>
                    </a:cubicBezTo>
                    <a:cubicBezTo>
                      <a:pt x="439" y="49"/>
                      <a:pt x="439" y="49"/>
                      <a:pt x="439" y="49"/>
                    </a:cubicBezTo>
                    <a:cubicBezTo>
                      <a:pt x="443" y="51"/>
                      <a:pt x="443" y="51"/>
                      <a:pt x="443" y="51"/>
                    </a:cubicBezTo>
                    <a:cubicBezTo>
                      <a:pt x="443" y="51"/>
                      <a:pt x="445" y="53"/>
                      <a:pt x="445" y="55"/>
                    </a:cubicBezTo>
                    <a:cubicBezTo>
                      <a:pt x="445" y="57"/>
                      <a:pt x="444" y="58"/>
                      <a:pt x="445" y="58"/>
                    </a:cubicBezTo>
                    <a:cubicBezTo>
                      <a:pt x="447" y="58"/>
                      <a:pt x="446" y="58"/>
                      <a:pt x="447" y="57"/>
                    </a:cubicBezTo>
                    <a:cubicBezTo>
                      <a:pt x="449" y="55"/>
                      <a:pt x="450" y="51"/>
                      <a:pt x="450" y="50"/>
                    </a:cubicBezTo>
                    <a:cubicBezTo>
                      <a:pt x="450" y="49"/>
                      <a:pt x="452" y="49"/>
                      <a:pt x="450" y="48"/>
                    </a:cubicBezTo>
                    <a:cubicBezTo>
                      <a:pt x="447" y="47"/>
                      <a:pt x="443" y="45"/>
                      <a:pt x="443" y="45"/>
                    </a:cubicBezTo>
                    <a:cubicBezTo>
                      <a:pt x="443" y="45"/>
                      <a:pt x="439" y="44"/>
                      <a:pt x="439" y="43"/>
                    </a:cubicBezTo>
                    <a:cubicBezTo>
                      <a:pt x="440" y="42"/>
                      <a:pt x="443" y="33"/>
                      <a:pt x="443" y="33"/>
                    </a:cubicBezTo>
                    <a:cubicBezTo>
                      <a:pt x="447" y="23"/>
                      <a:pt x="447" y="23"/>
                      <a:pt x="447" y="23"/>
                    </a:cubicBezTo>
                    <a:cubicBezTo>
                      <a:pt x="447" y="17"/>
                      <a:pt x="447" y="17"/>
                      <a:pt x="447" y="17"/>
                    </a:cubicBezTo>
                    <a:cubicBezTo>
                      <a:pt x="450" y="12"/>
                      <a:pt x="450" y="12"/>
                      <a:pt x="450" y="12"/>
                    </a:cubicBezTo>
                    <a:cubicBezTo>
                      <a:pt x="453" y="8"/>
                      <a:pt x="455" y="2"/>
                      <a:pt x="460" y="0"/>
                    </a:cubicBezTo>
                    <a:cubicBezTo>
                      <a:pt x="1479" y="0"/>
                      <a:pt x="1479" y="0"/>
                      <a:pt x="1479" y="0"/>
                    </a:cubicBezTo>
                    <a:cubicBezTo>
                      <a:pt x="1479" y="736"/>
                      <a:pt x="1479" y="736"/>
                      <a:pt x="1479" y="736"/>
                    </a:cubicBezTo>
                    <a:cubicBezTo>
                      <a:pt x="1465" y="741"/>
                      <a:pt x="1465" y="741"/>
                      <a:pt x="1465" y="741"/>
                    </a:cubicBezTo>
                    <a:cubicBezTo>
                      <a:pt x="1463" y="741"/>
                      <a:pt x="1435" y="737"/>
                      <a:pt x="1436" y="746"/>
                    </a:cubicBezTo>
                    <a:cubicBezTo>
                      <a:pt x="1437" y="751"/>
                      <a:pt x="1442" y="752"/>
                      <a:pt x="1442" y="752"/>
                    </a:cubicBezTo>
                    <a:cubicBezTo>
                      <a:pt x="1455" y="764"/>
                      <a:pt x="1455" y="764"/>
                      <a:pt x="1455" y="764"/>
                    </a:cubicBezTo>
                    <a:cubicBezTo>
                      <a:pt x="1454" y="771"/>
                      <a:pt x="1454" y="771"/>
                      <a:pt x="1454" y="771"/>
                    </a:cubicBezTo>
                    <a:cubicBezTo>
                      <a:pt x="1462" y="773"/>
                      <a:pt x="1462" y="773"/>
                      <a:pt x="1462" y="773"/>
                    </a:cubicBezTo>
                    <a:cubicBezTo>
                      <a:pt x="1479" y="773"/>
                      <a:pt x="1479" y="773"/>
                      <a:pt x="1479" y="773"/>
                    </a:cubicBezTo>
                    <a:cubicBezTo>
                      <a:pt x="1479" y="785"/>
                      <a:pt x="1479" y="785"/>
                      <a:pt x="1479" y="785"/>
                    </a:cubicBezTo>
                    <a:cubicBezTo>
                      <a:pt x="1469" y="786"/>
                      <a:pt x="1458" y="788"/>
                      <a:pt x="1456" y="789"/>
                    </a:cubicBezTo>
                    <a:cubicBezTo>
                      <a:pt x="1445" y="801"/>
                      <a:pt x="1445" y="801"/>
                      <a:pt x="1445" y="801"/>
                    </a:cubicBezTo>
                    <a:cubicBezTo>
                      <a:pt x="1458" y="818"/>
                      <a:pt x="1458" y="818"/>
                      <a:pt x="1458" y="818"/>
                    </a:cubicBezTo>
                    <a:cubicBezTo>
                      <a:pt x="1457" y="829"/>
                      <a:pt x="1457" y="829"/>
                      <a:pt x="1457" y="829"/>
                    </a:cubicBezTo>
                    <a:cubicBezTo>
                      <a:pt x="1446" y="837"/>
                      <a:pt x="1446" y="837"/>
                      <a:pt x="1446" y="837"/>
                    </a:cubicBezTo>
                    <a:cubicBezTo>
                      <a:pt x="1455" y="846"/>
                      <a:pt x="1455" y="846"/>
                      <a:pt x="1455" y="846"/>
                    </a:cubicBezTo>
                    <a:cubicBezTo>
                      <a:pt x="1471" y="846"/>
                      <a:pt x="1471" y="846"/>
                      <a:pt x="1471" y="846"/>
                    </a:cubicBezTo>
                    <a:cubicBezTo>
                      <a:pt x="1479" y="852"/>
                      <a:pt x="1479" y="852"/>
                      <a:pt x="1479" y="852"/>
                    </a:cubicBezTo>
                    <a:cubicBezTo>
                      <a:pt x="1479" y="899"/>
                      <a:pt x="1479" y="899"/>
                      <a:pt x="1479" y="899"/>
                    </a:cubicBezTo>
                    <a:cubicBezTo>
                      <a:pt x="1476" y="899"/>
                      <a:pt x="1472" y="900"/>
                      <a:pt x="1467" y="900"/>
                    </a:cubicBezTo>
                    <a:cubicBezTo>
                      <a:pt x="1460" y="912"/>
                      <a:pt x="1460" y="912"/>
                      <a:pt x="1460" y="912"/>
                    </a:cubicBezTo>
                    <a:cubicBezTo>
                      <a:pt x="1409" y="903"/>
                      <a:pt x="1409" y="903"/>
                      <a:pt x="1409" y="903"/>
                    </a:cubicBezTo>
                    <a:cubicBezTo>
                      <a:pt x="1392" y="893"/>
                      <a:pt x="1392" y="893"/>
                      <a:pt x="1392" y="893"/>
                    </a:cubicBezTo>
                    <a:cubicBezTo>
                      <a:pt x="1379" y="902"/>
                      <a:pt x="1382" y="898"/>
                      <a:pt x="1371" y="910"/>
                    </a:cubicBezTo>
                    <a:cubicBezTo>
                      <a:pt x="1341" y="902"/>
                      <a:pt x="1341" y="902"/>
                      <a:pt x="1341" y="902"/>
                    </a:cubicBezTo>
                    <a:cubicBezTo>
                      <a:pt x="1322" y="911"/>
                      <a:pt x="1322" y="911"/>
                      <a:pt x="1322" y="911"/>
                    </a:cubicBezTo>
                    <a:cubicBezTo>
                      <a:pt x="1300" y="933"/>
                      <a:pt x="1300" y="933"/>
                      <a:pt x="1300" y="933"/>
                    </a:cubicBezTo>
                    <a:cubicBezTo>
                      <a:pt x="1263" y="931"/>
                      <a:pt x="1263" y="931"/>
                      <a:pt x="1263" y="931"/>
                    </a:cubicBezTo>
                    <a:cubicBezTo>
                      <a:pt x="1255" y="920"/>
                      <a:pt x="1255" y="920"/>
                      <a:pt x="1255" y="920"/>
                    </a:cubicBezTo>
                    <a:cubicBezTo>
                      <a:pt x="1253" y="930"/>
                      <a:pt x="1253" y="930"/>
                      <a:pt x="1253" y="930"/>
                    </a:cubicBezTo>
                    <a:cubicBezTo>
                      <a:pt x="1261" y="940"/>
                      <a:pt x="1261" y="940"/>
                      <a:pt x="1261" y="940"/>
                    </a:cubicBezTo>
                    <a:cubicBezTo>
                      <a:pt x="1247" y="947"/>
                      <a:pt x="1247" y="947"/>
                      <a:pt x="1247" y="947"/>
                    </a:cubicBezTo>
                    <a:cubicBezTo>
                      <a:pt x="1242" y="933"/>
                      <a:pt x="1242" y="933"/>
                      <a:pt x="1242" y="933"/>
                    </a:cubicBezTo>
                    <a:cubicBezTo>
                      <a:pt x="1230" y="918"/>
                      <a:pt x="1230" y="918"/>
                      <a:pt x="1230" y="918"/>
                    </a:cubicBezTo>
                    <a:cubicBezTo>
                      <a:pt x="1212" y="914"/>
                      <a:pt x="1212" y="914"/>
                      <a:pt x="1212" y="914"/>
                    </a:cubicBezTo>
                    <a:cubicBezTo>
                      <a:pt x="1202" y="907"/>
                      <a:pt x="1202" y="907"/>
                      <a:pt x="1202" y="907"/>
                    </a:cubicBezTo>
                    <a:cubicBezTo>
                      <a:pt x="1200" y="906"/>
                      <a:pt x="1163" y="910"/>
                      <a:pt x="1156" y="911"/>
                    </a:cubicBezTo>
                    <a:cubicBezTo>
                      <a:pt x="1147" y="905"/>
                      <a:pt x="1146" y="905"/>
                      <a:pt x="1136" y="900"/>
                    </a:cubicBezTo>
                    <a:cubicBezTo>
                      <a:pt x="1126" y="908"/>
                      <a:pt x="1126" y="908"/>
                      <a:pt x="1126" y="908"/>
                    </a:cubicBezTo>
                    <a:cubicBezTo>
                      <a:pt x="1126" y="908"/>
                      <a:pt x="1121" y="917"/>
                      <a:pt x="1113" y="917"/>
                    </a:cubicBezTo>
                    <a:cubicBezTo>
                      <a:pt x="1104" y="917"/>
                      <a:pt x="1105" y="905"/>
                      <a:pt x="1105" y="905"/>
                    </a:cubicBezTo>
                    <a:cubicBezTo>
                      <a:pt x="1092" y="907"/>
                      <a:pt x="1092" y="907"/>
                      <a:pt x="1092" y="907"/>
                    </a:cubicBezTo>
                    <a:cubicBezTo>
                      <a:pt x="1075" y="931"/>
                      <a:pt x="1075" y="931"/>
                      <a:pt x="1075" y="931"/>
                    </a:cubicBezTo>
                    <a:cubicBezTo>
                      <a:pt x="1054" y="949"/>
                      <a:pt x="1054" y="949"/>
                      <a:pt x="1054" y="949"/>
                    </a:cubicBezTo>
                    <a:cubicBezTo>
                      <a:pt x="1042" y="967"/>
                      <a:pt x="1042" y="967"/>
                      <a:pt x="1042" y="967"/>
                    </a:cubicBezTo>
                    <a:cubicBezTo>
                      <a:pt x="1019" y="976"/>
                      <a:pt x="1019" y="976"/>
                      <a:pt x="1019" y="976"/>
                    </a:cubicBezTo>
                    <a:cubicBezTo>
                      <a:pt x="1020" y="984"/>
                      <a:pt x="1020" y="984"/>
                      <a:pt x="1020" y="984"/>
                    </a:cubicBezTo>
                    <a:cubicBezTo>
                      <a:pt x="1043" y="1004"/>
                      <a:pt x="1043" y="1004"/>
                      <a:pt x="1043" y="1004"/>
                    </a:cubicBezTo>
                    <a:cubicBezTo>
                      <a:pt x="1027" y="1015"/>
                      <a:pt x="1027" y="1015"/>
                      <a:pt x="1027" y="1015"/>
                    </a:cubicBezTo>
                    <a:cubicBezTo>
                      <a:pt x="1003" y="990"/>
                      <a:pt x="1012" y="1009"/>
                      <a:pt x="982" y="986"/>
                    </a:cubicBezTo>
                    <a:cubicBezTo>
                      <a:pt x="977" y="1004"/>
                      <a:pt x="976" y="999"/>
                      <a:pt x="979" y="1014"/>
                    </a:cubicBezTo>
                    <a:cubicBezTo>
                      <a:pt x="966" y="1023"/>
                      <a:pt x="966" y="1023"/>
                      <a:pt x="966" y="1023"/>
                    </a:cubicBezTo>
                    <a:cubicBezTo>
                      <a:pt x="973" y="1050"/>
                      <a:pt x="968" y="1041"/>
                      <a:pt x="985" y="1059"/>
                    </a:cubicBezTo>
                    <a:cubicBezTo>
                      <a:pt x="975" y="1080"/>
                      <a:pt x="977" y="1071"/>
                      <a:pt x="978" y="1096"/>
                    </a:cubicBezTo>
                    <a:cubicBezTo>
                      <a:pt x="1001" y="1103"/>
                      <a:pt x="1001" y="1103"/>
                      <a:pt x="1001" y="1103"/>
                    </a:cubicBezTo>
                    <a:cubicBezTo>
                      <a:pt x="1007" y="1117"/>
                      <a:pt x="1007" y="1117"/>
                      <a:pt x="1007" y="1117"/>
                    </a:cubicBezTo>
                    <a:cubicBezTo>
                      <a:pt x="1022" y="1124"/>
                      <a:pt x="1022" y="1124"/>
                      <a:pt x="1022" y="1124"/>
                    </a:cubicBezTo>
                    <a:cubicBezTo>
                      <a:pt x="1037" y="1114"/>
                      <a:pt x="1037" y="1114"/>
                      <a:pt x="1037" y="1114"/>
                    </a:cubicBezTo>
                    <a:cubicBezTo>
                      <a:pt x="1059" y="1125"/>
                      <a:pt x="1059" y="1125"/>
                      <a:pt x="1059" y="1125"/>
                    </a:cubicBezTo>
                    <a:cubicBezTo>
                      <a:pt x="1088" y="1147"/>
                      <a:pt x="1088" y="1147"/>
                      <a:pt x="1088" y="1147"/>
                    </a:cubicBezTo>
                    <a:cubicBezTo>
                      <a:pt x="1105" y="1168"/>
                      <a:pt x="1105" y="1168"/>
                      <a:pt x="1105" y="1168"/>
                    </a:cubicBezTo>
                    <a:cubicBezTo>
                      <a:pt x="1095" y="1160"/>
                      <a:pt x="1095" y="1160"/>
                      <a:pt x="1095" y="1160"/>
                    </a:cubicBezTo>
                    <a:cubicBezTo>
                      <a:pt x="1089" y="1163"/>
                      <a:pt x="1089" y="1163"/>
                      <a:pt x="1089" y="1163"/>
                    </a:cubicBezTo>
                    <a:cubicBezTo>
                      <a:pt x="1093" y="1170"/>
                      <a:pt x="1093" y="1170"/>
                      <a:pt x="1093" y="1170"/>
                    </a:cubicBezTo>
                    <a:cubicBezTo>
                      <a:pt x="1114" y="1176"/>
                      <a:pt x="1114" y="1176"/>
                      <a:pt x="1114" y="1176"/>
                    </a:cubicBezTo>
                    <a:cubicBezTo>
                      <a:pt x="1113" y="1192"/>
                      <a:pt x="1113" y="1192"/>
                      <a:pt x="1113" y="1192"/>
                    </a:cubicBezTo>
                    <a:cubicBezTo>
                      <a:pt x="1097" y="1252"/>
                      <a:pt x="1097" y="1252"/>
                      <a:pt x="1097" y="1252"/>
                    </a:cubicBezTo>
                    <a:cubicBezTo>
                      <a:pt x="1084" y="1280"/>
                      <a:pt x="1084" y="1280"/>
                      <a:pt x="1084" y="1280"/>
                    </a:cubicBezTo>
                    <a:cubicBezTo>
                      <a:pt x="1081" y="1297"/>
                      <a:pt x="1081" y="1297"/>
                      <a:pt x="1081" y="1297"/>
                    </a:cubicBezTo>
                    <a:cubicBezTo>
                      <a:pt x="1079" y="1314"/>
                      <a:pt x="1079" y="1314"/>
                      <a:pt x="1079" y="1314"/>
                    </a:cubicBezTo>
                    <a:cubicBezTo>
                      <a:pt x="1083" y="1328"/>
                      <a:pt x="1083" y="1328"/>
                      <a:pt x="1083" y="1328"/>
                    </a:cubicBezTo>
                    <a:cubicBezTo>
                      <a:pt x="1083" y="1328"/>
                      <a:pt x="1083" y="1332"/>
                      <a:pt x="1087" y="1336"/>
                    </a:cubicBezTo>
                    <a:cubicBezTo>
                      <a:pt x="1091" y="1340"/>
                      <a:pt x="1092" y="1344"/>
                      <a:pt x="1097" y="1348"/>
                    </a:cubicBezTo>
                    <a:cubicBezTo>
                      <a:pt x="1102" y="1351"/>
                      <a:pt x="1100" y="1353"/>
                      <a:pt x="1118" y="1354"/>
                    </a:cubicBezTo>
                    <a:cubicBezTo>
                      <a:pt x="1135" y="1356"/>
                      <a:pt x="1119" y="1364"/>
                      <a:pt x="1120" y="1367"/>
                    </a:cubicBezTo>
                    <a:cubicBezTo>
                      <a:pt x="1121" y="1369"/>
                      <a:pt x="1122" y="1383"/>
                      <a:pt x="1129" y="1397"/>
                    </a:cubicBezTo>
                    <a:cubicBezTo>
                      <a:pt x="1136" y="1411"/>
                      <a:pt x="1140" y="1409"/>
                      <a:pt x="1151" y="1415"/>
                    </a:cubicBezTo>
                    <a:cubicBezTo>
                      <a:pt x="1162" y="1420"/>
                      <a:pt x="1157" y="1422"/>
                      <a:pt x="1164" y="1436"/>
                    </a:cubicBezTo>
                    <a:cubicBezTo>
                      <a:pt x="1171" y="1449"/>
                      <a:pt x="1188" y="1443"/>
                      <a:pt x="1191" y="1443"/>
                    </a:cubicBezTo>
                    <a:cubicBezTo>
                      <a:pt x="1193" y="1443"/>
                      <a:pt x="1195" y="1446"/>
                      <a:pt x="1198" y="1450"/>
                    </a:cubicBezTo>
                    <a:cubicBezTo>
                      <a:pt x="1198" y="1450"/>
                      <a:pt x="1198" y="1450"/>
                      <a:pt x="1198" y="1450"/>
                    </a:cubicBezTo>
                    <a:cubicBezTo>
                      <a:pt x="1198" y="1450"/>
                      <a:pt x="1192" y="1456"/>
                      <a:pt x="1190" y="1457"/>
                    </a:cubicBezTo>
                    <a:cubicBezTo>
                      <a:pt x="1189" y="1458"/>
                      <a:pt x="1188" y="1459"/>
                      <a:pt x="1187" y="1460"/>
                    </a:cubicBezTo>
                    <a:cubicBezTo>
                      <a:pt x="1186" y="1462"/>
                      <a:pt x="1189" y="1463"/>
                      <a:pt x="1187" y="1464"/>
                    </a:cubicBezTo>
                    <a:cubicBezTo>
                      <a:pt x="1185" y="1465"/>
                      <a:pt x="1183" y="1469"/>
                      <a:pt x="1183" y="1471"/>
                    </a:cubicBezTo>
                    <a:cubicBezTo>
                      <a:pt x="1184" y="1473"/>
                      <a:pt x="1182" y="1476"/>
                      <a:pt x="1182" y="1476"/>
                    </a:cubicBezTo>
                    <a:cubicBezTo>
                      <a:pt x="1182" y="1476"/>
                      <a:pt x="1178" y="1481"/>
                      <a:pt x="1173" y="1481"/>
                    </a:cubicBezTo>
                    <a:cubicBezTo>
                      <a:pt x="1169" y="1482"/>
                      <a:pt x="1166" y="1480"/>
                      <a:pt x="1162" y="1479"/>
                    </a:cubicBezTo>
                    <a:cubicBezTo>
                      <a:pt x="1158" y="1478"/>
                      <a:pt x="1158" y="1478"/>
                      <a:pt x="1158" y="1478"/>
                    </a:cubicBezTo>
                    <a:cubicBezTo>
                      <a:pt x="1158" y="1478"/>
                      <a:pt x="1155" y="1478"/>
                      <a:pt x="1151" y="1477"/>
                    </a:cubicBezTo>
                    <a:cubicBezTo>
                      <a:pt x="1147" y="1475"/>
                      <a:pt x="1150" y="1475"/>
                      <a:pt x="1150" y="1475"/>
                    </a:cubicBezTo>
                    <a:cubicBezTo>
                      <a:pt x="1146" y="1471"/>
                      <a:pt x="1146" y="1471"/>
                      <a:pt x="1146" y="1471"/>
                    </a:cubicBezTo>
                    <a:cubicBezTo>
                      <a:pt x="1142" y="1466"/>
                      <a:pt x="1142" y="1466"/>
                      <a:pt x="1142" y="1466"/>
                    </a:cubicBezTo>
                    <a:cubicBezTo>
                      <a:pt x="1142" y="1466"/>
                      <a:pt x="1141" y="1465"/>
                      <a:pt x="1141" y="1463"/>
                    </a:cubicBezTo>
                    <a:cubicBezTo>
                      <a:pt x="1140" y="1461"/>
                      <a:pt x="1140" y="1463"/>
                      <a:pt x="1138" y="1463"/>
                    </a:cubicBezTo>
                    <a:cubicBezTo>
                      <a:pt x="1136" y="1463"/>
                      <a:pt x="1135" y="1464"/>
                      <a:pt x="1133" y="1463"/>
                    </a:cubicBezTo>
                    <a:cubicBezTo>
                      <a:pt x="1132" y="1462"/>
                      <a:pt x="1132" y="1461"/>
                      <a:pt x="1132" y="1460"/>
                    </a:cubicBezTo>
                    <a:cubicBezTo>
                      <a:pt x="1132" y="1459"/>
                      <a:pt x="1129" y="1457"/>
                      <a:pt x="1126" y="1457"/>
                    </a:cubicBezTo>
                    <a:cubicBezTo>
                      <a:pt x="1123" y="1456"/>
                      <a:pt x="1124" y="1454"/>
                      <a:pt x="1120" y="1454"/>
                    </a:cubicBezTo>
                    <a:cubicBezTo>
                      <a:pt x="1116" y="1454"/>
                      <a:pt x="1119" y="1451"/>
                      <a:pt x="1119" y="1449"/>
                    </a:cubicBezTo>
                    <a:cubicBezTo>
                      <a:pt x="1118" y="1448"/>
                      <a:pt x="1115" y="1451"/>
                      <a:pt x="1114" y="1452"/>
                    </a:cubicBezTo>
                    <a:cubicBezTo>
                      <a:pt x="1113" y="1453"/>
                      <a:pt x="1112" y="1455"/>
                      <a:pt x="1110" y="1455"/>
                    </a:cubicBezTo>
                    <a:cubicBezTo>
                      <a:pt x="1109" y="1456"/>
                      <a:pt x="1108" y="1450"/>
                      <a:pt x="1108" y="1450"/>
                    </a:cubicBezTo>
                    <a:cubicBezTo>
                      <a:pt x="1108" y="1450"/>
                      <a:pt x="1108" y="1450"/>
                      <a:pt x="1104" y="1450"/>
                    </a:cubicBezTo>
                    <a:cubicBezTo>
                      <a:pt x="1099" y="1450"/>
                      <a:pt x="1102" y="1452"/>
                      <a:pt x="1102" y="1452"/>
                    </a:cubicBezTo>
                    <a:cubicBezTo>
                      <a:pt x="1099" y="1459"/>
                      <a:pt x="1099" y="1459"/>
                      <a:pt x="1099" y="1459"/>
                    </a:cubicBezTo>
                    <a:cubicBezTo>
                      <a:pt x="1094" y="1463"/>
                      <a:pt x="1094" y="1463"/>
                      <a:pt x="1094" y="1463"/>
                    </a:cubicBezTo>
                    <a:cubicBezTo>
                      <a:pt x="1094" y="1463"/>
                      <a:pt x="1095" y="1466"/>
                      <a:pt x="1096" y="1468"/>
                    </a:cubicBezTo>
                    <a:cubicBezTo>
                      <a:pt x="1096" y="1470"/>
                      <a:pt x="1099" y="1471"/>
                      <a:pt x="1099" y="1471"/>
                    </a:cubicBezTo>
                    <a:cubicBezTo>
                      <a:pt x="1099" y="1471"/>
                      <a:pt x="1102" y="1473"/>
                      <a:pt x="1105" y="1475"/>
                    </a:cubicBezTo>
                    <a:cubicBezTo>
                      <a:pt x="1108" y="1477"/>
                      <a:pt x="1107" y="1477"/>
                      <a:pt x="1109" y="1477"/>
                    </a:cubicBezTo>
                    <a:cubicBezTo>
                      <a:pt x="1111" y="1478"/>
                      <a:pt x="1114" y="1479"/>
                      <a:pt x="1118" y="1481"/>
                    </a:cubicBezTo>
                    <a:cubicBezTo>
                      <a:pt x="1122" y="1482"/>
                      <a:pt x="1120" y="1481"/>
                      <a:pt x="1126" y="1486"/>
                    </a:cubicBezTo>
                    <a:cubicBezTo>
                      <a:pt x="1131" y="1490"/>
                      <a:pt x="1125" y="1486"/>
                      <a:pt x="1124" y="1489"/>
                    </a:cubicBezTo>
                    <a:cubicBezTo>
                      <a:pt x="1123" y="1493"/>
                      <a:pt x="1117" y="1485"/>
                      <a:pt x="1113" y="1487"/>
                    </a:cubicBezTo>
                    <a:cubicBezTo>
                      <a:pt x="1109" y="1488"/>
                      <a:pt x="1108" y="1485"/>
                      <a:pt x="1105" y="1486"/>
                    </a:cubicBezTo>
                    <a:cubicBezTo>
                      <a:pt x="1105" y="1486"/>
                      <a:pt x="1105" y="1486"/>
                      <a:pt x="1105" y="1486"/>
                    </a:cubicBezTo>
                    <a:cubicBezTo>
                      <a:pt x="1104" y="1486"/>
                      <a:pt x="1104" y="1486"/>
                      <a:pt x="1104" y="1486"/>
                    </a:cubicBezTo>
                    <a:cubicBezTo>
                      <a:pt x="1104" y="1485"/>
                      <a:pt x="1103" y="1484"/>
                      <a:pt x="1103" y="1483"/>
                    </a:cubicBezTo>
                    <a:cubicBezTo>
                      <a:pt x="1102" y="1482"/>
                      <a:pt x="1097" y="1482"/>
                      <a:pt x="1097" y="1482"/>
                    </a:cubicBezTo>
                    <a:cubicBezTo>
                      <a:pt x="1093" y="1481"/>
                      <a:pt x="1093" y="1481"/>
                      <a:pt x="1093" y="1481"/>
                    </a:cubicBezTo>
                    <a:cubicBezTo>
                      <a:pt x="1090" y="1480"/>
                      <a:pt x="1090" y="1480"/>
                      <a:pt x="1090" y="1480"/>
                    </a:cubicBezTo>
                    <a:cubicBezTo>
                      <a:pt x="1087" y="1475"/>
                      <a:pt x="1087" y="1475"/>
                      <a:pt x="1087" y="1475"/>
                    </a:cubicBezTo>
                    <a:cubicBezTo>
                      <a:pt x="1084" y="1473"/>
                      <a:pt x="1084" y="1473"/>
                      <a:pt x="1084" y="1473"/>
                    </a:cubicBezTo>
                    <a:cubicBezTo>
                      <a:pt x="1081" y="1469"/>
                      <a:pt x="1081" y="1469"/>
                      <a:pt x="1081" y="1469"/>
                    </a:cubicBezTo>
                    <a:cubicBezTo>
                      <a:pt x="1082" y="1467"/>
                      <a:pt x="1082" y="1467"/>
                      <a:pt x="1082" y="1467"/>
                    </a:cubicBezTo>
                    <a:cubicBezTo>
                      <a:pt x="1085" y="1463"/>
                      <a:pt x="1085" y="1463"/>
                      <a:pt x="1085" y="1463"/>
                    </a:cubicBezTo>
                    <a:cubicBezTo>
                      <a:pt x="1085" y="1463"/>
                      <a:pt x="1086" y="1463"/>
                      <a:pt x="1087" y="1461"/>
                    </a:cubicBezTo>
                    <a:cubicBezTo>
                      <a:pt x="1089" y="1458"/>
                      <a:pt x="1087" y="1458"/>
                      <a:pt x="1087" y="1458"/>
                    </a:cubicBezTo>
                    <a:cubicBezTo>
                      <a:pt x="1087" y="1458"/>
                      <a:pt x="1083" y="1456"/>
                      <a:pt x="1081" y="1455"/>
                    </a:cubicBezTo>
                    <a:cubicBezTo>
                      <a:pt x="1079" y="1454"/>
                      <a:pt x="1076" y="1457"/>
                      <a:pt x="1076" y="1457"/>
                    </a:cubicBezTo>
                    <a:cubicBezTo>
                      <a:pt x="1070" y="1456"/>
                      <a:pt x="1070" y="1456"/>
                      <a:pt x="1070" y="1456"/>
                    </a:cubicBezTo>
                    <a:cubicBezTo>
                      <a:pt x="1065" y="1456"/>
                      <a:pt x="1065" y="1456"/>
                      <a:pt x="1065" y="1456"/>
                    </a:cubicBezTo>
                    <a:cubicBezTo>
                      <a:pt x="1061" y="1452"/>
                      <a:pt x="1061" y="1452"/>
                      <a:pt x="1061" y="1452"/>
                    </a:cubicBezTo>
                    <a:cubicBezTo>
                      <a:pt x="1054" y="1450"/>
                      <a:pt x="1054" y="1450"/>
                      <a:pt x="1054" y="1450"/>
                    </a:cubicBezTo>
                    <a:cubicBezTo>
                      <a:pt x="1050" y="1448"/>
                      <a:pt x="1050" y="1448"/>
                      <a:pt x="1050" y="1448"/>
                    </a:cubicBezTo>
                    <a:cubicBezTo>
                      <a:pt x="1050" y="1448"/>
                      <a:pt x="1050" y="1440"/>
                      <a:pt x="1050" y="1439"/>
                    </a:cubicBezTo>
                    <a:cubicBezTo>
                      <a:pt x="1050" y="1437"/>
                      <a:pt x="1050" y="1434"/>
                      <a:pt x="1050" y="1434"/>
                    </a:cubicBezTo>
                    <a:cubicBezTo>
                      <a:pt x="1050" y="1434"/>
                      <a:pt x="1044" y="1433"/>
                      <a:pt x="1041" y="1434"/>
                    </a:cubicBezTo>
                    <a:cubicBezTo>
                      <a:pt x="1039" y="1435"/>
                      <a:pt x="1036" y="1434"/>
                      <a:pt x="1036" y="1434"/>
                    </a:cubicBezTo>
                    <a:cubicBezTo>
                      <a:pt x="1036" y="1434"/>
                      <a:pt x="1028" y="1433"/>
                      <a:pt x="1027" y="1431"/>
                    </a:cubicBezTo>
                    <a:cubicBezTo>
                      <a:pt x="1027" y="1429"/>
                      <a:pt x="1027" y="1430"/>
                      <a:pt x="1026" y="1430"/>
                    </a:cubicBezTo>
                    <a:cubicBezTo>
                      <a:pt x="1024" y="1430"/>
                      <a:pt x="1018" y="1430"/>
                      <a:pt x="1018" y="1430"/>
                    </a:cubicBezTo>
                    <a:cubicBezTo>
                      <a:pt x="1012" y="1428"/>
                      <a:pt x="1012" y="1428"/>
                      <a:pt x="1012" y="1428"/>
                    </a:cubicBezTo>
                    <a:cubicBezTo>
                      <a:pt x="1012" y="1437"/>
                      <a:pt x="1012" y="1437"/>
                      <a:pt x="1012" y="1437"/>
                    </a:cubicBezTo>
                    <a:cubicBezTo>
                      <a:pt x="1011" y="1435"/>
                      <a:pt x="1011" y="1435"/>
                      <a:pt x="1011" y="1435"/>
                    </a:cubicBezTo>
                    <a:cubicBezTo>
                      <a:pt x="1001" y="1434"/>
                      <a:pt x="1001" y="1434"/>
                      <a:pt x="1001" y="1434"/>
                    </a:cubicBezTo>
                    <a:cubicBezTo>
                      <a:pt x="995" y="1437"/>
                      <a:pt x="995" y="1437"/>
                      <a:pt x="995" y="1437"/>
                    </a:cubicBezTo>
                    <a:cubicBezTo>
                      <a:pt x="990" y="1439"/>
                      <a:pt x="990" y="1439"/>
                      <a:pt x="990" y="1439"/>
                    </a:cubicBezTo>
                    <a:cubicBezTo>
                      <a:pt x="990" y="1442"/>
                      <a:pt x="990" y="1442"/>
                      <a:pt x="990" y="1442"/>
                    </a:cubicBezTo>
                    <a:cubicBezTo>
                      <a:pt x="988" y="1445"/>
                      <a:pt x="988" y="1445"/>
                      <a:pt x="988" y="1445"/>
                    </a:cubicBezTo>
                    <a:cubicBezTo>
                      <a:pt x="988" y="1445"/>
                      <a:pt x="985" y="1446"/>
                      <a:pt x="983" y="1446"/>
                    </a:cubicBezTo>
                    <a:cubicBezTo>
                      <a:pt x="983" y="1447"/>
                      <a:pt x="982" y="1449"/>
                      <a:pt x="982" y="1450"/>
                    </a:cubicBezTo>
                    <a:cubicBezTo>
                      <a:pt x="981" y="1451"/>
                      <a:pt x="979" y="1451"/>
                      <a:pt x="979" y="1451"/>
                    </a:cubicBezTo>
                    <a:cubicBezTo>
                      <a:pt x="975" y="1450"/>
                      <a:pt x="975" y="1450"/>
                      <a:pt x="975" y="1450"/>
                    </a:cubicBezTo>
                    <a:cubicBezTo>
                      <a:pt x="972" y="1450"/>
                      <a:pt x="972" y="1450"/>
                      <a:pt x="972" y="1450"/>
                    </a:cubicBezTo>
                    <a:cubicBezTo>
                      <a:pt x="970" y="1448"/>
                      <a:pt x="970" y="1448"/>
                      <a:pt x="970" y="1448"/>
                    </a:cubicBezTo>
                    <a:cubicBezTo>
                      <a:pt x="972" y="1444"/>
                      <a:pt x="972" y="1444"/>
                      <a:pt x="972" y="1444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66" y="1442"/>
                      <a:pt x="966" y="1442"/>
                      <a:pt x="966" y="1442"/>
                    </a:cubicBezTo>
                    <a:cubicBezTo>
                      <a:pt x="960" y="1440"/>
                      <a:pt x="960" y="1440"/>
                      <a:pt x="960" y="1440"/>
                    </a:cubicBezTo>
                    <a:cubicBezTo>
                      <a:pt x="947" y="1439"/>
                      <a:pt x="947" y="1439"/>
                      <a:pt x="947" y="1439"/>
                    </a:cubicBezTo>
                    <a:cubicBezTo>
                      <a:pt x="939" y="1437"/>
                      <a:pt x="939" y="1437"/>
                      <a:pt x="939" y="1437"/>
                    </a:cubicBezTo>
                    <a:cubicBezTo>
                      <a:pt x="934" y="1432"/>
                      <a:pt x="934" y="1432"/>
                      <a:pt x="934" y="1432"/>
                    </a:cubicBezTo>
                    <a:cubicBezTo>
                      <a:pt x="926" y="1430"/>
                      <a:pt x="926" y="1430"/>
                      <a:pt x="926" y="1430"/>
                    </a:cubicBezTo>
                    <a:cubicBezTo>
                      <a:pt x="919" y="1435"/>
                      <a:pt x="919" y="1435"/>
                      <a:pt x="919" y="1435"/>
                    </a:cubicBezTo>
                    <a:cubicBezTo>
                      <a:pt x="919" y="1435"/>
                      <a:pt x="912" y="1432"/>
                      <a:pt x="909" y="1432"/>
                    </a:cubicBezTo>
                    <a:cubicBezTo>
                      <a:pt x="907" y="1433"/>
                      <a:pt x="903" y="1434"/>
                      <a:pt x="902" y="1435"/>
                    </a:cubicBezTo>
                    <a:cubicBezTo>
                      <a:pt x="901" y="1435"/>
                      <a:pt x="901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6" y="1439"/>
                      <a:pt x="894" y="1438"/>
                      <a:pt x="892" y="1438"/>
                    </a:cubicBezTo>
                    <a:cubicBezTo>
                      <a:pt x="891" y="1439"/>
                      <a:pt x="890" y="1440"/>
                      <a:pt x="888" y="1440"/>
                    </a:cubicBezTo>
                    <a:cubicBezTo>
                      <a:pt x="886" y="1440"/>
                      <a:pt x="885" y="1439"/>
                      <a:pt x="883" y="1439"/>
                    </a:cubicBezTo>
                    <a:cubicBezTo>
                      <a:pt x="882" y="1440"/>
                      <a:pt x="881" y="1441"/>
                      <a:pt x="879" y="1441"/>
                    </a:cubicBezTo>
                    <a:cubicBezTo>
                      <a:pt x="877" y="1441"/>
                      <a:pt x="876" y="1439"/>
                      <a:pt x="876" y="1439"/>
                    </a:cubicBezTo>
                    <a:cubicBezTo>
                      <a:pt x="873" y="1439"/>
                      <a:pt x="873" y="1439"/>
                      <a:pt x="873" y="1439"/>
                    </a:cubicBezTo>
                    <a:cubicBezTo>
                      <a:pt x="870" y="1436"/>
                      <a:pt x="870" y="1436"/>
                      <a:pt x="870" y="1436"/>
                    </a:cubicBezTo>
                    <a:cubicBezTo>
                      <a:pt x="870" y="1436"/>
                      <a:pt x="869" y="1438"/>
                      <a:pt x="866" y="1438"/>
                    </a:cubicBezTo>
                    <a:cubicBezTo>
                      <a:pt x="864" y="1437"/>
                      <a:pt x="862" y="1436"/>
                      <a:pt x="860" y="1437"/>
                    </a:cubicBezTo>
                    <a:cubicBezTo>
                      <a:pt x="858" y="1437"/>
                      <a:pt x="855" y="1438"/>
                      <a:pt x="855" y="1438"/>
                    </a:cubicBezTo>
                    <a:cubicBezTo>
                      <a:pt x="847" y="1435"/>
                      <a:pt x="847" y="1435"/>
                      <a:pt x="847" y="1435"/>
                    </a:cubicBezTo>
                    <a:cubicBezTo>
                      <a:pt x="842" y="1434"/>
                      <a:pt x="842" y="1434"/>
                      <a:pt x="842" y="1434"/>
                    </a:cubicBezTo>
                    <a:cubicBezTo>
                      <a:pt x="838" y="1433"/>
                      <a:pt x="838" y="1433"/>
                      <a:pt x="838" y="1433"/>
                    </a:cubicBezTo>
                    <a:cubicBezTo>
                      <a:pt x="836" y="1436"/>
                      <a:pt x="836" y="1436"/>
                      <a:pt x="836" y="1436"/>
                    </a:cubicBezTo>
                    <a:cubicBezTo>
                      <a:pt x="831" y="1436"/>
                      <a:pt x="831" y="1436"/>
                      <a:pt x="831" y="1436"/>
                    </a:cubicBezTo>
                    <a:cubicBezTo>
                      <a:pt x="831" y="1436"/>
                      <a:pt x="825" y="1434"/>
                      <a:pt x="821" y="1435"/>
                    </a:cubicBezTo>
                    <a:cubicBezTo>
                      <a:pt x="820" y="1435"/>
                      <a:pt x="817" y="1438"/>
                      <a:pt x="816" y="1438"/>
                    </a:cubicBezTo>
                    <a:cubicBezTo>
                      <a:pt x="815" y="1439"/>
                      <a:pt x="819" y="1442"/>
                      <a:pt x="817" y="1442"/>
                    </a:cubicBezTo>
                    <a:cubicBezTo>
                      <a:pt x="787" y="1439"/>
                      <a:pt x="752" y="1427"/>
                      <a:pt x="722" y="1419"/>
                    </a:cubicBezTo>
                    <a:cubicBezTo>
                      <a:pt x="722" y="1419"/>
                      <a:pt x="697" y="1413"/>
                      <a:pt x="693" y="1413"/>
                    </a:cubicBezTo>
                    <a:cubicBezTo>
                      <a:pt x="689" y="1413"/>
                      <a:pt x="681" y="1402"/>
                      <a:pt x="681" y="1399"/>
                    </a:cubicBezTo>
                    <a:cubicBezTo>
                      <a:pt x="681" y="1396"/>
                      <a:pt x="680" y="1387"/>
                      <a:pt x="684" y="1385"/>
                    </a:cubicBezTo>
                    <a:cubicBezTo>
                      <a:pt x="688" y="1383"/>
                      <a:pt x="688" y="1383"/>
                      <a:pt x="695" y="1377"/>
                    </a:cubicBezTo>
                    <a:cubicBezTo>
                      <a:pt x="701" y="1370"/>
                      <a:pt x="701" y="1365"/>
                      <a:pt x="701" y="1365"/>
                    </a:cubicBezTo>
                    <a:cubicBezTo>
                      <a:pt x="686" y="1356"/>
                      <a:pt x="686" y="1356"/>
                      <a:pt x="686" y="1356"/>
                    </a:cubicBezTo>
                    <a:cubicBezTo>
                      <a:pt x="686" y="1356"/>
                      <a:pt x="669" y="1365"/>
                      <a:pt x="666" y="1363"/>
                    </a:cubicBezTo>
                    <a:cubicBezTo>
                      <a:pt x="662" y="1361"/>
                      <a:pt x="646" y="1372"/>
                      <a:pt x="646" y="1372"/>
                    </a:cubicBezTo>
                    <a:cubicBezTo>
                      <a:pt x="630" y="1373"/>
                      <a:pt x="630" y="1373"/>
                      <a:pt x="630" y="1373"/>
                    </a:cubicBezTo>
                    <a:cubicBezTo>
                      <a:pt x="630" y="1371"/>
                      <a:pt x="630" y="1371"/>
                      <a:pt x="630" y="1371"/>
                    </a:cubicBezTo>
                    <a:cubicBezTo>
                      <a:pt x="630" y="1371"/>
                      <a:pt x="633" y="1361"/>
                      <a:pt x="637" y="1363"/>
                    </a:cubicBezTo>
                    <a:cubicBezTo>
                      <a:pt x="641" y="1351"/>
                      <a:pt x="641" y="1351"/>
                      <a:pt x="641" y="1351"/>
                    </a:cubicBezTo>
                    <a:cubicBezTo>
                      <a:pt x="639" y="1337"/>
                      <a:pt x="639" y="1337"/>
                      <a:pt x="639" y="1337"/>
                    </a:cubicBezTo>
                    <a:cubicBezTo>
                      <a:pt x="635" y="1318"/>
                      <a:pt x="635" y="1318"/>
                      <a:pt x="635" y="1318"/>
                    </a:cubicBezTo>
                    <a:cubicBezTo>
                      <a:pt x="655" y="1317"/>
                      <a:pt x="655" y="1317"/>
                      <a:pt x="655" y="1317"/>
                    </a:cubicBezTo>
                    <a:cubicBezTo>
                      <a:pt x="673" y="1307"/>
                      <a:pt x="673" y="1307"/>
                      <a:pt x="673" y="1307"/>
                    </a:cubicBezTo>
                    <a:cubicBezTo>
                      <a:pt x="667" y="1297"/>
                      <a:pt x="667" y="1297"/>
                      <a:pt x="667" y="1297"/>
                    </a:cubicBezTo>
                    <a:cubicBezTo>
                      <a:pt x="650" y="1303"/>
                      <a:pt x="650" y="1303"/>
                      <a:pt x="650" y="1303"/>
                    </a:cubicBezTo>
                    <a:cubicBezTo>
                      <a:pt x="634" y="1300"/>
                      <a:pt x="634" y="1300"/>
                      <a:pt x="634" y="1300"/>
                    </a:cubicBezTo>
                    <a:cubicBezTo>
                      <a:pt x="613" y="1318"/>
                      <a:pt x="613" y="1318"/>
                      <a:pt x="613" y="1318"/>
                    </a:cubicBezTo>
                    <a:cubicBezTo>
                      <a:pt x="589" y="1318"/>
                      <a:pt x="589" y="1318"/>
                      <a:pt x="589" y="1318"/>
                    </a:cubicBezTo>
                    <a:cubicBezTo>
                      <a:pt x="581" y="1317"/>
                      <a:pt x="581" y="1317"/>
                      <a:pt x="581" y="1317"/>
                    </a:cubicBezTo>
                    <a:cubicBezTo>
                      <a:pt x="582" y="1315"/>
                      <a:pt x="582" y="1313"/>
                      <a:pt x="583" y="1313"/>
                    </a:cubicBezTo>
                    <a:cubicBezTo>
                      <a:pt x="585" y="1312"/>
                      <a:pt x="600" y="1307"/>
                      <a:pt x="600" y="1307"/>
                    </a:cubicBezTo>
                    <a:cubicBezTo>
                      <a:pt x="610" y="1301"/>
                      <a:pt x="610" y="1301"/>
                      <a:pt x="610" y="1301"/>
                    </a:cubicBezTo>
                    <a:cubicBezTo>
                      <a:pt x="610" y="1301"/>
                      <a:pt x="615" y="1294"/>
                      <a:pt x="617" y="1293"/>
                    </a:cubicBezTo>
                    <a:cubicBezTo>
                      <a:pt x="619" y="1293"/>
                      <a:pt x="621" y="1289"/>
                      <a:pt x="623" y="1284"/>
                    </a:cubicBezTo>
                    <a:cubicBezTo>
                      <a:pt x="626" y="1280"/>
                      <a:pt x="628" y="1277"/>
                      <a:pt x="628" y="1277"/>
                    </a:cubicBezTo>
                    <a:cubicBezTo>
                      <a:pt x="628" y="1277"/>
                      <a:pt x="640" y="1274"/>
                      <a:pt x="639" y="1273"/>
                    </a:cubicBezTo>
                    <a:cubicBezTo>
                      <a:pt x="639" y="1271"/>
                      <a:pt x="634" y="1267"/>
                      <a:pt x="640" y="1267"/>
                    </a:cubicBezTo>
                    <a:cubicBezTo>
                      <a:pt x="646" y="1267"/>
                      <a:pt x="646" y="1267"/>
                      <a:pt x="649" y="1265"/>
                    </a:cubicBezTo>
                    <a:cubicBezTo>
                      <a:pt x="651" y="1264"/>
                      <a:pt x="650" y="1263"/>
                      <a:pt x="651" y="1260"/>
                    </a:cubicBezTo>
                    <a:cubicBezTo>
                      <a:pt x="653" y="1258"/>
                      <a:pt x="654" y="1255"/>
                      <a:pt x="654" y="1253"/>
                    </a:cubicBezTo>
                    <a:cubicBezTo>
                      <a:pt x="653" y="1251"/>
                      <a:pt x="648" y="1243"/>
                      <a:pt x="648" y="1241"/>
                    </a:cubicBezTo>
                    <a:cubicBezTo>
                      <a:pt x="647" y="1238"/>
                      <a:pt x="648" y="1232"/>
                      <a:pt x="648" y="1232"/>
                    </a:cubicBezTo>
                    <a:cubicBezTo>
                      <a:pt x="648" y="1232"/>
                      <a:pt x="651" y="1231"/>
                      <a:pt x="654" y="1230"/>
                    </a:cubicBezTo>
                    <a:cubicBezTo>
                      <a:pt x="656" y="1228"/>
                      <a:pt x="660" y="1221"/>
                      <a:pt x="660" y="1221"/>
                    </a:cubicBezTo>
                    <a:cubicBezTo>
                      <a:pt x="661" y="1216"/>
                      <a:pt x="661" y="1216"/>
                      <a:pt x="661" y="1216"/>
                    </a:cubicBezTo>
                    <a:cubicBezTo>
                      <a:pt x="661" y="1216"/>
                      <a:pt x="665" y="1213"/>
                      <a:pt x="666" y="1213"/>
                    </a:cubicBezTo>
                    <a:cubicBezTo>
                      <a:pt x="668" y="1212"/>
                      <a:pt x="684" y="1206"/>
                      <a:pt x="685" y="1206"/>
                    </a:cubicBezTo>
                    <a:cubicBezTo>
                      <a:pt x="686" y="1206"/>
                      <a:pt x="696" y="1207"/>
                      <a:pt x="693" y="1202"/>
                    </a:cubicBezTo>
                    <a:cubicBezTo>
                      <a:pt x="690" y="1198"/>
                      <a:pt x="689" y="1196"/>
                      <a:pt x="688" y="1193"/>
                    </a:cubicBezTo>
                    <a:cubicBezTo>
                      <a:pt x="687" y="1190"/>
                      <a:pt x="687" y="1183"/>
                      <a:pt x="687" y="1182"/>
                    </a:cubicBezTo>
                    <a:cubicBezTo>
                      <a:pt x="688" y="1181"/>
                      <a:pt x="696" y="1178"/>
                      <a:pt x="687" y="1177"/>
                    </a:cubicBezTo>
                    <a:cubicBezTo>
                      <a:pt x="678" y="1176"/>
                      <a:pt x="685" y="1173"/>
                      <a:pt x="683" y="1171"/>
                    </a:cubicBezTo>
                    <a:cubicBezTo>
                      <a:pt x="680" y="1169"/>
                      <a:pt x="674" y="1165"/>
                      <a:pt x="674" y="1165"/>
                    </a:cubicBezTo>
                    <a:cubicBezTo>
                      <a:pt x="671" y="1165"/>
                      <a:pt x="671" y="1165"/>
                      <a:pt x="671" y="1165"/>
                    </a:cubicBezTo>
                    <a:cubicBezTo>
                      <a:pt x="672" y="1155"/>
                      <a:pt x="672" y="1155"/>
                      <a:pt x="672" y="1155"/>
                    </a:cubicBezTo>
                    <a:cubicBezTo>
                      <a:pt x="672" y="1155"/>
                      <a:pt x="675" y="1151"/>
                      <a:pt x="676" y="1151"/>
                    </a:cubicBezTo>
                    <a:cubicBezTo>
                      <a:pt x="677" y="1150"/>
                      <a:pt x="678" y="1146"/>
                      <a:pt x="676" y="1146"/>
                    </a:cubicBezTo>
                    <a:cubicBezTo>
                      <a:pt x="674" y="1147"/>
                      <a:pt x="668" y="1148"/>
                      <a:pt x="668" y="1148"/>
                    </a:cubicBezTo>
                    <a:cubicBezTo>
                      <a:pt x="668" y="1148"/>
                      <a:pt x="663" y="1148"/>
                      <a:pt x="664" y="1146"/>
                    </a:cubicBezTo>
                    <a:cubicBezTo>
                      <a:pt x="664" y="1143"/>
                      <a:pt x="666" y="1143"/>
                      <a:pt x="669" y="1140"/>
                    </a:cubicBezTo>
                    <a:cubicBezTo>
                      <a:pt x="672" y="1137"/>
                      <a:pt x="673" y="1135"/>
                      <a:pt x="673" y="1135"/>
                    </a:cubicBezTo>
                    <a:cubicBezTo>
                      <a:pt x="672" y="1129"/>
                      <a:pt x="672" y="1129"/>
                      <a:pt x="672" y="1129"/>
                    </a:cubicBezTo>
                    <a:cubicBezTo>
                      <a:pt x="672" y="1129"/>
                      <a:pt x="672" y="1125"/>
                      <a:pt x="671" y="1125"/>
                    </a:cubicBezTo>
                    <a:cubicBezTo>
                      <a:pt x="671" y="1124"/>
                      <a:pt x="665" y="1112"/>
                      <a:pt x="665" y="1112"/>
                    </a:cubicBezTo>
                    <a:cubicBezTo>
                      <a:pt x="665" y="1112"/>
                      <a:pt x="659" y="1110"/>
                      <a:pt x="658" y="1112"/>
                    </a:cubicBezTo>
                    <a:cubicBezTo>
                      <a:pt x="658" y="1114"/>
                      <a:pt x="656" y="1118"/>
                      <a:pt x="656" y="1118"/>
                    </a:cubicBezTo>
                    <a:cubicBezTo>
                      <a:pt x="649" y="1118"/>
                      <a:pt x="649" y="1118"/>
                      <a:pt x="649" y="1118"/>
                    </a:cubicBezTo>
                    <a:cubicBezTo>
                      <a:pt x="645" y="1115"/>
                      <a:pt x="645" y="1115"/>
                      <a:pt x="645" y="1115"/>
                    </a:cubicBezTo>
                    <a:cubicBezTo>
                      <a:pt x="637" y="1113"/>
                      <a:pt x="637" y="1113"/>
                      <a:pt x="637" y="1113"/>
                    </a:cubicBezTo>
                    <a:cubicBezTo>
                      <a:pt x="637" y="1113"/>
                      <a:pt x="636" y="1114"/>
                      <a:pt x="635" y="1115"/>
                    </a:cubicBezTo>
                    <a:cubicBezTo>
                      <a:pt x="635" y="1116"/>
                      <a:pt x="627" y="1111"/>
                      <a:pt x="627" y="1111"/>
                    </a:cubicBezTo>
                    <a:cubicBezTo>
                      <a:pt x="627" y="1111"/>
                      <a:pt x="624" y="1115"/>
                      <a:pt x="623" y="1116"/>
                    </a:cubicBezTo>
                    <a:cubicBezTo>
                      <a:pt x="623" y="1116"/>
                      <a:pt x="615" y="1114"/>
                      <a:pt x="615" y="1114"/>
                    </a:cubicBezTo>
                    <a:cubicBezTo>
                      <a:pt x="607" y="1115"/>
                      <a:pt x="607" y="1115"/>
                      <a:pt x="607" y="1115"/>
                    </a:cubicBezTo>
                    <a:cubicBezTo>
                      <a:pt x="600" y="1116"/>
                      <a:pt x="600" y="1116"/>
                      <a:pt x="600" y="1116"/>
                    </a:cubicBezTo>
                    <a:cubicBezTo>
                      <a:pt x="594" y="1113"/>
                      <a:pt x="594" y="1113"/>
                      <a:pt x="594" y="1113"/>
                    </a:cubicBezTo>
                    <a:cubicBezTo>
                      <a:pt x="592" y="1116"/>
                      <a:pt x="592" y="1116"/>
                      <a:pt x="592" y="1116"/>
                    </a:cubicBezTo>
                    <a:cubicBezTo>
                      <a:pt x="593" y="1121"/>
                      <a:pt x="593" y="1121"/>
                      <a:pt x="593" y="1121"/>
                    </a:cubicBezTo>
                    <a:cubicBezTo>
                      <a:pt x="588" y="1124"/>
                      <a:pt x="588" y="1124"/>
                      <a:pt x="588" y="1124"/>
                    </a:cubicBezTo>
                    <a:cubicBezTo>
                      <a:pt x="582" y="1120"/>
                      <a:pt x="582" y="1120"/>
                      <a:pt x="582" y="1120"/>
                    </a:cubicBezTo>
                    <a:cubicBezTo>
                      <a:pt x="577" y="1119"/>
                      <a:pt x="577" y="1119"/>
                      <a:pt x="577" y="1119"/>
                    </a:cubicBezTo>
                    <a:cubicBezTo>
                      <a:pt x="570" y="1112"/>
                      <a:pt x="570" y="1112"/>
                      <a:pt x="570" y="1112"/>
                    </a:cubicBezTo>
                    <a:cubicBezTo>
                      <a:pt x="564" y="1110"/>
                      <a:pt x="564" y="1110"/>
                      <a:pt x="564" y="1110"/>
                    </a:cubicBezTo>
                    <a:cubicBezTo>
                      <a:pt x="558" y="1107"/>
                      <a:pt x="558" y="1107"/>
                      <a:pt x="558" y="1107"/>
                    </a:cubicBezTo>
                    <a:cubicBezTo>
                      <a:pt x="558" y="1107"/>
                      <a:pt x="555" y="1115"/>
                      <a:pt x="554" y="1116"/>
                    </a:cubicBezTo>
                    <a:cubicBezTo>
                      <a:pt x="553" y="1116"/>
                      <a:pt x="548" y="1118"/>
                      <a:pt x="547" y="1118"/>
                    </a:cubicBezTo>
                    <a:cubicBezTo>
                      <a:pt x="545" y="1119"/>
                      <a:pt x="544" y="1124"/>
                      <a:pt x="544" y="1124"/>
                    </a:cubicBezTo>
                    <a:cubicBezTo>
                      <a:pt x="539" y="1127"/>
                      <a:pt x="539" y="1127"/>
                      <a:pt x="539" y="1127"/>
                    </a:cubicBezTo>
                    <a:cubicBezTo>
                      <a:pt x="539" y="1127"/>
                      <a:pt x="536" y="1125"/>
                      <a:pt x="534" y="1125"/>
                    </a:cubicBezTo>
                    <a:cubicBezTo>
                      <a:pt x="533" y="1125"/>
                      <a:pt x="532" y="1126"/>
                      <a:pt x="532" y="1126"/>
                    </a:cubicBezTo>
                    <a:cubicBezTo>
                      <a:pt x="530" y="1129"/>
                      <a:pt x="530" y="1129"/>
                      <a:pt x="530" y="1129"/>
                    </a:cubicBezTo>
                    <a:cubicBezTo>
                      <a:pt x="530" y="1129"/>
                      <a:pt x="529" y="1129"/>
                      <a:pt x="526" y="1127"/>
                    </a:cubicBezTo>
                    <a:cubicBezTo>
                      <a:pt x="524" y="1126"/>
                      <a:pt x="521" y="1124"/>
                      <a:pt x="521" y="1124"/>
                    </a:cubicBezTo>
                    <a:cubicBezTo>
                      <a:pt x="518" y="1123"/>
                      <a:pt x="518" y="1123"/>
                      <a:pt x="518" y="1123"/>
                    </a:cubicBezTo>
                    <a:cubicBezTo>
                      <a:pt x="518" y="1123"/>
                      <a:pt x="509" y="1127"/>
                      <a:pt x="508" y="1128"/>
                    </a:cubicBezTo>
                    <a:cubicBezTo>
                      <a:pt x="508" y="1129"/>
                      <a:pt x="506" y="1132"/>
                      <a:pt x="506" y="1132"/>
                    </a:cubicBezTo>
                    <a:cubicBezTo>
                      <a:pt x="501" y="1128"/>
                      <a:pt x="501" y="1128"/>
                      <a:pt x="501" y="1128"/>
                    </a:cubicBezTo>
                    <a:cubicBezTo>
                      <a:pt x="495" y="1124"/>
                      <a:pt x="495" y="1124"/>
                      <a:pt x="495" y="1124"/>
                    </a:cubicBezTo>
                    <a:cubicBezTo>
                      <a:pt x="494" y="1117"/>
                      <a:pt x="494" y="1117"/>
                      <a:pt x="494" y="1117"/>
                    </a:cubicBezTo>
                    <a:cubicBezTo>
                      <a:pt x="483" y="1107"/>
                      <a:pt x="483" y="1107"/>
                      <a:pt x="483" y="1107"/>
                    </a:cubicBezTo>
                    <a:cubicBezTo>
                      <a:pt x="481" y="1097"/>
                      <a:pt x="481" y="1097"/>
                      <a:pt x="481" y="1097"/>
                    </a:cubicBezTo>
                    <a:cubicBezTo>
                      <a:pt x="473" y="1091"/>
                      <a:pt x="473" y="1091"/>
                      <a:pt x="473" y="1091"/>
                    </a:cubicBezTo>
                    <a:cubicBezTo>
                      <a:pt x="468" y="1097"/>
                      <a:pt x="468" y="1097"/>
                      <a:pt x="468" y="1097"/>
                    </a:cubicBezTo>
                    <a:cubicBezTo>
                      <a:pt x="460" y="1096"/>
                      <a:pt x="460" y="1096"/>
                      <a:pt x="460" y="1096"/>
                    </a:cubicBezTo>
                    <a:close/>
                    <a:moveTo>
                      <a:pt x="357" y="73"/>
                    </a:moveTo>
                    <a:cubicBezTo>
                      <a:pt x="357" y="73"/>
                      <a:pt x="357" y="73"/>
                      <a:pt x="357" y="73"/>
                    </a:cubicBezTo>
                    <a:cubicBezTo>
                      <a:pt x="358" y="74"/>
                      <a:pt x="358" y="74"/>
                      <a:pt x="358" y="74"/>
                    </a:cubicBezTo>
                    <a:cubicBezTo>
                      <a:pt x="358" y="74"/>
                      <a:pt x="364" y="80"/>
                      <a:pt x="369" y="80"/>
                    </a:cubicBezTo>
                    <a:cubicBezTo>
                      <a:pt x="374" y="80"/>
                      <a:pt x="370" y="80"/>
                      <a:pt x="375" y="79"/>
                    </a:cubicBezTo>
                    <a:cubicBezTo>
                      <a:pt x="379" y="77"/>
                      <a:pt x="380" y="74"/>
                      <a:pt x="382" y="71"/>
                    </a:cubicBezTo>
                    <a:cubicBezTo>
                      <a:pt x="384" y="68"/>
                      <a:pt x="384" y="68"/>
                      <a:pt x="384" y="65"/>
                    </a:cubicBezTo>
                    <a:cubicBezTo>
                      <a:pt x="384" y="62"/>
                      <a:pt x="384" y="57"/>
                      <a:pt x="384" y="54"/>
                    </a:cubicBezTo>
                    <a:cubicBezTo>
                      <a:pt x="384" y="51"/>
                      <a:pt x="387" y="52"/>
                      <a:pt x="390" y="52"/>
                    </a:cubicBezTo>
                    <a:cubicBezTo>
                      <a:pt x="392" y="52"/>
                      <a:pt x="388" y="44"/>
                      <a:pt x="388" y="44"/>
                    </a:cubicBezTo>
                    <a:cubicBezTo>
                      <a:pt x="388" y="44"/>
                      <a:pt x="379" y="40"/>
                      <a:pt x="375" y="40"/>
                    </a:cubicBezTo>
                    <a:cubicBezTo>
                      <a:pt x="371" y="40"/>
                      <a:pt x="362" y="39"/>
                      <a:pt x="362" y="39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1" y="53"/>
                      <a:pt x="355" y="72"/>
                      <a:pt x="357" y="7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4" name="Freeform 109">
                <a:extLst>
                  <a:ext uri="{FF2B5EF4-FFF2-40B4-BE49-F238E27FC236}">
                    <a16:creationId xmlns:a16="http://schemas.microsoft.com/office/drawing/2014/main" id="{23899470-2D75-EC9A-A644-72E3A92FDD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4057" y="1575754"/>
                <a:ext cx="664056" cy="1216708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5" name="Freeform 139">
                <a:extLst>
                  <a:ext uri="{FF2B5EF4-FFF2-40B4-BE49-F238E27FC236}">
                    <a16:creationId xmlns:a16="http://schemas.microsoft.com/office/drawing/2014/main" id="{13D10E50-AF11-CF6D-D2CB-84E489282E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9992" y="3459413"/>
                <a:ext cx="1218169" cy="970596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6" name="Freeform 146">
                <a:extLst>
                  <a:ext uri="{FF2B5EF4-FFF2-40B4-BE49-F238E27FC236}">
                    <a16:creationId xmlns:a16="http://schemas.microsoft.com/office/drawing/2014/main" id="{560B74D3-2AD5-8C31-9B5E-2F672ACC98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80193" y="3709786"/>
                <a:ext cx="930118" cy="839550"/>
              </a:xfrm>
              <a:custGeom>
                <a:avLst/>
                <a:gdLst>
                  <a:gd name="T0" fmla="*/ 263 w 408"/>
                  <a:gd name="T1" fmla="*/ 27 h 380"/>
                  <a:gd name="T2" fmla="*/ 184 w 408"/>
                  <a:gd name="T3" fmla="*/ 62 h 380"/>
                  <a:gd name="T4" fmla="*/ 187 w 408"/>
                  <a:gd name="T5" fmla="*/ 95 h 380"/>
                  <a:gd name="T6" fmla="*/ 179 w 408"/>
                  <a:gd name="T7" fmla="*/ 109 h 380"/>
                  <a:gd name="T8" fmla="*/ 168 w 408"/>
                  <a:gd name="T9" fmla="*/ 118 h 380"/>
                  <a:gd name="T10" fmla="*/ 128 w 408"/>
                  <a:gd name="T11" fmla="*/ 89 h 380"/>
                  <a:gd name="T12" fmla="*/ 141 w 408"/>
                  <a:gd name="T13" fmla="*/ 145 h 380"/>
                  <a:gd name="T14" fmla="*/ 138 w 408"/>
                  <a:gd name="T15" fmla="*/ 166 h 380"/>
                  <a:gd name="T16" fmla="*/ 152 w 408"/>
                  <a:gd name="T17" fmla="*/ 191 h 380"/>
                  <a:gd name="T18" fmla="*/ 154 w 408"/>
                  <a:gd name="T19" fmla="*/ 172 h 380"/>
                  <a:gd name="T20" fmla="*/ 214 w 408"/>
                  <a:gd name="T21" fmla="*/ 210 h 380"/>
                  <a:gd name="T22" fmla="*/ 187 w 408"/>
                  <a:gd name="T23" fmla="*/ 202 h 380"/>
                  <a:gd name="T24" fmla="*/ 199 w 408"/>
                  <a:gd name="T25" fmla="*/ 234 h 380"/>
                  <a:gd name="T26" fmla="*/ 164 w 408"/>
                  <a:gd name="T27" fmla="*/ 233 h 380"/>
                  <a:gd name="T28" fmla="*/ 133 w 408"/>
                  <a:gd name="T29" fmla="*/ 212 h 380"/>
                  <a:gd name="T30" fmla="*/ 67 w 408"/>
                  <a:gd name="T31" fmla="*/ 211 h 380"/>
                  <a:gd name="T32" fmla="*/ 71 w 408"/>
                  <a:gd name="T33" fmla="*/ 194 h 380"/>
                  <a:gd name="T34" fmla="*/ 29 w 408"/>
                  <a:gd name="T35" fmla="*/ 157 h 380"/>
                  <a:gd name="T36" fmla="*/ 89 w 408"/>
                  <a:gd name="T37" fmla="*/ 68 h 380"/>
                  <a:gd name="T38" fmla="*/ 195 w 408"/>
                  <a:gd name="T39" fmla="*/ 33 h 380"/>
                  <a:gd name="T40" fmla="*/ 184 w 408"/>
                  <a:gd name="T41" fmla="*/ 157 h 380"/>
                  <a:gd name="T42" fmla="*/ 353 w 408"/>
                  <a:gd name="T43" fmla="*/ 252 h 380"/>
                  <a:gd name="T44" fmla="*/ 393 w 408"/>
                  <a:gd name="T45" fmla="*/ 297 h 380"/>
                  <a:gd name="T46" fmla="*/ 373 w 408"/>
                  <a:gd name="T47" fmla="*/ 331 h 380"/>
                  <a:gd name="T48" fmla="*/ 370 w 408"/>
                  <a:gd name="T49" fmla="*/ 333 h 380"/>
                  <a:gd name="T50" fmla="*/ 174 w 408"/>
                  <a:gd name="T51" fmla="*/ 162 h 380"/>
                  <a:gd name="T52" fmla="*/ 262 w 408"/>
                  <a:gd name="T53" fmla="*/ 176 h 380"/>
                  <a:gd name="T54" fmla="*/ 205 w 408"/>
                  <a:gd name="T55" fmla="*/ 72 h 380"/>
                  <a:gd name="T56" fmla="*/ 233 w 408"/>
                  <a:gd name="T57" fmla="*/ 105 h 380"/>
                  <a:gd name="T58" fmla="*/ 281 w 408"/>
                  <a:gd name="T59" fmla="*/ 146 h 380"/>
                  <a:gd name="T60" fmla="*/ 277 w 408"/>
                  <a:gd name="T61" fmla="*/ 131 h 380"/>
                  <a:gd name="T62" fmla="*/ 288 w 408"/>
                  <a:gd name="T63" fmla="*/ 180 h 380"/>
                  <a:gd name="T64" fmla="*/ 288 w 408"/>
                  <a:gd name="T65" fmla="*/ 190 h 380"/>
                  <a:gd name="T66" fmla="*/ 315 w 408"/>
                  <a:gd name="T67" fmla="*/ 213 h 380"/>
                  <a:gd name="T68" fmla="*/ 279 w 408"/>
                  <a:gd name="T69" fmla="*/ 292 h 380"/>
                  <a:gd name="T70" fmla="*/ 239 w 408"/>
                  <a:gd name="T71" fmla="*/ 288 h 380"/>
                  <a:gd name="T72" fmla="*/ 255 w 408"/>
                  <a:gd name="T73" fmla="*/ 287 h 380"/>
                  <a:gd name="T74" fmla="*/ 274 w 408"/>
                  <a:gd name="T75" fmla="*/ 259 h 380"/>
                  <a:gd name="T76" fmla="*/ 267 w 408"/>
                  <a:gd name="T77" fmla="*/ 256 h 380"/>
                  <a:gd name="T78" fmla="*/ 244 w 408"/>
                  <a:gd name="T79" fmla="*/ 271 h 380"/>
                  <a:gd name="T80" fmla="*/ 219 w 408"/>
                  <a:gd name="T81" fmla="*/ 239 h 380"/>
                  <a:gd name="T82" fmla="*/ 245 w 408"/>
                  <a:gd name="T83" fmla="*/ 240 h 380"/>
                  <a:gd name="T84" fmla="*/ 270 w 408"/>
                  <a:gd name="T85" fmla="*/ 236 h 380"/>
                  <a:gd name="T86" fmla="*/ 245 w 408"/>
                  <a:gd name="T87" fmla="*/ 222 h 380"/>
                  <a:gd name="T88" fmla="*/ 221 w 408"/>
                  <a:gd name="T89" fmla="*/ 357 h 380"/>
                  <a:gd name="T90" fmla="*/ 282 w 408"/>
                  <a:gd name="T91" fmla="*/ 356 h 380"/>
                  <a:gd name="T92" fmla="*/ 335 w 408"/>
                  <a:gd name="T93" fmla="*/ 353 h 380"/>
                  <a:gd name="T94" fmla="*/ 260 w 408"/>
                  <a:gd name="T95" fmla="*/ 372 h 380"/>
                  <a:gd name="T96" fmla="*/ 172 w 408"/>
                  <a:gd name="T97" fmla="*/ 319 h 380"/>
                  <a:gd name="T98" fmla="*/ 87 w 408"/>
                  <a:gd name="T99" fmla="*/ 238 h 380"/>
                  <a:gd name="T100" fmla="*/ 107 w 408"/>
                  <a:gd name="T101" fmla="*/ 292 h 380"/>
                  <a:gd name="T102" fmla="*/ 138 w 408"/>
                  <a:gd name="T103" fmla="*/ 298 h 380"/>
                  <a:gd name="T104" fmla="*/ 163 w 408"/>
                  <a:gd name="T105" fmla="*/ 298 h 380"/>
                  <a:gd name="T106" fmla="*/ 174 w 408"/>
                  <a:gd name="T107" fmla="*/ 293 h 380"/>
                  <a:gd name="T108" fmla="*/ 169 w 408"/>
                  <a:gd name="T109" fmla="*/ 263 h 380"/>
                  <a:gd name="T110" fmla="*/ 178 w 408"/>
                  <a:gd name="T111" fmla="*/ 247 h 380"/>
                  <a:gd name="T112" fmla="*/ 115 w 408"/>
                  <a:gd name="T113" fmla="*/ 223 h 380"/>
                  <a:gd name="T114" fmla="*/ 66 w 408"/>
                  <a:gd name="T115" fmla="*/ 265 h 380"/>
                  <a:gd name="T116" fmla="*/ 65 w 408"/>
                  <a:gd name="T117" fmla="*/ 242 h 380"/>
                  <a:gd name="T118" fmla="*/ 11 w 408"/>
                  <a:gd name="T119" fmla="*/ 161 h 380"/>
                  <a:gd name="T120" fmla="*/ 11 w 408"/>
                  <a:gd name="T121" fmla="*/ 15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8" h="380">
                    <a:moveTo>
                      <a:pt x="222" y="32"/>
                    </a:moveTo>
                    <a:cubicBezTo>
                      <a:pt x="227" y="30"/>
                      <a:pt x="227" y="30"/>
                      <a:pt x="227" y="30"/>
                    </a:cubicBezTo>
                    <a:cubicBezTo>
                      <a:pt x="227" y="30"/>
                      <a:pt x="233" y="28"/>
                      <a:pt x="234" y="28"/>
                    </a:cubicBezTo>
                    <a:cubicBezTo>
                      <a:pt x="235" y="28"/>
                      <a:pt x="240" y="27"/>
                      <a:pt x="241" y="26"/>
                    </a:cubicBezTo>
                    <a:cubicBezTo>
                      <a:pt x="242" y="26"/>
                      <a:pt x="245" y="24"/>
                      <a:pt x="246" y="23"/>
                    </a:cubicBezTo>
                    <a:cubicBezTo>
                      <a:pt x="247" y="23"/>
                      <a:pt x="249" y="23"/>
                      <a:pt x="251" y="21"/>
                    </a:cubicBezTo>
                    <a:cubicBezTo>
                      <a:pt x="252" y="20"/>
                      <a:pt x="253" y="17"/>
                      <a:pt x="253" y="16"/>
                    </a:cubicBezTo>
                    <a:cubicBezTo>
                      <a:pt x="253" y="15"/>
                      <a:pt x="252" y="15"/>
                      <a:pt x="251" y="12"/>
                    </a:cubicBezTo>
                    <a:cubicBezTo>
                      <a:pt x="249" y="9"/>
                      <a:pt x="247" y="7"/>
                      <a:pt x="247" y="6"/>
                    </a:cubicBezTo>
                    <a:cubicBezTo>
                      <a:pt x="246" y="4"/>
                      <a:pt x="246" y="2"/>
                      <a:pt x="247" y="2"/>
                    </a:cubicBezTo>
                    <a:cubicBezTo>
                      <a:pt x="248" y="1"/>
                      <a:pt x="251" y="0"/>
                      <a:pt x="253" y="0"/>
                    </a:cubicBezTo>
                    <a:cubicBezTo>
                      <a:pt x="255" y="1"/>
                      <a:pt x="260" y="2"/>
                      <a:pt x="261" y="2"/>
                    </a:cubicBezTo>
                    <a:cubicBezTo>
                      <a:pt x="262" y="2"/>
                      <a:pt x="267" y="5"/>
                      <a:pt x="267" y="5"/>
                    </a:cubicBezTo>
                    <a:cubicBezTo>
                      <a:pt x="267" y="5"/>
                      <a:pt x="269" y="10"/>
                      <a:pt x="269" y="11"/>
                    </a:cubicBezTo>
                    <a:cubicBezTo>
                      <a:pt x="269" y="12"/>
                      <a:pt x="274" y="18"/>
                      <a:pt x="272" y="18"/>
                    </a:cubicBezTo>
                    <a:cubicBezTo>
                      <a:pt x="271" y="18"/>
                      <a:pt x="267" y="19"/>
                      <a:pt x="267" y="19"/>
                    </a:cubicBezTo>
                    <a:cubicBezTo>
                      <a:pt x="265" y="22"/>
                      <a:pt x="265" y="22"/>
                      <a:pt x="265" y="22"/>
                    </a:cubicBezTo>
                    <a:cubicBezTo>
                      <a:pt x="265" y="22"/>
                      <a:pt x="263" y="26"/>
                      <a:pt x="263" y="27"/>
                    </a:cubicBezTo>
                    <a:cubicBezTo>
                      <a:pt x="263" y="28"/>
                      <a:pt x="262" y="33"/>
                      <a:pt x="262" y="33"/>
                    </a:cubicBezTo>
                    <a:cubicBezTo>
                      <a:pt x="267" y="44"/>
                      <a:pt x="267" y="44"/>
                      <a:pt x="267" y="44"/>
                    </a:cubicBezTo>
                    <a:cubicBezTo>
                      <a:pt x="262" y="51"/>
                      <a:pt x="262" y="51"/>
                      <a:pt x="262" y="51"/>
                    </a:cubicBezTo>
                    <a:cubicBezTo>
                      <a:pt x="258" y="55"/>
                      <a:pt x="258" y="55"/>
                      <a:pt x="258" y="55"/>
                    </a:cubicBezTo>
                    <a:cubicBezTo>
                      <a:pt x="258" y="55"/>
                      <a:pt x="252" y="55"/>
                      <a:pt x="252" y="54"/>
                    </a:cubicBezTo>
                    <a:cubicBezTo>
                      <a:pt x="252" y="53"/>
                      <a:pt x="248" y="51"/>
                      <a:pt x="248" y="51"/>
                    </a:cubicBezTo>
                    <a:cubicBezTo>
                      <a:pt x="248" y="51"/>
                      <a:pt x="242" y="52"/>
                      <a:pt x="241" y="53"/>
                    </a:cubicBezTo>
                    <a:cubicBezTo>
                      <a:pt x="240" y="53"/>
                      <a:pt x="226" y="54"/>
                      <a:pt x="226" y="54"/>
                    </a:cubicBezTo>
                    <a:cubicBezTo>
                      <a:pt x="226" y="54"/>
                      <a:pt x="223" y="53"/>
                      <a:pt x="222" y="53"/>
                    </a:cubicBezTo>
                    <a:cubicBezTo>
                      <a:pt x="221" y="53"/>
                      <a:pt x="216" y="53"/>
                      <a:pt x="216" y="53"/>
                    </a:cubicBezTo>
                    <a:cubicBezTo>
                      <a:pt x="215" y="49"/>
                      <a:pt x="215" y="49"/>
                      <a:pt x="215" y="49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1" y="73"/>
                      <a:pt x="170" y="74"/>
                    </a:cubicBezTo>
                    <a:cubicBezTo>
                      <a:pt x="170" y="74"/>
                      <a:pt x="166" y="73"/>
                      <a:pt x="166" y="73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6" y="83"/>
                      <a:pt x="166" y="83"/>
                      <a:pt x="166" y="83"/>
                    </a:cubicBezTo>
                    <a:cubicBezTo>
                      <a:pt x="166" y="83"/>
                      <a:pt x="169" y="84"/>
                      <a:pt x="169" y="85"/>
                    </a:cubicBezTo>
                    <a:cubicBezTo>
                      <a:pt x="169" y="85"/>
                      <a:pt x="168" y="87"/>
                      <a:pt x="168" y="87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92"/>
                      <a:pt x="171" y="93"/>
                      <a:pt x="172" y="93"/>
                    </a:cubicBezTo>
                    <a:cubicBezTo>
                      <a:pt x="172" y="93"/>
                      <a:pt x="175" y="91"/>
                      <a:pt x="175" y="91"/>
                    </a:cubicBezTo>
                    <a:cubicBezTo>
                      <a:pt x="175" y="90"/>
                      <a:pt x="176" y="89"/>
                      <a:pt x="176" y="89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3"/>
                      <a:pt x="180" y="93"/>
                    </a:cubicBezTo>
                    <a:cubicBezTo>
                      <a:pt x="180" y="93"/>
                      <a:pt x="183" y="93"/>
                      <a:pt x="183" y="93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2" y="99"/>
                      <a:pt x="196" y="101"/>
                      <a:pt x="195" y="102"/>
                    </a:cubicBezTo>
                    <a:cubicBezTo>
                      <a:pt x="193" y="103"/>
                      <a:pt x="191" y="104"/>
                      <a:pt x="190" y="104"/>
                    </a:cubicBezTo>
                    <a:cubicBezTo>
                      <a:pt x="190" y="104"/>
                      <a:pt x="188" y="103"/>
                      <a:pt x="188" y="102"/>
                    </a:cubicBezTo>
                    <a:cubicBezTo>
                      <a:pt x="188" y="100"/>
                      <a:pt x="187" y="99"/>
                      <a:pt x="186" y="99"/>
                    </a:cubicBezTo>
                    <a:cubicBezTo>
                      <a:pt x="185" y="99"/>
                      <a:pt x="183" y="97"/>
                      <a:pt x="183" y="97"/>
                    </a:cubicBezTo>
                    <a:cubicBezTo>
                      <a:pt x="182" y="97"/>
                      <a:pt x="180" y="97"/>
                      <a:pt x="179" y="98"/>
                    </a:cubicBezTo>
                    <a:cubicBezTo>
                      <a:pt x="178" y="98"/>
                      <a:pt x="176" y="98"/>
                      <a:pt x="176" y="97"/>
                    </a:cubicBezTo>
                    <a:cubicBezTo>
                      <a:pt x="175" y="97"/>
                      <a:pt x="174" y="94"/>
                      <a:pt x="174" y="94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69" y="93"/>
                      <a:pt x="168" y="94"/>
                      <a:pt x="168" y="95"/>
                    </a:cubicBezTo>
                    <a:cubicBezTo>
                      <a:pt x="168" y="95"/>
                      <a:pt x="166" y="97"/>
                      <a:pt x="166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7" y="102"/>
                      <a:pt x="167" y="102"/>
                      <a:pt x="167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6" y="106"/>
                      <a:pt x="176" y="106"/>
                    </a:cubicBezTo>
                    <a:cubicBezTo>
                      <a:pt x="177" y="106"/>
                      <a:pt x="179" y="109"/>
                      <a:pt x="179" y="109"/>
                    </a:cubicBezTo>
                    <a:cubicBezTo>
                      <a:pt x="179" y="112"/>
                      <a:pt x="179" y="112"/>
                      <a:pt x="179" y="112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15"/>
                      <a:pt x="178" y="117"/>
                      <a:pt x="176" y="116"/>
                    </a:cubicBezTo>
                    <a:cubicBezTo>
                      <a:pt x="174" y="115"/>
                      <a:pt x="173" y="114"/>
                      <a:pt x="173" y="114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7" y="107"/>
                      <a:pt x="167" y="107"/>
                    </a:cubicBezTo>
                    <a:cubicBezTo>
                      <a:pt x="166" y="107"/>
                      <a:pt x="161" y="104"/>
                      <a:pt x="161" y="104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7"/>
                      <a:pt x="150" y="109"/>
                      <a:pt x="151" y="109"/>
                    </a:cubicBezTo>
                    <a:cubicBezTo>
                      <a:pt x="151" y="110"/>
                      <a:pt x="154" y="112"/>
                      <a:pt x="154" y="112"/>
                    </a:cubicBezTo>
                    <a:cubicBezTo>
                      <a:pt x="154" y="112"/>
                      <a:pt x="156" y="112"/>
                      <a:pt x="156" y="113"/>
                    </a:cubicBezTo>
                    <a:cubicBezTo>
                      <a:pt x="157" y="114"/>
                      <a:pt x="159" y="116"/>
                      <a:pt x="159" y="116"/>
                    </a:cubicBezTo>
                    <a:cubicBezTo>
                      <a:pt x="159" y="116"/>
                      <a:pt x="160" y="116"/>
                      <a:pt x="161" y="116"/>
                    </a:cubicBezTo>
                    <a:cubicBezTo>
                      <a:pt x="163" y="116"/>
                      <a:pt x="165" y="117"/>
                      <a:pt x="165" y="117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69" y="119"/>
                      <a:pt x="166" y="120"/>
                      <a:pt x="165" y="120"/>
                    </a:cubicBezTo>
                    <a:cubicBezTo>
                      <a:pt x="164" y="121"/>
                      <a:pt x="161" y="121"/>
                      <a:pt x="161" y="121"/>
                    </a:cubicBezTo>
                    <a:cubicBezTo>
                      <a:pt x="161" y="121"/>
                      <a:pt x="159" y="119"/>
                      <a:pt x="158" y="119"/>
                    </a:cubicBezTo>
                    <a:cubicBezTo>
                      <a:pt x="158" y="119"/>
                      <a:pt x="155" y="120"/>
                      <a:pt x="155" y="120"/>
                    </a:cubicBezTo>
                    <a:cubicBezTo>
                      <a:pt x="155" y="120"/>
                      <a:pt x="153" y="122"/>
                      <a:pt x="152" y="120"/>
                    </a:cubicBezTo>
                    <a:cubicBezTo>
                      <a:pt x="151" y="118"/>
                      <a:pt x="150" y="116"/>
                      <a:pt x="150" y="116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31" y="94"/>
                      <a:pt x="131" y="94"/>
                      <a:pt x="131" y="94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9"/>
                      <a:pt x="119" y="109"/>
                      <a:pt x="119" y="109"/>
                    </a:cubicBezTo>
                    <a:cubicBezTo>
                      <a:pt x="119" y="109"/>
                      <a:pt x="118" y="114"/>
                      <a:pt x="119" y="115"/>
                    </a:cubicBezTo>
                    <a:cubicBezTo>
                      <a:pt x="119" y="115"/>
                      <a:pt x="118" y="118"/>
                      <a:pt x="118" y="120"/>
                    </a:cubicBezTo>
                    <a:cubicBezTo>
                      <a:pt x="119" y="121"/>
                      <a:pt x="119" y="122"/>
                      <a:pt x="121" y="123"/>
                    </a:cubicBezTo>
                    <a:cubicBezTo>
                      <a:pt x="122" y="124"/>
                      <a:pt x="122" y="124"/>
                      <a:pt x="124" y="125"/>
                    </a:cubicBezTo>
                    <a:cubicBezTo>
                      <a:pt x="126" y="126"/>
                      <a:pt x="127" y="127"/>
                      <a:pt x="127" y="12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cubicBezTo>
                      <a:pt x="132" y="133"/>
                      <a:pt x="135" y="134"/>
                      <a:pt x="135" y="135"/>
                    </a:cubicBezTo>
                    <a:cubicBezTo>
                      <a:pt x="135" y="137"/>
                      <a:pt x="136" y="139"/>
                      <a:pt x="136" y="139"/>
                    </a:cubicBezTo>
                    <a:cubicBezTo>
                      <a:pt x="136" y="139"/>
                      <a:pt x="137" y="141"/>
                      <a:pt x="137" y="141"/>
                    </a:cubicBezTo>
                    <a:cubicBezTo>
                      <a:pt x="138" y="142"/>
                      <a:pt x="139" y="141"/>
                      <a:pt x="139" y="142"/>
                    </a:cubicBezTo>
                    <a:cubicBezTo>
                      <a:pt x="140" y="143"/>
                      <a:pt x="139" y="144"/>
                      <a:pt x="141" y="145"/>
                    </a:cubicBezTo>
                    <a:cubicBezTo>
                      <a:pt x="142" y="147"/>
                      <a:pt x="144" y="148"/>
                      <a:pt x="144" y="148"/>
                    </a:cubicBezTo>
                    <a:cubicBezTo>
                      <a:pt x="145" y="148"/>
                      <a:pt x="147" y="149"/>
                      <a:pt x="147" y="149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58" y="167"/>
                      <a:pt x="158" y="167"/>
                      <a:pt x="158" y="167"/>
                    </a:cubicBezTo>
                    <a:cubicBezTo>
                      <a:pt x="158" y="167"/>
                      <a:pt x="156" y="168"/>
                      <a:pt x="155" y="168"/>
                    </a:cubicBezTo>
                    <a:cubicBezTo>
                      <a:pt x="155" y="168"/>
                      <a:pt x="153" y="169"/>
                      <a:pt x="153" y="169"/>
                    </a:cubicBezTo>
                    <a:cubicBezTo>
                      <a:pt x="153" y="169"/>
                      <a:pt x="152" y="168"/>
                      <a:pt x="152" y="168"/>
                    </a:cubicBezTo>
                    <a:cubicBezTo>
                      <a:pt x="153" y="167"/>
                      <a:pt x="156" y="166"/>
                      <a:pt x="156" y="166"/>
                    </a:cubicBezTo>
                    <a:cubicBezTo>
                      <a:pt x="156" y="166"/>
                      <a:pt x="156" y="163"/>
                      <a:pt x="155" y="163"/>
                    </a:cubicBezTo>
                    <a:cubicBezTo>
                      <a:pt x="154" y="162"/>
                      <a:pt x="151" y="160"/>
                      <a:pt x="151" y="160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58"/>
                      <a:pt x="144" y="158"/>
                      <a:pt x="144" y="159"/>
                    </a:cubicBezTo>
                    <a:cubicBezTo>
                      <a:pt x="143" y="160"/>
                      <a:pt x="140" y="162"/>
                      <a:pt x="140" y="162"/>
                    </a:cubicBezTo>
                    <a:cubicBezTo>
                      <a:pt x="138" y="166"/>
                      <a:pt x="138" y="166"/>
                      <a:pt x="138" y="166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43" y="167"/>
                      <a:pt x="145" y="169"/>
                      <a:pt x="145" y="169"/>
                    </a:cubicBezTo>
                    <a:cubicBezTo>
                      <a:pt x="145" y="170"/>
                      <a:pt x="147" y="172"/>
                      <a:pt x="147" y="172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49" y="175"/>
                      <a:pt x="149" y="175"/>
                      <a:pt x="149" y="175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45" y="182"/>
                      <a:pt x="145" y="182"/>
                      <a:pt x="145" y="182"/>
                    </a:cubicBezTo>
                    <a:cubicBezTo>
                      <a:pt x="145" y="182"/>
                      <a:pt x="143" y="183"/>
                      <a:pt x="143" y="183"/>
                    </a:cubicBezTo>
                    <a:cubicBezTo>
                      <a:pt x="142" y="183"/>
                      <a:pt x="140" y="185"/>
                      <a:pt x="140" y="185"/>
                    </a:cubicBezTo>
                    <a:cubicBezTo>
                      <a:pt x="140" y="185"/>
                      <a:pt x="139" y="185"/>
                      <a:pt x="139" y="185"/>
                    </a:cubicBezTo>
                    <a:cubicBezTo>
                      <a:pt x="138" y="185"/>
                      <a:pt x="136" y="184"/>
                      <a:pt x="135" y="184"/>
                    </a:cubicBezTo>
                    <a:cubicBezTo>
                      <a:pt x="135" y="184"/>
                      <a:pt x="133" y="185"/>
                      <a:pt x="133" y="185"/>
                    </a:cubicBezTo>
                    <a:cubicBezTo>
                      <a:pt x="133" y="185"/>
                      <a:pt x="130" y="187"/>
                      <a:pt x="134" y="188"/>
                    </a:cubicBezTo>
                    <a:cubicBezTo>
                      <a:pt x="138" y="188"/>
                      <a:pt x="139" y="188"/>
                      <a:pt x="140" y="188"/>
                    </a:cubicBezTo>
                    <a:cubicBezTo>
                      <a:pt x="140" y="188"/>
                      <a:pt x="144" y="188"/>
                      <a:pt x="144" y="188"/>
                    </a:cubicBezTo>
                    <a:cubicBezTo>
                      <a:pt x="144" y="188"/>
                      <a:pt x="145" y="188"/>
                      <a:pt x="146" y="189"/>
                    </a:cubicBezTo>
                    <a:cubicBezTo>
                      <a:pt x="148" y="189"/>
                      <a:pt x="149" y="189"/>
                      <a:pt x="150" y="190"/>
                    </a:cubicBezTo>
                    <a:cubicBezTo>
                      <a:pt x="151" y="190"/>
                      <a:pt x="152" y="191"/>
                      <a:pt x="152" y="191"/>
                    </a:cubicBezTo>
                    <a:cubicBezTo>
                      <a:pt x="152" y="192"/>
                      <a:pt x="152" y="192"/>
                      <a:pt x="153" y="192"/>
                    </a:cubicBezTo>
                    <a:cubicBezTo>
                      <a:pt x="154" y="192"/>
                      <a:pt x="155" y="193"/>
                      <a:pt x="155" y="193"/>
                    </a:cubicBezTo>
                    <a:cubicBezTo>
                      <a:pt x="156" y="193"/>
                      <a:pt x="156" y="193"/>
                      <a:pt x="156" y="193"/>
                    </a:cubicBezTo>
                    <a:cubicBezTo>
                      <a:pt x="156" y="193"/>
                      <a:pt x="157" y="193"/>
                      <a:pt x="158" y="193"/>
                    </a:cubicBezTo>
                    <a:cubicBezTo>
                      <a:pt x="159" y="193"/>
                      <a:pt x="159" y="192"/>
                      <a:pt x="160" y="192"/>
                    </a:cubicBezTo>
                    <a:cubicBezTo>
                      <a:pt x="161" y="192"/>
                      <a:pt x="164" y="192"/>
                      <a:pt x="164" y="192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6" y="197"/>
                      <a:pt x="167" y="197"/>
                    </a:cubicBezTo>
                    <a:cubicBezTo>
                      <a:pt x="167" y="198"/>
                      <a:pt x="169" y="199"/>
                      <a:pt x="170" y="199"/>
                    </a:cubicBezTo>
                    <a:cubicBezTo>
                      <a:pt x="171" y="199"/>
                      <a:pt x="179" y="197"/>
                      <a:pt x="179" y="197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3" y="192"/>
                      <a:pt x="172" y="191"/>
                    </a:cubicBezTo>
                    <a:cubicBezTo>
                      <a:pt x="172" y="190"/>
                      <a:pt x="167" y="187"/>
                      <a:pt x="167" y="187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0" y="181"/>
                      <a:pt x="150" y="181"/>
                      <a:pt x="150" y="181"/>
                    </a:cubicBezTo>
                    <a:cubicBezTo>
                      <a:pt x="150" y="181"/>
                      <a:pt x="152" y="177"/>
                      <a:pt x="153" y="176"/>
                    </a:cubicBezTo>
                    <a:cubicBezTo>
                      <a:pt x="153" y="175"/>
                      <a:pt x="153" y="172"/>
                      <a:pt x="154" y="172"/>
                    </a:cubicBezTo>
                    <a:cubicBezTo>
                      <a:pt x="155" y="173"/>
                      <a:pt x="157" y="173"/>
                      <a:pt x="158" y="173"/>
                    </a:cubicBezTo>
                    <a:cubicBezTo>
                      <a:pt x="159" y="173"/>
                      <a:pt x="161" y="172"/>
                      <a:pt x="162" y="172"/>
                    </a:cubicBezTo>
                    <a:cubicBezTo>
                      <a:pt x="163" y="172"/>
                      <a:pt x="165" y="173"/>
                      <a:pt x="165" y="173"/>
                    </a:cubicBezTo>
                    <a:cubicBezTo>
                      <a:pt x="165" y="173"/>
                      <a:pt x="166" y="175"/>
                      <a:pt x="166" y="176"/>
                    </a:cubicBezTo>
                    <a:cubicBezTo>
                      <a:pt x="167" y="176"/>
                      <a:pt x="167" y="178"/>
                      <a:pt x="168" y="179"/>
                    </a:cubicBezTo>
                    <a:cubicBezTo>
                      <a:pt x="169" y="179"/>
                      <a:pt x="174" y="181"/>
                      <a:pt x="174" y="181"/>
                    </a:cubicBezTo>
                    <a:cubicBezTo>
                      <a:pt x="174" y="181"/>
                      <a:pt x="180" y="183"/>
                      <a:pt x="180" y="183"/>
                    </a:cubicBezTo>
                    <a:cubicBezTo>
                      <a:pt x="181" y="183"/>
                      <a:pt x="183" y="183"/>
                      <a:pt x="183" y="183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8" y="184"/>
                      <a:pt x="198" y="184"/>
                      <a:pt x="198" y="184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6"/>
                      <a:pt x="202" y="188"/>
                      <a:pt x="202" y="188"/>
                    </a:cubicBezTo>
                    <a:cubicBezTo>
                      <a:pt x="202" y="189"/>
                      <a:pt x="204" y="193"/>
                      <a:pt x="204" y="193"/>
                    </a:cubicBezTo>
                    <a:cubicBezTo>
                      <a:pt x="204" y="193"/>
                      <a:pt x="204" y="196"/>
                      <a:pt x="204" y="196"/>
                    </a:cubicBezTo>
                    <a:cubicBezTo>
                      <a:pt x="204" y="197"/>
                      <a:pt x="206" y="201"/>
                      <a:pt x="206" y="201"/>
                    </a:cubicBezTo>
                    <a:cubicBezTo>
                      <a:pt x="207" y="202"/>
                      <a:pt x="211" y="206"/>
                      <a:pt x="211" y="207"/>
                    </a:cubicBezTo>
                    <a:cubicBezTo>
                      <a:pt x="211" y="207"/>
                      <a:pt x="213" y="210"/>
                      <a:pt x="214" y="210"/>
                    </a:cubicBezTo>
                    <a:cubicBezTo>
                      <a:pt x="214" y="210"/>
                      <a:pt x="215" y="209"/>
                      <a:pt x="215" y="209"/>
                    </a:cubicBezTo>
                    <a:cubicBezTo>
                      <a:pt x="216" y="209"/>
                      <a:pt x="219" y="207"/>
                      <a:pt x="219" y="207"/>
                    </a:cubicBezTo>
                    <a:cubicBezTo>
                      <a:pt x="219" y="207"/>
                      <a:pt x="222" y="207"/>
                      <a:pt x="222" y="208"/>
                    </a:cubicBezTo>
                    <a:cubicBezTo>
                      <a:pt x="222" y="209"/>
                      <a:pt x="226" y="212"/>
                      <a:pt x="226" y="212"/>
                    </a:cubicBezTo>
                    <a:cubicBezTo>
                      <a:pt x="226" y="212"/>
                      <a:pt x="227" y="216"/>
                      <a:pt x="227" y="216"/>
                    </a:cubicBezTo>
                    <a:cubicBezTo>
                      <a:pt x="226" y="217"/>
                      <a:pt x="223" y="218"/>
                      <a:pt x="223" y="219"/>
                    </a:cubicBezTo>
                    <a:cubicBezTo>
                      <a:pt x="222" y="219"/>
                      <a:pt x="219" y="219"/>
                      <a:pt x="219" y="219"/>
                    </a:cubicBezTo>
                    <a:cubicBezTo>
                      <a:pt x="218" y="220"/>
                      <a:pt x="214" y="221"/>
                      <a:pt x="214" y="221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4" y="217"/>
                      <a:pt x="214" y="216"/>
                      <a:pt x="213" y="216"/>
                    </a:cubicBezTo>
                    <a:cubicBezTo>
                      <a:pt x="213" y="216"/>
                      <a:pt x="207" y="214"/>
                      <a:pt x="207" y="214"/>
                    </a:cubicBezTo>
                    <a:cubicBezTo>
                      <a:pt x="206" y="209"/>
                      <a:pt x="206" y="209"/>
                      <a:pt x="206" y="209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198" y="201"/>
                      <a:pt x="198" y="201"/>
                      <a:pt x="198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2" y="202"/>
                      <a:pt x="192" y="202"/>
                    </a:cubicBezTo>
                    <a:cubicBezTo>
                      <a:pt x="191" y="203"/>
                      <a:pt x="187" y="202"/>
                      <a:pt x="187" y="202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84" y="205"/>
                      <a:pt x="184" y="205"/>
                      <a:pt x="184" y="205"/>
                    </a:cubicBezTo>
                    <a:cubicBezTo>
                      <a:pt x="189" y="205"/>
                      <a:pt x="189" y="205"/>
                      <a:pt x="189" y="205"/>
                    </a:cubicBezTo>
                    <a:cubicBezTo>
                      <a:pt x="193" y="206"/>
                      <a:pt x="193" y="206"/>
                      <a:pt x="193" y="206"/>
                    </a:cubicBezTo>
                    <a:cubicBezTo>
                      <a:pt x="199" y="207"/>
                      <a:pt x="199" y="207"/>
                      <a:pt x="199" y="20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199" y="211"/>
                      <a:pt x="200" y="213"/>
                      <a:pt x="200" y="214"/>
                    </a:cubicBezTo>
                    <a:cubicBezTo>
                      <a:pt x="200" y="215"/>
                      <a:pt x="202" y="219"/>
                      <a:pt x="202" y="219"/>
                    </a:cubicBezTo>
                    <a:cubicBezTo>
                      <a:pt x="204" y="225"/>
                      <a:pt x="204" y="225"/>
                      <a:pt x="204" y="225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30"/>
                      <a:pt x="208" y="230"/>
                      <a:pt x="208" y="230"/>
                    </a:cubicBezTo>
                    <a:cubicBezTo>
                      <a:pt x="208" y="234"/>
                      <a:pt x="208" y="234"/>
                      <a:pt x="208" y="234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0" y="235"/>
                      <a:pt x="209" y="236"/>
                      <a:pt x="209" y="237"/>
                    </a:cubicBezTo>
                    <a:cubicBezTo>
                      <a:pt x="209" y="237"/>
                      <a:pt x="207" y="240"/>
                      <a:pt x="207" y="240"/>
                    </a:cubicBezTo>
                    <a:cubicBezTo>
                      <a:pt x="207" y="240"/>
                      <a:pt x="205" y="240"/>
                      <a:pt x="204" y="240"/>
                    </a:cubicBezTo>
                    <a:cubicBezTo>
                      <a:pt x="204" y="239"/>
                      <a:pt x="203" y="237"/>
                      <a:pt x="202" y="237"/>
                    </a:cubicBezTo>
                    <a:cubicBezTo>
                      <a:pt x="200" y="236"/>
                      <a:pt x="200" y="234"/>
                      <a:pt x="199" y="234"/>
                    </a:cubicBezTo>
                    <a:cubicBezTo>
                      <a:pt x="198" y="234"/>
                      <a:pt x="195" y="234"/>
                      <a:pt x="195" y="234"/>
                    </a:cubicBezTo>
                    <a:cubicBezTo>
                      <a:pt x="195" y="234"/>
                      <a:pt x="193" y="231"/>
                      <a:pt x="192" y="230"/>
                    </a:cubicBezTo>
                    <a:cubicBezTo>
                      <a:pt x="192" y="230"/>
                      <a:pt x="191" y="229"/>
                      <a:pt x="190" y="228"/>
                    </a:cubicBezTo>
                    <a:cubicBezTo>
                      <a:pt x="189" y="227"/>
                      <a:pt x="187" y="224"/>
                      <a:pt x="187" y="225"/>
                    </a:cubicBezTo>
                    <a:cubicBezTo>
                      <a:pt x="187" y="227"/>
                      <a:pt x="188" y="229"/>
                      <a:pt x="187" y="229"/>
                    </a:cubicBezTo>
                    <a:cubicBezTo>
                      <a:pt x="185" y="229"/>
                      <a:pt x="184" y="229"/>
                      <a:pt x="184" y="229"/>
                    </a:cubicBezTo>
                    <a:cubicBezTo>
                      <a:pt x="184" y="229"/>
                      <a:pt x="182" y="231"/>
                      <a:pt x="181" y="232"/>
                    </a:cubicBezTo>
                    <a:cubicBezTo>
                      <a:pt x="181" y="232"/>
                      <a:pt x="182" y="232"/>
                      <a:pt x="180" y="233"/>
                    </a:cubicBezTo>
                    <a:cubicBezTo>
                      <a:pt x="179" y="233"/>
                      <a:pt x="177" y="233"/>
                      <a:pt x="177" y="233"/>
                    </a:cubicBezTo>
                    <a:cubicBezTo>
                      <a:pt x="177" y="232"/>
                      <a:pt x="177" y="232"/>
                      <a:pt x="177" y="231"/>
                    </a:cubicBezTo>
                    <a:cubicBezTo>
                      <a:pt x="178" y="230"/>
                      <a:pt x="184" y="227"/>
                      <a:pt x="184" y="227"/>
                    </a:cubicBezTo>
                    <a:cubicBezTo>
                      <a:pt x="184" y="226"/>
                      <a:pt x="182" y="223"/>
                      <a:pt x="182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4" y="229"/>
                      <a:pt x="174" y="229"/>
                      <a:pt x="174" y="229"/>
                    </a:cubicBezTo>
                    <a:cubicBezTo>
                      <a:pt x="171" y="230"/>
                      <a:pt x="171" y="230"/>
                      <a:pt x="171" y="230"/>
                    </a:cubicBezTo>
                    <a:cubicBezTo>
                      <a:pt x="168" y="232"/>
                      <a:pt x="168" y="232"/>
                      <a:pt x="168" y="232"/>
                    </a:cubicBezTo>
                    <a:cubicBezTo>
                      <a:pt x="164" y="233"/>
                      <a:pt x="164" y="233"/>
                      <a:pt x="164" y="233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55" y="229"/>
                      <a:pt x="155" y="229"/>
                      <a:pt x="155" y="229"/>
                    </a:cubicBezTo>
                    <a:cubicBezTo>
                      <a:pt x="155" y="229"/>
                      <a:pt x="154" y="227"/>
                      <a:pt x="155" y="226"/>
                    </a:cubicBezTo>
                    <a:cubicBezTo>
                      <a:pt x="155" y="226"/>
                      <a:pt x="156" y="225"/>
                      <a:pt x="158" y="225"/>
                    </a:cubicBezTo>
                    <a:cubicBezTo>
                      <a:pt x="160" y="225"/>
                      <a:pt x="161" y="225"/>
                      <a:pt x="162" y="225"/>
                    </a:cubicBezTo>
                    <a:cubicBezTo>
                      <a:pt x="163" y="225"/>
                      <a:pt x="164" y="224"/>
                      <a:pt x="164" y="224"/>
                    </a:cubicBezTo>
                    <a:cubicBezTo>
                      <a:pt x="164" y="224"/>
                      <a:pt x="165" y="224"/>
                      <a:pt x="165" y="223"/>
                    </a:cubicBezTo>
                    <a:cubicBezTo>
                      <a:pt x="165" y="222"/>
                      <a:pt x="162" y="218"/>
                      <a:pt x="162" y="218"/>
                    </a:cubicBezTo>
                    <a:cubicBezTo>
                      <a:pt x="162" y="218"/>
                      <a:pt x="158" y="218"/>
                      <a:pt x="157" y="219"/>
                    </a:cubicBezTo>
                    <a:cubicBezTo>
                      <a:pt x="155" y="219"/>
                      <a:pt x="155" y="221"/>
                      <a:pt x="153" y="220"/>
                    </a:cubicBezTo>
                    <a:cubicBezTo>
                      <a:pt x="151" y="219"/>
                      <a:pt x="146" y="217"/>
                      <a:pt x="146" y="217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7" y="219"/>
                      <a:pt x="135" y="217"/>
                    </a:cubicBezTo>
                    <a:cubicBezTo>
                      <a:pt x="133" y="214"/>
                      <a:pt x="133" y="212"/>
                      <a:pt x="133" y="212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29" y="215"/>
                      <a:pt x="129" y="215"/>
                      <a:pt x="129" y="215"/>
                    </a:cubicBezTo>
                    <a:cubicBezTo>
                      <a:pt x="129" y="215"/>
                      <a:pt x="127" y="218"/>
                      <a:pt x="127" y="218"/>
                    </a:cubicBezTo>
                    <a:cubicBezTo>
                      <a:pt x="126" y="218"/>
                      <a:pt x="123" y="218"/>
                      <a:pt x="122" y="219"/>
                    </a:cubicBezTo>
                    <a:cubicBezTo>
                      <a:pt x="122" y="219"/>
                      <a:pt x="117" y="219"/>
                      <a:pt x="117" y="219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10" y="217"/>
                      <a:pt x="108" y="218"/>
                      <a:pt x="108" y="218"/>
                    </a:cubicBezTo>
                    <a:cubicBezTo>
                      <a:pt x="107" y="219"/>
                      <a:pt x="97" y="221"/>
                      <a:pt x="97" y="221"/>
                    </a:cubicBezTo>
                    <a:cubicBezTo>
                      <a:pt x="92" y="224"/>
                      <a:pt x="92" y="224"/>
                      <a:pt x="92" y="224"/>
                    </a:cubicBezTo>
                    <a:cubicBezTo>
                      <a:pt x="89" y="224"/>
                      <a:pt x="89" y="224"/>
                      <a:pt x="89" y="224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3" y="223"/>
                      <a:pt x="79" y="227"/>
                      <a:pt x="78" y="228"/>
                    </a:cubicBezTo>
                    <a:cubicBezTo>
                      <a:pt x="78" y="228"/>
                      <a:pt x="73" y="223"/>
                      <a:pt x="73" y="223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1" y="204"/>
                      <a:pt x="61" y="204"/>
                      <a:pt x="61" y="204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6" y="206"/>
                      <a:pt x="56" y="206"/>
                      <a:pt x="56" y="206"/>
                    </a:cubicBezTo>
                    <a:cubicBezTo>
                      <a:pt x="55" y="209"/>
                      <a:pt x="55" y="209"/>
                      <a:pt x="55" y="209"/>
                    </a:cubicBezTo>
                    <a:cubicBezTo>
                      <a:pt x="55" y="209"/>
                      <a:pt x="56" y="212"/>
                      <a:pt x="56" y="212"/>
                    </a:cubicBezTo>
                    <a:cubicBezTo>
                      <a:pt x="56" y="213"/>
                      <a:pt x="55" y="214"/>
                      <a:pt x="54" y="214"/>
                    </a:cubicBezTo>
                    <a:cubicBezTo>
                      <a:pt x="54" y="214"/>
                      <a:pt x="49" y="216"/>
                      <a:pt x="49" y="216"/>
                    </a:cubicBezTo>
                    <a:cubicBezTo>
                      <a:pt x="49" y="216"/>
                      <a:pt x="48" y="213"/>
                      <a:pt x="48" y="212"/>
                    </a:cubicBezTo>
                    <a:cubicBezTo>
                      <a:pt x="48" y="210"/>
                      <a:pt x="48" y="207"/>
                      <a:pt x="48" y="207"/>
                    </a:cubicBezTo>
                    <a:cubicBezTo>
                      <a:pt x="48" y="207"/>
                      <a:pt x="52" y="205"/>
                      <a:pt x="52" y="205"/>
                    </a:cubicBezTo>
                    <a:cubicBezTo>
                      <a:pt x="52" y="204"/>
                      <a:pt x="55" y="199"/>
                      <a:pt x="55" y="199"/>
                    </a:cubicBezTo>
                    <a:cubicBezTo>
                      <a:pt x="55" y="196"/>
                      <a:pt x="55" y="196"/>
                      <a:pt x="55" y="196"/>
                    </a:cubicBezTo>
                    <a:cubicBezTo>
                      <a:pt x="55" y="196"/>
                      <a:pt x="59" y="195"/>
                      <a:pt x="60" y="195"/>
                    </a:cubicBezTo>
                    <a:cubicBezTo>
                      <a:pt x="61" y="195"/>
                      <a:pt x="63" y="195"/>
                      <a:pt x="64" y="196"/>
                    </a:cubicBezTo>
                    <a:cubicBezTo>
                      <a:pt x="66" y="197"/>
                      <a:pt x="65" y="197"/>
                      <a:pt x="67" y="197"/>
                    </a:cubicBezTo>
                    <a:cubicBezTo>
                      <a:pt x="69" y="196"/>
                      <a:pt x="71" y="195"/>
                      <a:pt x="71" y="194"/>
                    </a:cubicBezTo>
                    <a:cubicBezTo>
                      <a:pt x="71" y="193"/>
                      <a:pt x="72" y="189"/>
                      <a:pt x="69" y="189"/>
                    </a:cubicBezTo>
                    <a:cubicBezTo>
                      <a:pt x="67" y="189"/>
                      <a:pt x="64" y="191"/>
                      <a:pt x="63" y="191"/>
                    </a:cubicBezTo>
                    <a:cubicBezTo>
                      <a:pt x="62" y="192"/>
                      <a:pt x="61" y="191"/>
                      <a:pt x="59" y="190"/>
                    </a:cubicBezTo>
                    <a:cubicBezTo>
                      <a:pt x="58" y="190"/>
                      <a:pt x="56" y="189"/>
                      <a:pt x="56" y="189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53" y="192"/>
                      <a:pt x="55" y="196"/>
                      <a:pt x="51" y="193"/>
                    </a:cubicBezTo>
                    <a:cubicBezTo>
                      <a:pt x="47" y="191"/>
                      <a:pt x="47" y="190"/>
                      <a:pt x="47" y="190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5"/>
                      <a:pt x="37" y="177"/>
                      <a:pt x="36" y="179"/>
                    </a:cubicBezTo>
                    <a:cubicBezTo>
                      <a:pt x="35" y="180"/>
                      <a:pt x="33" y="180"/>
                      <a:pt x="32" y="179"/>
                    </a:cubicBezTo>
                    <a:cubicBezTo>
                      <a:pt x="32" y="177"/>
                      <a:pt x="29" y="173"/>
                      <a:pt x="29" y="173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6" y="168"/>
                      <a:pt x="24" y="167"/>
                      <a:pt x="24" y="166"/>
                    </a:cubicBezTo>
                    <a:cubicBezTo>
                      <a:pt x="25" y="164"/>
                      <a:pt x="27" y="161"/>
                      <a:pt x="27" y="161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4"/>
                      <a:pt x="28" y="153"/>
                    </a:cubicBezTo>
                    <a:cubicBezTo>
                      <a:pt x="28" y="152"/>
                      <a:pt x="27" y="139"/>
                      <a:pt x="27" y="139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9" y="105"/>
                      <a:pt x="49" y="106"/>
                    </a:cubicBezTo>
                    <a:cubicBezTo>
                      <a:pt x="50" y="107"/>
                      <a:pt x="49" y="98"/>
                      <a:pt x="49" y="98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51" y="89"/>
                      <a:pt x="52" y="89"/>
                    </a:cubicBezTo>
                    <a:cubicBezTo>
                      <a:pt x="53" y="89"/>
                      <a:pt x="55" y="88"/>
                      <a:pt x="58" y="87"/>
                    </a:cubicBezTo>
                    <a:cubicBezTo>
                      <a:pt x="60" y="87"/>
                      <a:pt x="62" y="85"/>
                      <a:pt x="64" y="85"/>
                    </a:cubicBezTo>
                    <a:cubicBezTo>
                      <a:pt x="65" y="85"/>
                      <a:pt x="70" y="85"/>
                      <a:pt x="70" y="85"/>
                    </a:cubicBezTo>
                    <a:cubicBezTo>
                      <a:pt x="70" y="85"/>
                      <a:pt x="75" y="82"/>
                      <a:pt x="76" y="81"/>
                    </a:cubicBezTo>
                    <a:cubicBezTo>
                      <a:pt x="77" y="80"/>
                      <a:pt x="80" y="76"/>
                      <a:pt x="80" y="76"/>
                    </a:cubicBezTo>
                    <a:cubicBezTo>
                      <a:pt x="80" y="76"/>
                      <a:pt x="81" y="71"/>
                      <a:pt x="83" y="70"/>
                    </a:cubicBezTo>
                    <a:cubicBezTo>
                      <a:pt x="84" y="70"/>
                      <a:pt x="87" y="68"/>
                      <a:pt x="89" y="68"/>
                    </a:cubicBezTo>
                    <a:cubicBezTo>
                      <a:pt x="91" y="67"/>
                      <a:pt x="96" y="66"/>
                      <a:pt x="97" y="66"/>
                    </a:cubicBezTo>
                    <a:cubicBezTo>
                      <a:pt x="98" y="66"/>
                      <a:pt x="110" y="64"/>
                      <a:pt x="110" y="64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8" y="42"/>
                      <a:pt x="139" y="42"/>
                    </a:cubicBezTo>
                    <a:cubicBezTo>
                      <a:pt x="140" y="43"/>
                      <a:pt x="142" y="42"/>
                      <a:pt x="142" y="42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49" y="40"/>
                      <a:pt x="158" y="37"/>
                      <a:pt x="159" y="36"/>
                    </a:cubicBezTo>
                    <a:cubicBezTo>
                      <a:pt x="159" y="36"/>
                      <a:pt x="164" y="34"/>
                      <a:pt x="164" y="34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6" y="30"/>
                      <a:pt x="168" y="28"/>
                      <a:pt x="171" y="28"/>
                    </a:cubicBezTo>
                    <a:cubicBezTo>
                      <a:pt x="173" y="28"/>
                      <a:pt x="175" y="28"/>
                      <a:pt x="176" y="28"/>
                    </a:cubicBezTo>
                    <a:cubicBezTo>
                      <a:pt x="176" y="27"/>
                      <a:pt x="177" y="25"/>
                      <a:pt x="178" y="25"/>
                    </a:cubicBezTo>
                    <a:cubicBezTo>
                      <a:pt x="179" y="25"/>
                      <a:pt x="185" y="24"/>
                      <a:pt x="185" y="24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9"/>
                      <a:pt x="194" y="33"/>
                      <a:pt x="195" y="33"/>
                    </a:cubicBezTo>
                    <a:cubicBezTo>
                      <a:pt x="196" y="33"/>
                      <a:pt x="201" y="29"/>
                      <a:pt x="201" y="29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9" y="34"/>
                      <a:pt x="219" y="34"/>
                      <a:pt x="219" y="34"/>
                    </a:cubicBezTo>
                    <a:cubicBezTo>
                      <a:pt x="222" y="32"/>
                      <a:pt x="222" y="32"/>
                      <a:pt x="222" y="32"/>
                    </a:cubicBezTo>
                    <a:close/>
                    <a:moveTo>
                      <a:pt x="188" y="149"/>
                    </a:move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9" y="150"/>
                      <a:pt x="189" y="150"/>
                      <a:pt x="189" y="150"/>
                    </a:cubicBezTo>
                    <a:cubicBezTo>
                      <a:pt x="189" y="150"/>
                      <a:pt x="191" y="150"/>
                      <a:pt x="192" y="149"/>
                    </a:cubicBezTo>
                    <a:cubicBezTo>
                      <a:pt x="193" y="149"/>
                      <a:pt x="191" y="148"/>
                      <a:pt x="191" y="148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189" y="148"/>
                      <a:pt x="188" y="149"/>
                      <a:pt x="188" y="149"/>
                    </a:cubicBezTo>
                    <a:close/>
                    <a:moveTo>
                      <a:pt x="184" y="157"/>
                    </a:move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5" y="158"/>
                      <a:pt x="185" y="158"/>
                      <a:pt x="185" y="158"/>
                    </a:cubicBezTo>
                    <a:cubicBezTo>
                      <a:pt x="185" y="158"/>
                      <a:pt x="186" y="155"/>
                      <a:pt x="187" y="154"/>
                    </a:cubicBezTo>
                    <a:cubicBezTo>
                      <a:pt x="188" y="152"/>
                      <a:pt x="186" y="153"/>
                      <a:pt x="186" y="153"/>
                    </a:cubicBezTo>
                    <a:cubicBezTo>
                      <a:pt x="185" y="154"/>
                      <a:pt x="185" y="154"/>
                      <a:pt x="185" y="154"/>
                    </a:cubicBezTo>
                    <a:cubicBezTo>
                      <a:pt x="185" y="154"/>
                      <a:pt x="184" y="157"/>
                      <a:pt x="184" y="157"/>
                    </a:cubicBezTo>
                    <a:close/>
                    <a:moveTo>
                      <a:pt x="318" y="231"/>
                    </a:moveTo>
                    <a:cubicBezTo>
                      <a:pt x="318" y="231"/>
                      <a:pt x="318" y="231"/>
                      <a:pt x="318" y="231"/>
                    </a:cubicBezTo>
                    <a:cubicBezTo>
                      <a:pt x="318" y="231"/>
                      <a:pt x="321" y="233"/>
                      <a:pt x="321" y="233"/>
                    </a:cubicBezTo>
                    <a:cubicBezTo>
                      <a:pt x="319" y="237"/>
                      <a:pt x="319" y="237"/>
                      <a:pt x="319" y="237"/>
                    </a:cubicBezTo>
                    <a:cubicBezTo>
                      <a:pt x="316" y="235"/>
                      <a:pt x="316" y="235"/>
                      <a:pt x="316" y="235"/>
                    </a:cubicBezTo>
                    <a:cubicBezTo>
                      <a:pt x="318" y="231"/>
                      <a:pt x="318" y="231"/>
                      <a:pt x="318" y="231"/>
                    </a:cubicBezTo>
                    <a:close/>
                    <a:moveTo>
                      <a:pt x="342" y="250"/>
                    </a:moveTo>
                    <a:cubicBezTo>
                      <a:pt x="342" y="250"/>
                      <a:pt x="342" y="250"/>
                      <a:pt x="342" y="250"/>
                    </a:cubicBezTo>
                    <a:cubicBezTo>
                      <a:pt x="342" y="250"/>
                      <a:pt x="347" y="251"/>
                      <a:pt x="347" y="250"/>
                    </a:cubicBezTo>
                    <a:cubicBezTo>
                      <a:pt x="347" y="249"/>
                      <a:pt x="348" y="247"/>
                      <a:pt x="348" y="247"/>
                    </a:cubicBezTo>
                    <a:cubicBezTo>
                      <a:pt x="347" y="246"/>
                      <a:pt x="344" y="245"/>
                      <a:pt x="344" y="245"/>
                    </a:cubicBezTo>
                    <a:cubicBezTo>
                      <a:pt x="343" y="245"/>
                      <a:pt x="342" y="245"/>
                      <a:pt x="341" y="244"/>
                    </a:cubicBezTo>
                    <a:cubicBezTo>
                      <a:pt x="335" y="237"/>
                      <a:pt x="339" y="246"/>
                      <a:pt x="342" y="247"/>
                    </a:cubicBezTo>
                    <a:cubicBezTo>
                      <a:pt x="342" y="248"/>
                      <a:pt x="342" y="248"/>
                      <a:pt x="342" y="248"/>
                    </a:cubicBezTo>
                    <a:cubicBezTo>
                      <a:pt x="342" y="250"/>
                      <a:pt x="342" y="250"/>
                      <a:pt x="342" y="250"/>
                    </a:cubicBezTo>
                    <a:close/>
                    <a:moveTo>
                      <a:pt x="349" y="257"/>
                    </a:moveTo>
                    <a:cubicBezTo>
                      <a:pt x="349" y="257"/>
                      <a:pt x="349" y="257"/>
                      <a:pt x="349" y="257"/>
                    </a:cubicBezTo>
                    <a:cubicBezTo>
                      <a:pt x="353" y="252"/>
                      <a:pt x="353" y="252"/>
                      <a:pt x="353" y="252"/>
                    </a:cubicBezTo>
                    <a:cubicBezTo>
                      <a:pt x="353" y="252"/>
                      <a:pt x="355" y="250"/>
                      <a:pt x="356" y="250"/>
                    </a:cubicBezTo>
                    <a:cubicBezTo>
                      <a:pt x="357" y="250"/>
                      <a:pt x="361" y="249"/>
                      <a:pt x="361" y="249"/>
                    </a:cubicBezTo>
                    <a:cubicBezTo>
                      <a:pt x="361" y="249"/>
                      <a:pt x="364" y="250"/>
                      <a:pt x="362" y="251"/>
                    </a:cubicBezTo>
                    <a:cubicBezTo>
                      <a:pt x="361" y="252"/>
                      <a:pt x="358" y="254"/>
                      <a:pt x="357" y="254"/>
                    </a:cubicBezTo>
                    <a:cubicBezTo>
                      <a:pt x="356" y="255"/>
                      <a:pt x="354" y="258"/>
                      <a:pt x="354" y="258"/>
                    </a:cubicBezTo>
                    <a:cubicBezTo>
                      <a:pt x="350" y="259"/>
                      <a:pt x="350" y="259"/>
                      <a:pt x="350" y="259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7" y="265"/>
                      <a:pt x="347" y="265"/>
                      <a:pt x="347" y="265"/>
                    </a:cubicBezTo>
                    <a:cubicBezTo>
                      <a:pt x="347" y="265"/>
                      <a:pt x="346" y="266"/>
                      <a:pt x="345" y="266"/>
                    </a:cubicBezTo>
                    <a:cubicBezTo>
                      <a:pt x="345" y="265"/>
                      <a:pt x="342" y="263"/>
                      <a:pt x="342" y="263"/>
                    </a:cubicBezTo>
                    <a:cubicBezTo>
                      <a:pt x="343" y="258"/>
                      <a:pt x="343" y="258"/>
                      <a:pt x="343" y="258"/>
                    </a:cubicBezTo>
                    <a:cubicBezTo>
                      <a:pt x="347" y="258"/>
                      <a:pt x="347" y="258"/>
                      <a:pt x="347" y="258"/>
                    </a:cubicBezTo>
                    <a:cubicBezTo>
                      <a:pt x="349" y="257"/>
                      <a:pt x="349" y="257"/>
                      <a:pt x="349" y="257"/>
                    </a:cubicBezTo>
                    <a:close/>
                    <a:moveTo>
                      <a:pt x="388" y="286"/>
                    </a:moveTo>
                    <a:cubicBezTo>
                      <a:pt x="388" y="286"/>
                      <a:pt x="388" y="286"/>
                      <a:pt x="388" y="286"/>
                    </a:cubicBezTo>
                    <a:cubicBezTo>
                      <a:pt x="388" y="286"/>
                      <a:pt x="392" y="290"/>
                      <a:pt x="392" y="290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7"/>
                      <a:pt x="393" y="297"/>
                    </a:cubicBezTo>
                    <a:cubicBezTo>
                      <a:pt x="395" y="298"/>
                      <a:pt x="398" y="298"/>
                      <a:pt x="398" y="296"/>
                    </a:cubicBezTo>
                    <a:cubicBezTo>
                      <a:pt x="398" y="294"/>
                      <a:pt x="399" y="292"/>
                      <a:pt x="400" y="291"/>
                    </a:cubicBezTo>
                    <a:cubicBezTo>
                      <a:pt x="401" y="289"/>
                      <a:pt x="403" y="286"/>
                      <a:pt x="403" y="286"/>
                    </a:cubicBezTo>
                    <a:cubicBezTo>
                      <a:pt x="403" y="286"/>
                      <a:pt x="404" y="286"/>
                      <a:pt x="405" y="285"/>
                    </a:cubicBezTo>
                    <a:cubicBezTo>
                      <a:pt x="406" y="285"/>
                      <a:pt x="404" y="282"/>
                      <a:pt x="404" y="282"/>
                    </a:cubicBezTo>
                    <a:cubicBezTo>
                      <a:pt x="404" y="282"/>
                      <a:pt x="403" y="282"/>
                      <a:pt x="405" y="278"/>
                    </a:cubicBezTo>
                    <a:cubicBezTo>
                      <a:pt x="407" y="275"/>
                      <a:pt x="407" y="275"/>
                      <a:pt x="407" y="275"/>
                    </a:cubicBezTo>
                    <a:cubicBezTo>
                      <a:pt x="407" y="274"/>
                      <a:pt x="408" y="271"/>
                      <a:pt x="408" y="270"/>
                    </a:cubicBezTo>
                    <a:cubicBezTo>
                      <a:pt x="407" y="268"/>
                      <a:pt x="406" y="263"/>
                      <a:pt x="406" y="263"/>
                    </a:cubicBezTo>
                    <a:cubicBezTo>
                      <a:pt x="404" y="265"/>
                      <a:pt x="404" y="265"/>
                      <a:pt x="404" y="265"/>
                    </a:cubicBezTo>
                    <a:cubicBezTo>
                      <a:pt x="404" y="265"/>
                      <a:pt x="402" y="267"/>
                      <a:pt x="400" y="267"/>
                    </a:cubicBezTo>
                    <a:cubicBezTo>
                      <a:pt x="398" y="268"/>
                      <a:pt x="396" y="269"/>
                      <a:pt x="396" y="270"/>
                    </a:cubicBezTo>
                    <a:cubicBezTo>
                      <a:pt x="396" y="270"/>
                      <a:pt x="396" y="273"/>
                      <a:pt x="395" y="274"/>
                    </a:cubicBezTo>
                    <a:cubicBezTo>
                      <a:pt x="394" y="275"/>
                      <a:pt x="391" y="278"/>
                      <a:pt x="391" y="278"/>
                    </a:cubicBezTo>
                    <a:cubicBezTo>
                      <a:pt x="389" y="283"/>
                      <a:pt x="389" y="283"/>
                      <a:pt x="389" y="283"/>
                    </a:cubicBezTo>
                    <a:cubicBezTo>
                      <a:pt x="389" y="283"/>
                      <a:pt x="388" y="286"/>
                      <a:pt x="388" y="286"/>
                    </a:cubicBezTo>
                    <a:close/>
                    <a:moveTo>
                      <a:pt x="373" y="331"/>
                    </a:moveTo>
                    <a:cubicBezTo>
                      <a:pt x="373" y="331"/>
                      <a:pt x="373" y="331"/>
                      <a:pt x="373" y="331"/>
                    </a:cubicBezTo>
                    <a:cubicBezTo>
                      <a:pt x="371" y="330"/>
                      <a:pt x="369" y="328"/>
                      <a:pt x="369" y="326"/>
                    </a:cubicBezTo>
                    <a:cubicBezTo>
                      <a:pt x="369" y="325"/>
                      <a:pt x="370" y="323"/>
                      <a:pt x="370" y="323"/>
                    </a:cubicBezTo>
                    <a:cubicBezTo>
                      <a:pt x="370" y="323"/>
                      <a:pt x="368" y="322"/>
                      <a:pt x="368" y="321"/>
                    </a:cubicBezTo>
                    <a:cubicBezTo>
                      <a:pt x="368" y="321"/>
                      <a:pt x="370" y="317"/>
                      <a:pt x="370" y="315"/>
                    </a:cubicBezTo>
                    <a:cubicBezTo>
                      <a:pt x="369" y="314"/>
                      <a:pt x="370" y="308"/>
                      <a:pt x="370" y="308"/>
                    </a:cubicBezTo>
                    <a:cubicBezTo>
                      <a:pt x="370" y="308"/>
                      <a:pt x="373" y="307"/>
                      <a:pt x="373" y="308"/>
                    </a:cubicBezTo>
                    <a:cubicBezTo>
                      <a:pt x="373" y="309"/>
                      <a:pt x="372" y="312"/>
                      <a:pt x="372" y="313"/>
                    </a:cubicBezTo>
                    <a:cubicBezTo>
                      <a:pt x="372" y="314"/>
                      <a:pt x="371" y="318"/>
                      <a:pt x="371" y="319"/>
                    </a:cubicBezTo>
                    <a:cubicBezTo>
                      <a:pt x="371" y="319"/>
                      <a:pt x="372" y="318"/>
                      <a:pt x="374" y="320"/>
                    </a:cubicBezTo>
                    <a:cubicBezTo>
                      <a:pt x="376" y="322"/>
                      <a:pt x="376" y="325"/>
                      <a:pt x="376" y="325"/>
                    </a:cubicBezTo>
                    <a:cubicBezTo>
                      <a:pt x="374" y="327"/>
                      <a:pt x="374" y="327"/>
                      <a:pt x="374" y="327"/>
                    </a:cubicBezTo>
                    <a:cubicBezTo>
                      <a:pt x="373" y="331"/>
                      <a:pt x="373" y="331"/>
                      <a:pt x="373" y="331"/>
                    </a:cubicBezTo>
                    <a:close/>
                    <a:moveTo>
                      <a:pt x="361" y="333"/>
                    </a:moveTo>
                    <a:cubicBezTo>
                      <a:pt x="361" y="333"/>
                      <a:pt x="361" y="333"/>
                      <a:pt x="361" y="333"/>
                    </a:cubicBezTo>
                    <a:cubicBezTo>
                      <a:pt x="361" y="333"/>
                      <a:pt x="360" y="337"/>
                      <a:pt x="360" y="338"/>
                    </a:cubicBezTo>
                    <a:cubicBezTo>
                      <a:pt x="360" y="338"/>
                      <a:pt x="361" y="338"/>
                      <a:pt x="362" y="338"/>
                    </a:cubicBezTo>
                    <a:cubicBezTo>
                      <a:pt x="363" y="337"/>
                      <a:pt x="364" y="337"/>
                      <a:pt x="365" y="336"/>
                    </a:cubicBezTo>
                    <a:cubicBezTo>
                      <a:pt x="366" y="335"/>
                      <a:pt x="369" y="333"/>
                      <a:pt x="370" y="333"/>
                    </a:cubicBezTo>
                    <a:cubicBezTo>
                      <a:pt x="371" y="332"/>
                      <a:pt x="366" y="330"/>
                      <a:pt x="366" y="330"/>
                    </a:cubicBezTo>
                    <a:cubicBezTo>
                      <a:pt x="361" y="333"/>
                      <a:pt x="361" y="333"/>
                      <a:pt x="361" y="333"/>
                    </a:cubicBezTo>
                    <a:close/>
                    <a:moveTo>
                      <a:pt x="225" y="132"/>
                    </a:move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3"/>
                      <a:pt x="228" y="132"/>
                      <a:pt x="229" y="131"/>
                    </a:cubicBezTo>
                    <a:cubicBezTo>
                      <a:pt x="230" y="130"/>
                      <a:pt x="228" y="129"/>
                      <a:pt x="228" y="129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7" y="130"/>
                      <a:pt x="225" y="132"/>
                      <a:pt x="225" y="132"/>
                    </a:cubicBezTo>
                    <a:close/>
                    <a:moveTo>
                      <a:pt x="164" y="164"/>
                    </a:move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5" y="165"/>
                      <a:pt x="166" y="163"/>
                      <a:pt x="168" y="162"/>
                    </a:cubicBezTo>
                    <a:cubicBezTo>
                      <a:pt x="169" y="161"/>
                      <a:pt x="167" y="161"/>
                      <a:pt x="167" y="161"/>
                    </a:cubicBezTo>
                    <a:cubicBezTo>
                      <a:pt x="165" y="162"/>
                      <a:pt x="165" y="162"/>
                      <a:pt x="165" y="162"/>
                    </a:cubicBezTo>
                    <a:cubicBezTo>
                      <a:pt x="165" y="162"/>
                      <a:pt x="164" y="163"/>
                      <a:pt x="164" y="164"/>
                    </a:cubicBezTo>
                    <a:close/>
                    <a:moveTo>
                      <a:pt x="174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4" y="164"/>
                      <a:pt x="174" y="164"/>
                      <a:pt x="174" y="164"/>
                    </a:cubicBezTo>
                    <a:cubicBezTo>
                      <a:pt x="174" y="164"/>
                      <a:pt x="177" y="165"/>
                      <a:pt x="179" y="166"/>
                    </a:cubicBezTo>
                    <a:cubicBezTo>
                      <a:pt x="182" y="167"/>
                      <a:pt x="180" y="164"/>
                      <a:pt x="180" y="164"/>
                    </a:cubicBezTo>
                    <a:cubicBezTo>
                      <a:pt x="178" y="162"/>
                      <a:pt x="178" y="162"/>
                      <a:pt x="178" y="162"/>
                    </a:cubicBezTo>
                    <a:cubicBezTo>
                      <a:pt x="178" y="162"/>
                      <a:pt x="175" y="161"/>
                      <a:pt x="174" y="162"/>
                    </a:cubicBezTo>
                    <a:close/>
                    <a:moveTo>
                      <a:pt x="211" y="164"/>
                    </a:move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6"/>
                      <a:pt x="210" y="166"/>
                      <a:pt x="210" y="166"/>
                    </a:cubicBezTo>
                    <a:cubicBezTo>
                      <a:pt x="210" y="166"/>
                      <a:pt x="212" y="168"/>
                      <a:pt x="213" y="170"/>
                    </a:cubicBezTo>
                    <a:cubicBezTo>
                      <a:pt x="214" y="170"/>
                      <a:pt x="218" y="174"/>
                      <a:pt x="220" y="174"/>
                    </a:cubicBezTo>
                    <a:cubicBezTo>
                      <a:pt x="228" y="177"/>
                      <a:pt x="215" y="167"/>
                      <a:pt x="214" y="166"/>
                    </a:cubicBezTo>
                    <a:cubicBezTo>
                      <a:pt x="214" y="166"/>
                      <a:pt x="211" y="163"/>
                      <a:pt x="211" y="164"/>
                    </a:cubicBezTo>
                    <a:close/>
                    <a:moveTo>
                      <a:pt x="258" y="178"/>
                    </a:moveTo>
                    <a:cubicBezTo>
                      <a:pt x="258" y="178"/>
                      <a:pt x="258" y="178"/>
                      <a:pt x="258" y="178"/>
                    </a:cubicBezTo>
                    <a:cubicBezTo>
                      <a:pt x="260" y="180"/>
                      <a:pt x="260" y="180"/>
                      <a:pt x="260" y="180"/>
                    </a:cubicBezTo>
                    <a:cubicBezTo>
                      <a:pt x="260" y="180"/>
                      <a:pt x="263" y="179"/>
                      <a:pt x="265" y="178"/>
                    </a:cubicBezTo>
                    <a:cubicBezTo>
                      <a:pt x="267" y="178"/>
                      <a:pt x="265" y="176"/>
                      <a:pt x="265" y="176"/>
                    </a:cubicBezTo>
                    <a:cubicBezTo>
                      <a:pt x="262" y="176"/>
                      <a:pt x="262" y="176"/>
                      <a:pt x="262" y="176"/>
                    </a:cubicBezTo>
                    <a:cubicBezTo>
                      <a:pt x="262" y="176"/>
                      <a:pt x="258" y="177"/>
                      <a:pt x="258" y="178"/>
                    </a:cubicBezTo>
                    <a:close/>
                    <a:moveTo>
                      <a:pt x="238" y="73"/>
                    </a:moveTo>
                    <a:cubicBezTo>
                      <a:pt x="238" y="73"/>
                      <a:pt x="238" y="73"/>
                      <a:pt x="238" y="73"/>
                    </a:cubicBezTo>
                    <a:cubicBezTo>
                      <a:pt x="238" y="73"/>
                      <a:pt x="234" y="75"/>
                      <a:pt x="234" y="75"/>
                    </a:cubicBezTo>
                    <a:cubicBezTo>
                      <a:pt x="233" y="75"/>
                      <a:pt x="234" y="77"/>
                      <a:pt x="235" y="77"/>
                    </a:cubicBezTo>
                    <a:cubicBezTo>
                      <a:pt x="236" y="78"/>
                      <a:pt x="239" y="79"/>
                      <a:pt x="239" y="79"/>
                    </a:cubicBezTo>
                    <a:cubicBezTo>
                      <a:pt x="240" y="79"/>
                      <a:pt x="243" y="77"/>
                      <a:pt x="245" y="75"/>
                    </a:cubicBezTo>
                    <a:cubicBezTo>
                      <a:pt x="247" y="74"/>
                      <a:pt x="243" y="73"/>
                      <a:pt x="243" y="73"/>
                    </a:cubicBezTo>
                    <a:cubicBezTo>
                      <a:pt x="238" y="73"/>
                      <a:pt x="238" y="73"/>
                      <a:pt x="238" y="73"/>
                    </a:cubicBezTo>
                    <a:close/>
                    <a:moveTo>
                      <a:pt x="202" y="66"/>
                    </a:move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198" y="66"/>
                      <a:pt x="197" y="66"/>
                    </a:cubicBezTo>
                    <a:cubicBezTo>
                      <a:pt x="197" y="66"/>
                      <a:pt x="196" y="67"/>
                      <a:pt x="195" y="68"/>
                    </a:cubicBezTo>
                    <a:cubicBezTo>
                      <a:pt x="194" y="69"/>
                      <a:pt x="194" y="71"/>
                      <a:pt x="193" y="73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5" y="76"/>
                      <a:pt x="195" y="76"/>
                      <a:pt x="197" y="78"/>
                    </a:cubicBezTo>
                    <a:cubicBezTo>
                      <a:pt x="199" y="79"/>
                      <a:pt x="201" y="77"/>
                      <a:pt x="203" y="76"/>
                    </a:cubicBezTo>
                    <a:cubicBezTo>
                      <a:pt x="206" y="75"/>
                      <a:pt x="204" y="74"/>
                      <a:pt x="205" y="72"/>
                    </a:cubicBezTo>
                    <a:cubicBezTo>
                      <a:pt x="205" y="71"/>
                      <a:pt x="204" y="68"/>
                      <a:pt x="204" y="68"/>
                    </a:cubicBezTo>
                    <a:cubicBezTo>
                      <a:pt x="204" y="67"/>
                      <a:pt x="202" y="66"/>
                      <a:pt x="202" y="66"/>
                    </a:cubicBezTo>
                    <a:close/>
                    <a:moveTo>
                      <a:pt x="236" y="103"/>
                    </a:move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36" y="103"/>
                      <a:pt x="235" y="105"/>
                      <a:pt x="235" y="105"/>
                    </a:cubicBezTo>
                    <a:cubicBezTo>
                      <a:pt x="235" y="105"/>
                      <a:pt x="235" y="107"/>
                      <a:pt x="235" y="107"/>
                    </a:cubicBezTo>
                    <a:cubicBezTo>
                      <a:pt x="235" y="107"/>
                      <a:pt x="234" y="108"/>
                      <a:pt x="233" y="109"/>
                    </a:cubicBezTo>
                    <a:cubicBezTo>
                      <a:pt x="231" y="111"/>
                      <a:pt x="233" y="111"/>
                      <a:pt x="234" y="112"/>
                    </a:cubicBezTo>
                    <a:cubicBezTo>
                      <a:pt x="235" y="114"/>
                      <a:pt x="234" y="113"/>
                      <a:pt x="235" y="113"/>
                    </a:cubicBezTo>
                    <a:cubicBezTo>
                      <a:pt x="235" y="114"/>
                      <a:pt x="236" y="113"/>
                      <a:pt x="238" y="112"/>
                    </a:cubicBezTo>
                    <a:cubicBezTo>
                      <a:pt x="240" y="111"/>
                      <a:pt x="239" y="111"/>
                      <a:pt x="239" y="111"/>
                    </a:cubicBezTo>
                    <a:cubicBezTo>
                      <a:pt x="239" y="111"/>
                      <a:pt x="237" y="108"/>
                      <a:pt x="237" y="108"/>
                    </a:cubicBezTo>
                    <a:cubicBezTo>
                      <a:pt x="237" y="108"/>
                      <a:pt x="237" y="107"/>
                      <a:pt x="237" y="107"/>
                    </a:cubicBezTo>
                    <a:cubicBezTo>
                      <a:pt x="237" y="106"/>
                      <a:pt x="238" y="106"/>
                      <a:pt x="239" y="105"/>
                    </a:cubicBezTo>
                    <a:cubicBezTo>
                      <a:pt x="240" y="103"/>
                      <a:pt x="240" y="102"/>
                      <a:pt x="240" y="102"/>
                    </a:cubicBezTo>
                    <a:cubicBezTo>
                      <a:pt x="240" y="101"/>
                      <a:pt x="238" y="101"/>
                      <a:pt x="238" y="101"/>
                    </a:cubicBezTo>
                    <a:cubicBezTo>
                      <a:pt x="238" y="101"/>
                      <a:pt x="236" y="102"/>
                      <a:pt x="236" y="103"/>
                    </a:cubicBezTo>
                    <a:close/>
                    <a:moveTo>
                      <a:pt x="233" y="105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2" y="103"/>
                      <a:pt x="232" y="103"/>
                      <a:pt x="232" y="103"/>
                    </a:cubicBezTo>
                    <a:cubicBezTo>
                      <a:pt x="232" y="103"/>
                      <a:pt x="231" y="102"/>
                      <a:pt x="228" y="102"/>
                    </a:cubicBezTo>
                    <a:cubicBezTo>
                      <a:pt x="226" y="102"/>
                      <a:pt x="226" y="103"/>
                      <a:pt x="224" y="103"/>
                    </a:cubicBezTo>
                    <a:cubicBezTo>
                      <a:pt x="222" y="103"/>
                      <a:pt x="222" y="105"/>
                      <a:pt x="222" y="106"/>
                    </a:cubicBezTo>
                    <a:cubicBezTo>
                      <a:pt x="221" y="108"/>
                      <a:pt x="222" y="107"/>
                      <a:pt x="223" y="108"/>
                    </a:cubicBezTo>
                    <a:cubicBezTo>
                      <a:pt x="224" y="109"/>
                      <a:pt x="223" y="109"/>
                      <a:pt x="224" y="112"/>
                    </a:cubicBezTo>
                    <a:cubicBezTo>
                      <a:pt x="224" y="114"/>
                      <a:pt x="225" y="113"/>
                      <a:pt x="225" y="113"/>
                    </a:cubicBezTo>
                    <a:cubicBezTo>
                      <a:pt x="226" y="114"/>
                      <a:pt x="227" y="113"/>
                      <a:pt x="229" y="112"/>
                    </a:cubicBezTo>
                    <a:cubicBezTo>
                      <a:pt x="231" y="110"/>
                      <a:pt x="229" y="110"/>
                      <a:pt x="229" y="110"/>
                    </a:cubicBezTo>
                    <a:cubicBezTo>
                      <a:pt x="229" y="110"/>
                      <a:pt x="231" y="109"/>
                      <a:pt x="233" y="107"/>
                    </a:cubicBezTo>
                    <a:cubicBezTo>
                      <a:pt x="234" y="105"/>
                      <a:pt x="233" y="105"/>
                      <a:pt x="233" y="105"/>
                    </a:cubicBezTo>
                    <a:close/>
                    <a:moveTo>
                      <a:pt x="284" y="139"/>
                    </a:move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3" y="139"/>
                      <a:pt x="282" y="141"/>
                      <a:pt x="282" y="141"/>
                    </a:cubicBezTo>
                    <a:cubicBezTo>
                      <a:pt x="282" y="141"/>
                      <a:pt x="281" y="142"/>
                      <a:pt x="281" y="143"/>
                    </a:cubicBezTo>
                    <a:cubicBezTo>
                      <a:pt x="280" y="143"/>
                      <a:pt x="279" y="145"/>
                      <a:pt x="279" y="145"/>
                    </a:cubicBezTo>
                    <a:cubicBezTo>
                      <a:pt x="279" y="145"/>
                      <a:pt x="280" y="146"/>
                      <a:pt x="281" y="146"/>
                    </a:cubicBezTo>
                    <a:cubicBezTo>
                      <a:pt x="282" y="147"/>
                      <a:pt x="282" y="147"/>
                      <a:pt x="283" y="147"/>
                    </a:cubicBezTo>
                    <a:cubicBezTo>
                      <a:pt x="284" y="147"/>
                      <a:pt x="284" y="147"/>
                      <a:pt x="287" y="147"/>
                    </a:cubicBezTo>
                    <a:cubicBezTo>
                      <a:pt x="291" y="147"/>
                      <a:pt x="294" y="147"/>
                      <a:pt x="295" y="147"/>
                    </a:cubicBezTo>
                    <a:cubicBezTo>
                      <a:pt x="295" y="147"/>
                      <a:pt x="297" y="146"/>
                      <a:pt x="297" y="146"/>
                    </a:cubicBezTo>
                    <a:cubicBezTo>
                      <a:pt x="297" y="145"/>
                      <a:pt x="297" y="145"/>
                      <a:pt x="296" y="144"/>
                    </a:cubicBezTo>
                    <a:cubicBezTo>
                      <a:pt x="295" y="142"/>
                      <a:pt x="293" y="141"/>
                      <a:pt x="293" y="141"/>
                    </a:cubicBezTo>
                    <a:cubicBezTo>
                      <a:pt x="292" y="141"/>
                      <a:pt x="293" y="139"/>
                      <a:pt x="294" y="140"/>
                    </a:cubicBezTo>
                    <a:cubicBezTo>
                      <a:pt x="294" y="140"/>
                      <a:pt x="297" y="143"/>
                      <a:pt x="297" y="143"/>
                    </a:cubicBezTo>
                    <a:cubicBezTo>
                      <a:pt x="298" y="143"/>
                      <a:pt x="300" y="143"/>
                      <a:pt x="300" y="141"/>
                    </a:cubicBezTo>
                    <a:cubicBezTo>
                      <a:pt x="299" y="140"/>
                      <a:pt x="301" y="138"/>
                      <a:pt x="298" y="137"/>
                    </a:cubicBezTo>
                    <a:cubicBezTo>
                      <a:pt x="296" y="136"/>
                      <a:pt x="295" y="135"/>
                      <a:pt x="294" y="135"/>
                    </a:cubicBezTo>
                    <a:cubicBezTo>
                      <a:pt x="292" y="135"/>
                      <a:pt x="295" y="136"/>
                      <a:pt x="291" y="133"/>
                    </a:cubicBezTo>
                    <a:cubicBezTo>
                      <a:pt x="287" y="130"/>
                      <a:pt x="287" y="131"/>
                      <a:pt x="287" y="131"/>
                    </a:cubicBezTo>
                    <a:cubicBezTo>
                      <a:pt x="287" y="131"/>
                      <a:pt x="289" y="128"/>
                      <a:pt x="288" y="127"/>
                    </a:cubicBezTo>
                    <a:cubicBezTo>
                      <a:pt x="288" y="127"/>
                      <a:pt x="284" y="126"/>
                      <a:pt x="284" y="126"/>
                    </a:cubicBezTo>
                    <a:cubicBezTo>
                      <a:pt x="284" y="126"/>
                      <a:pt x="279" y="127"/>
                      <a:pt x="279" y="127"/>
                    </a:cubicBezTo>
                    <a:cubicBezTo>
                      <a:pt x="278" y="128"/>
                      <a:pt x="277" y="129"/>
                      <a:pt x="277" y="129"/>
                    </a:cubicBezTo>
                    <a:cubicBezTo>
                      <a:pt x="277" y="131"/>
                      <a:pt x="277" y="131"/>
                      <a:pt x="277" y="131"/>
                    </a:cubicBezTo>
                    <a:cubicBezTo>
                      <a:pt x="275" y="132"/>
                      <a:pt x="275" y="132"/>
                      <a:pt x="275" y="132"/>
                    </a:cubicBezTo>
                    <a:cubicBezTo>
                      <a:pt x="275" y="132"/>
                      <a:pt x="274" y="134"/>
                      <a:pt x="274" y="134"/>
                    </a:cubicBezTo>
                    <a:cubicBezTo>
                      <a:pt x="273" y="134"/>
                      <a:pt x="271" y="135"/>
                      <a:pt x="271" y="135"/>
                    </a:cubicBezTo>
                    <a:cubicBezTo>
                      <a:pt x="270" y="135"/>
                      <a:pt x="268" y="135"/>
                      <a:pt x="268" y="136"/>
                    </a:cubicBezTo>
                    <a:cubicBezTo>
                      <a:pt x="267" y="137"/>
                      <a:pt x="264" y="138"/>
                      <a:pt x="264" y="138"/>
                    </a:cubicBezTo>
                    <a:cubicBezTo>
                      <a:pt x="264" y="138"/>
                      <a:pt x="263" y="139"/>
                      <a:pt x="265" y="141"/>
                    </a:cubicBezTo>
                    <a:cubicBezTo>
                      <a:pt x="267" y="142"/>
                      <a:pt x="269" y="142"/>
                      <a:pt x="269" y="143"/>
                    </a:cubicBezTo>
                    <a:cubicBezTo>
                      <a:pt x="270" y="143"/>
                      <a:pt x="270" y="143"/>
                      <a:pt x="271" y="143"/>
                    </a:cubicBezTo>
                    <a:cubicBezTo>
                      <a:pt x="272" y="144"/>
                      <a:pt x="272" y="144"/>
                      <a:pt x="274" y="144"/>
                    </a:cubicBezTo>
                    <a:cubicBezTo>
                      <a:pt x="275" y="143"/>
                      <a:pt x="277" y="143"/>
                      <a:pt x="277" y="142"/>
                    </a:cubicBezTo>
                    <a:cubicBezTo>
                      <a:pt x="278" y="141"/>
                      <a:pt x="278" y="140"/>
                      <a:pt x="279" y="139"/>
                    </a:cubicBezTo>
                    <a:cubicBezTo>
                      <a:pt x="279" y="138"/>
                      <a:pt x="279" y="137"/>
                      <a:pt x="281" y="137"/>
                    </a:cubicBezTo>
                    <a:cubicBezTo>
                      <a:pt x="282" y="137"/>
                      <a:pt x="284" y="136"/>
                      <a:pt x="284" y="136"/>
                    </a:cubicBezTo>
                    <a:cubicBezTo>
                      <a:pt x="284" y="136"/>
                      <a:pt x="284" y="139"/>
                      <a:pt x="284" y="139"/>
                    </a:cubicBezTo>
                    <a:close/>
                    <a:moveTo>
                      <a:pt x="289" y="182"/>
                    </a:move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88" y="180"/>
                      <a:pt x="288" y="180"/>
                      <a:pt x="288" y="180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5" y="177"/>
                      <a:pt x="289" y="176"/>
                      <a:pt x="291" y="175"/>
                    </a:cubicBezTo>
                    <a:cubicBezTo>
                      <a:pt x="294" y="174"/>
                      <a:pt x="291" y="173"/>
                      <a:pt x="291" y="172"/>
                    </a:cubicBezTo>
                    <a:cubicBezTo>
                      <a:pt x="291" y="172"/>
                      <a:pt x="290" y="172"/>
                      <a:pt x="288" y="172"/>
                    </a:cubicBezTo>
                    <a:cubicBezTo>
                      <a:pt x="287" y="172"/>
                      <a:pt x="286" y="172"/>
                      <a:pt x="284" y="173"/>
                    </a:cubicBezTo>
                    <a:cubicBezTo>
                      <a:pt x="283" y="173"/>
                      <a:pt x="282" y="171"/>
                      <a:pt x="282" y="171"/>
                    </a:cubicBezTo>
                    <a:cubicBezTo>
                      <a:pt x="281" y="171"/>
                      <a:pt x="277" y="171"/>
                      <a:pt x="276" y="171"/>
                    </a:cubicBezTo>
                    <a:cubicBezTo>
                      <a:pt x="276" y="171"/>
                      <a:pt x="275" y="173"/>
                      <a:pt x="274" y="174"/>
                    </a:cubicBezTo>
                    <a:cubicBezTo>
                      <a:pt x="273" y="175"/>
                      <a:pt x="272" y="176"/>
                      <a:pt x="271" y="176"/>
                    </a:cubicBezTo>
                    <a:cubicBezTo>
                      <a:pt x="270" y="177"/>
                      <a:pt x="274" y="179"/>
                      <a:pt x="275" y="179"/>
                    </a:cubicBezTo>
                    <a:cubicBezTo>
                      <a:pt x="275" y="180"/>
                      <a:pt x="278" y="180"/>
                      <a:pt x="278" y="181"/>
                    </a:cubicBezTo>
                    <a:cubicBezTo>
                      <a:pt x="279" y="181"/>
                      <a:pt x="282" y="183"/>
                      <a:pt x="283" y="183"/>
                    </a:cubicBezTo>
                    <a:cubicBezTo>
                      <a:pt x="284" y="184"/>
                      <a:pt x="282" y="185"/>
                      <a:pt x="281" y="187"/>
                    </a:cubicBezTo>
                    <a:cubicBezTo>
                      <a:pt x="280" y="189"/>
                      <a:pt x="279" y="189"/>
                      <a:pt x="278" y="190"/>
                    </a:cubicBezTo>
                    <a:cubicBezTo>
                      <a:pt x="277" y="191"/>
                      <a:pt x="279" y="192"/>
                      <a:pt x="280" y="193"/>
                    </a:cubicBezTo>
                    <a:cubicBezTo>
                      <a:pt x="281" y="194"/>
                      <a:pt x="283" y="195"/>
                      <a:pt x="283" y="195"/>
                    </a:cubicBezTo>
                    <a:cubicBezTo>
                      <a:pt x="284" y="195"/>
                      <a:pt x="287" y="193"/>
                      <a:pt x="287" y="193"/>
                    </a:cubicBezTo>
                    <a:cubicBezTo>
                      <a:pt x="287" y="193"/>
                      <a:pt x="288" y="190"/>
                      <a:pt x="288" y="190"/>
                    </a:cubicBezTo>
                    <a:cubicBezTo>
                      <a:pt x="288" y="189"/>
                      <a:pt x="289" y="187"/>
                      <a:pt x="289" y="187"/>
                    </a:cubicBezTo>
                    <a:cubicBezTo>
                      <a:pt x="290" y="186"/>
                      <a:pt x="290" y="186"/>
                      <a:pt x="290" y="186"/>
                    </a:cubicBezTo>
                    <a:cubicBezTo>
                      <a:pt x="289" y="182"/>
                      <a:pt x="289" y="182"/>
                      <a:pt x="289" y="182"/>
                    </a:cubicBezTo>
                    <a:close/>
                    <a:moveTo>
                      <a:pt x="316" y="209"/>
                    </a:move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17" y="208"/>
                      <a:pt x="319" y="206"/>
                      <a:pt x="319" y="205"/>
                    </a:cubicBezTo>
                    <a:cubicBezTo>
                      <a:pt x="319" y="205"/>
                      <a:pt x="321" y="205"/>
                      <a:pt x="322" y="205"/>
                    </a:cubicBezTo>
                    <a:cubicBezTo>
                      <a:pt x="322" y="205"/>
                      <a:pt x="326" y="206"/>
                      <a:pt x="326" y="206"/>
                    </a:cubicBezTo>
                    <a:cubicBezTo>
                      <a:pt x="326" y="206"/>
                      <a:pt x="329" y="206"/>
                      <a:pt x="329" y="206"/>
                    </a:cubicBezTo>
                    <a:cubicBezTo>
                      <a:pt x="329" y="206"/>
                      <a:pt x="332" y="204"/>
                      <a:pt x="332" y="204"/>
                    </a:cubicBezTo>
                    <a:cubicBezTo>
                      <a:pt x="333" y="204"/>
                      <a:pt x="336" y="207"/>
                      <a:pt x="336" y="207"/>
                    </a:cubicBezTo>
                    <a:cubicBezTo>
                      <a:pt x="336" y="207"/>
                      <a:pt x="334" y="210"/>
                      <a:pt x="333" y="210"/>
                    </a:cubicBezTo>
                    <a:cubicBezTo>
                      <a:pt x="332" y="211"/>
                      <a:pt x="331" y="211"/>
                      <a:pt x="330" y="212"/>
                    </a:cubicBezTo>
                    <a:cubicBezTo>
                      <a:pt x="329" y="214"/>
                      <a:pt x="329" y="214"/>
                      <a:pt x="329" y="215"/>
                    </a:cubicBezTo>
                    <a:cubicBezTo>
                      <a:pt x="328" y="215"/>
                      <a:pt x="327" y="217"/>
                      <a:pt x="325" y="215"/>
                    </a:cubicBezTo>
                    <a:cubicBezTo>
                      <a:pt x="323" y="214"/>
                      <a:pt x="321" y="212"/>
                      <a:pt x="321" y="212"/>
                    </a:cubicBezTo>
                    <a:cubicBezTo>
                      <a:pt x="321" y="212"/>
                      <a:pt x="319" y="213"/>
                      <a:pt x="318" y="213"/>
                    </a:cubicBezTo>
                    <a:cubicBezTo>
                      <a:pt x="317" y="214"/>
                      <a:pt x="315" y="213"/>
                      <a:pt x="315" y="213"/>
                    </a:cubicBezTo>
                    <a:cubicBezTo>
                      <a:pt x="316" y="212"/>
                      <a:pt x="315" y="210"/>
                      <a:pt x="316" y="209"/>
                    </a:cubicBezTo>
                    <a:close/>
                    <a:moveTo>
                      <a:pt x="295" y="229"/>
                    </a:moveTo>
                    <a:cubicBezTo>
                      <a:pt x="295" y="229"/>
                      <a:pt x="295" y="229"/>
                      <a:pt x="295" y="229"/>
                    </a:cubicBezTo>
                    <a:cubicBezTo>
                      <a:pt x="295" y="229"/>
                      <a:pt x="291" y="227"/>
                      <a:pt x="292" y="226"/>
                    </a:cubicBezTo>
                    <a:cubicBezTo>
                      <a:pt x="293" y="224"/>
                      <a:pt x="297" y="220"/>
                      <a:pt x="298" y="219"/>
                    </a:cubicBezTo>
                    <a:cubicBezTo>
                      <a:pt x="298" y="219"/>
                      <a:pt x="301" y="220"/>
                      <a:pt x="301" y="220"/>
                    </a:cubicBezTo>
                    <a:cubicBezTo>
                      <a:pt x="302" y="220"/>
                      <a:pt x="303" y="217"/>
                      <a:pt x="304" y="217"/>
                    </a:cubicBezTo>
                    <a:cubicBezTo>
                      <a:pt x="304" y="217"/>
                      <a:pt x="308" y="217"/>
                      <a:pt x="308" y="217"/>
                    </a:cubicBezTo>
                    <a:cubicBezTo>
                      <a:pt x="308" y="217"/>
                      <a:pt x="306" y="221"/>
                      <a:pt x="304" y="222"/>
                    </a:cubicBezTo>
                    <a:cubicBezTo>
                      <a:pt x="302" y="223"/>
                      <a:pt x="301" y="223"/>
                      <a:pt x="301" y="224"/>
                    </a:cubicBezTo>
                    <a:cubicBezTo>
                      <a:pt x="300" y="225"/>
                      <a:pt x="299" y="226"/>
                      <a:pt x="299" y="227"/>
                    </a:cubicBezTo>
                    <a:cubicBezTo>
                      <a:pt x="298" y="227"/>
                      <a:pt x="295" y="229"/>
                      <a:pt x="295" y="229"/>
                    </a:cubicBezTo>
                    <a:close/>
                    <a:moveTo>
                      <a:pt x="282" y="268"/>
                    </a:move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3" y="269"/>
                      <a:pt x="281" y="273"/>
                      <a:pt x="278" y="271"/>
                    </a:cubicBezTo>
                    <a:cubicBezTo>
                      <a:pt x="278" y="271"/>
                      <a:pt x="277" y="269"/>
                      <a:pt x="279" y="268"/>
                    </a:cubicBezTo>
                    <a:cubicBezTo>
                      <a:pt x="280" y="268"/>
                      <a:pt x="282" y="268"/>
                      <a:pt x="282" y="268"/>
                    </a:cubicBezTo>
                    <a:close/>
                    <a:moveTo>
                      <a:pt x="279" y="292"/>
                    </a:move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81" y="290"/>
                      <a:pt x="281" y="290"/>
                    </a:cubicBezTo>
                    <a:cubicBezTo>
                      <a:pt x="282" y="290"/>
                      <a:pt x="283" y="291"/>
                      <a:pt x="283" y="291"/>
                    </a:cubicBezTo>
                    <a:cubicBezTo>
                      <a:pt x="283" y="291"/>
                      <a:pt x="286" y="293"/>
                      <a:pt x="286" y="293"/>
                    </a:cubicBezTo>
                    <a:cubicBezTo>
                      <a:pt x="286" y="294"/>
                      <a:pt x="287" y="296"/>
                      <a:pt x="286" y="296"/>
                    </a:cubicBezTo>
                    <a:cubicBezTo>
                      <a:pt x="285" y="297"/>
                      <a:pt x="284" y="298"/>
                      <a:pt x="283" y="297"/>
                    </a:cubicBezTo>
                    <a:cubicBezTo>
                      <a:pt x="282" y="297"/>
                      <a:pt x="281" y="297"/>
                      <a:pt x="281" y="296"/>
                    </a:cubicBezTo>
                    <a:cubicBezTo>
                      <a:pt x="281" y="295"/>
                      <a:pt x="281" y="295"/>
                      <a:pt x="281" y="294"/>
                    </a:cubicBezTo>
                    <a:cubicBezTo>
                      <a:pt x="281" y="294"/>
                      <a:pt x="279" y="294"/>
                      <a:pt x="279" y="294"/>
                    </a:cubicBezTo>
                    <a:cubicBezTo>
                      <a:pt x="279" y="292"/>
                      <a:pt x="279" y="292"/>
                      <a:pt x="279" y="292"/>
                    </a:cubicBezTo>
                    <a:close/>
                    <a:moveTo>
                      <a:pt x="238" y="279"/>
                    </a:move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9" y="279"/>
                      <a:pt x="241" y="278"/>
                      <a:pt x="241" y="279"/>
                    </a:cubicBezTo>
                    <a:cubicBezTo>
                      <a:pt x="242" y="280"/>
                      <a:pt x="243" y="280"/>
                      <a:pt x="243" y="281"/>
                    </a:cubicBezTo>
                    <a:cubicBezTo>
                      <a:pt x="243" y="281"/>
                      <a:pt x="244" y="282"/>
                      <a:pt x="242" y="283"/>
                    </a:cubicBezTo>
                    <a:cubicBezTo>
                      <a:pt x="240" y="283"/>
                      <a:pt x="239" y="283"/>
                      <a:pt x="239" y="283"/>
                    </a:cubicBezTo>
                    <a:cubicBezTo>
                      <a:pt x="240" y="286"/>
                      <a:pt x="240" y="286"/>
                      <a:pt x="240" y="286"/>
                    </a:cubicBezTo>
                    <a:cubicBezTo>
                      <a:pt x="240" y="286"/>
                      <a:pt x="242" y="286"/>
                      <a:pt x="239" y="288"/>
                    </a:cubicBezTo>
                    <a:cubicBezTo>
                      <a:pt x="237" y="290"/>
                      <a:pt x="235" y="290"/>
                      <a:pt x="235" y="290"/>
                    </a:cubicBezTo>
                    <a:cubicBezTo>
                      <a:pt x="235" y="289"/>
                      <a:pt x="235" y="289"/>
                      <a:pt x="235" y="289"/>
                    </a:cubicBezTo>
                    <a:cubicBezTo>
                      <a:pt x="232" y="290"/>
                      <a:pt x="232" y="290"/>
                      <a:pt x="232" y="290"/>
                    </a:cubicBezTo>
                    <a:cubicBezTo>
                      <a:pt x="232" y="290"/>
                      <a:pt x="231" y="291"/>
                      <a:pt x="231" y="290"/>
                    </a:cubicBezTo>
                    <a:cubicBezTo>
                      <a:pt x="230" y="288"/>
                      <a:pt x="229" y="286"/>
                      <a:pt x="231" y="286"/>
                    </a:cubicBezTo>
                    <a:cubicBezTo>
                      <a:pt x="233" y="285"/>
                      <a:pt x="233" y="284"/>
                      <a:pt x="234" y="285"/>
                    </a:cubicBezTo>
                    <a:cubicBezTo>
                      <a:pt x="235" y="286"/>
                      <a:pt x="235" y="287"/>
                      <a:pt x="235" y="287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5" y="284"/>
                      <a:pt x="235" y="283"/>
                    </a:cubicBezTo>
                    <a:cubicBezTo>
                      <a:pt x="236" y="282"/>
                      <a:pt x="236" y="282"/>
                      <a:pt x="237" y="281"/>
                    </a:cubicBezTo>
                    <a:cubicBezTo>
                      <a:pt x="238" y="281"/>
                      <a:pt x="239" y="282"/>
                      <a:pt x="239" y="282"/>
                    </a:cubicBezTo>
                    <a:cubicBezTo>
                      <a:pt x="238" y="279"/>
                      <a:pt x="238" y="279"/>
                      <a:pt x="238" y="279"/>
                    </a:cubicBezTo>
                    <a:close/>
                    <a:moveTo>
                      <a:pt x="258" y="286"/>
                    </a:moveTo>
                    <a:cubicBezTo>
                      <a:pt x="258" y="286"/>
                      <a:pt x="258" y="286"/>
                      <a:pt x="258" y="286"/>
                    </a:cubicBezTo>
                    <a:cubicBezTo>
                      <a:pt x="258" y="286"/>
                      <a:pt x="259" y="286"/>
                      <a:pt x="259" y="287"/>
                    </a:cubicBezTo>
                    <a:cubicBezTo>
                      <a:pt x="260" y="288"/>
                      <a:pt x="260" y="288"/>
                      <a:pt x="259" y="288"/>
                    </a:cubicBezTo>
                    <a:cubicBezTo>
                      <a:pt x="259" y="288"/>
                      <a:pt x="256" y="288"/>
                      <a:pt x="256" y="288"/>
                    </a:cubicBezTo>
                    <a:cubicBezTo>
                      <a:pt x="256" y="288"/>
                      <a:pt x="255" y="289"/>
                      <a:pt x="255" y="287"/>
                    </a:cubicBezTo>
                    <a:cubicBezTo>
                      <a:pt x="255" y="286"/>
                      <a:pt x="255" y="285"/>
                      <a:pt x="255" y="285"/>
                    </a:cubicBezTo>
                    <a:cubicBezTo>
                      <a:pt x="258" y="286"/>
                      <a:pt x="258" y="286"/>
                      <a:pt x="258" y="286"/>
                    </a:cubicBezTo>
                    <a:close/>
                    <a:moveTo>
                      <a:pt x="265" y="282"/>
                    </a:move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69" y="279"/>
                      <a:pt x="270" y="282"/>
                      <a:pt x="268" y="283"/>
                    </a:cubicBezTo>
                    <a:cubicBezTo>
                      <a:pt x="267" y="284"/>
                      <a:pt x="266" y="284"/>
                      <a:pt x="266" y="284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2"/>
                      <a:pt x="265" y="282"/>
                      <a:pt x="265" y="282"/>
                    </a:cubicBezTo>
                    <a:close/>
                    <a:moveTo>
                      <a:pt x="273" y="275"/>
                    </a:move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3" y="275"/>
                      <a:pt x="272" y="278"/>
                      <a:pt x="273" y="280"/>
                    </a:cubicBezTo>
                    <a:cubicBezTo>
                      <a:pt x="273" y="281"/>
                      <a:pt x="273" y="281"/>
                      <a:pt x="274" y="281"/>
                    </a:cubicBezTo>
                    <a:cubicBezTo>
                      <a:pt x="275" y="282"/>
                      <a:pt x="276" y="282"/>
                      <a:pt x="277" y="281"/>
                    </a:cubicBezTo>
                    <a:cubicBezTo>
                      <a:pt x="278" y="281"/>
                      <a:pt x="278" y="278"/>
                      <a:pt x="278" y="278"/>
                    </a:cubicBezTo>
                    <a:cubicBezTo>
                      <a:pt x="278" y="278"/>
                      <a:pt x="278" y="277"/>
                      <a:pt x="277" y="275"/>
                    </a:cubicBezTo>
                    <a:cubicBezTo>
                      <a:pt x="276" y="272"/>
                      <a:pt x="274" y="275"/>
                      <a:pt x="273" y="275"/>
                    </a:cubicBezTo>
                    <a:close/>
                    <a:moveTo>
                      <a:pt x="274" y="259"/>
                    </a:moveTo>
                    <a:cubicBezTo>
                      <a:pt x="274" y="259"/>
                      <a:pt x="274" y="259"/>
                      <a:pt x="274" y="259"/>
                    </a:cubicBezTo>
                    <a:cubicBezTo>
                      <a:pt x="274" y="258"/>
                      <a:pt x="274" y="255"/>
                      <a:pt x="275" y="254"/>
                    </a:cubicBezTo>
                    <a:cubicBezTo>
                      <a:pt x="276" y="254"/>
                      <a:pt x="276" y="253"/>
                      <a:pt x="277" y="252"/>
                    </a:cubicBezTo>
                    <a:cubicBezTo>
                      <a:pt x="277" y="251"/>
                      <a:pt x="281" y="251"/>
                      <a:pt x="281" y="251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2" y="253"/>
                      <a:pt x="282" y="255"/>
                      <a:pt x="282" y="256"/>
                    </a:cubicBezTo>
                    <a:cubicBezTo>
                      <a:pt x="282" y="257"/>
                      <a:pt x="282" y="257"/>
                      <a:pt x="283" y="259"/>
                    </a:cubicBezTo>
                    <a:cubicBezTo>
                      <a:pt x="283" y="260"/>
                      <a:pt x="282" y="262"/>
                      <a:pt x="282" y="263"/>
                    </a:cubicBezTo>
                    <a:cubicBezTo>
                      <a:pt x="281" y="264"/>
                      <a:pt x="281" y="265"/>
                      <a:pt x="280" y="265"/>
                    </a:cubicBezTo>
                    <a:cubicBezTo>
                      <a:pt x="279" y="266"/>
                      <a:pt x="279" y="267"/>
                      <a:pt x="278" y="266"/>
                    </a:cubicBezTo>
                    <a:cubicBezTo>
                      <a:pt x="277" y="265"/>
                      <a:pt x="274" y="264"/>
                      <a:pt x="274" y="263"/>
                    </a:cubicBezTo>
                    <a:cubicBezTo>
                      <a:pt x="274" y="263"/>
                      <a:pt x="274" y="261"/>
                      <a:pt x="274" y="261"/>
                    </a:cubicBezTo>
                    <a:cubicBezTo>
                      <a:pt x="274" y="259"/>
                      <a:pt x="274" y="259"/>
                      <a:pt x="274" y="259"/>
                    </a:cubicBezTo>
                    <a:close/>
                    <a:moveTo>
                      <a:pt x="262" y="264"/>
                    </a:moveTo>
                    <a:cubicBezTo>
                      <a:pt x="262" y="264"/>
                      <a:pt x="262" y="264"/>
                      <a:pt x="262" y="264"/>
                    </a:cubicBezTo>
                    <a:cubicBezTo>
                      <a:pt x="262" y="263"/>
                      <a:pt x="263" y="259"/>
                      <a:pt x="263" y="259"/>
                    </a:cubicBezTo>
                    <a:cubicBezTo>
                      <a:pt x="263" y="259"/>
                      <a:pt x="263" y="257"/>
                      <a:pt x="265" y="256"/>
                    </a:cubicBezTo>
                    <a:cubicBezTo>
                      <a:pt x="266" y="256"/>
                      <a:pt x="266" y="255"/>
                      <a:pt x="267" y="256"/>
                    </a:cubicBezTo>
                    <a:cubicBezTo>
                      <a:pt x="268" y="257"/>
                      <a:pt x="269" y="258"/>
                      <a:pt x="269" y="258"/>
                    </a:cubicBezTo>
                    <a:cubicBezTo>
                      <a:pt x="269" y="258"/>
                      <a:pt x="268" y="258"/>
                      <a:pt x="268" y="259"/>
                    </a:cubicBezTo>
                    <a:cubicBezTo>
                      <a:pt x="268" y="259"/>
                      <a:pt x="269" y="261"/>
                      <a:pt x="269" y="261"/>
                    </a:cubicBezTo>
                    <a:cubicBezTo>
                      <a:pt x="268" y="262"/>
                      <a:pt x="267" y="263"/>
                      <a:pt x="266" y="264"/>
                    </a:cubicBezTo>
                    <a:cubicBezTo>
                      <a:pt x="266" y="265"/>
                      <a:pt x="264" y="266"/>
                      <a:pt x="264" y="266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0" y="269"/>
                      <a:pt x="260" y="269"/>
                      <a:pt x="260" y="269"/>
                    </a:cubicBezTo>
                    <a:cubicBezTo>
                      <a:pt x="258" y="266"/>
                      <a:pt x="258" y="266"/>
                      <a:pt x="258" y="266"/>
                    </a:cubicBezTo>
                    <a:cubicBezTo>
                      <a:pt x="261" y="264"/>
                      <a:pt x="261" y="264"/>
                      <a:pt x="261" y="264"/>
                    </a:cubicBezTo>
                    <a:cubicBezTo>
                      <a:pt x="262" y="264"/>
                      <a:pt x="262" y="264"/>
                      <a:pt x="262" y="264"/>
                    </a:cubicBezTo>
                    <a:close/>
                    <a:moveTo>
                      <a:pt x="242" y="268"/>
                    </a:move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5" y="267"/>
                      <a:pt x="245" y="267"/>
                      <a:pt x="245" y="267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48" y="272"/>
                      <a:pt x="248" y="272"/>
                      <a:pt x="248" y="272"/>
                    </a:cubicBezTo>
                    <a:cubicBezTo>
                      <a:pt x="248" y="272"/>
                      <a:pt x="246" y="276"/>
                      <a:pt x="245" y="275"/>
                    </a:cubicBezTo>
                    <a:cubicBezTo>
                      <a:pt x="244" y="273"/>
                      <a:pt x="244" y="271"/>
                      <a:pt x="244" y="271"/>
                    </a:cubicBezTo>
                    <a:cubicBezTo>
                      <a:pt x="242" y="268"/>
                      <a:pt x="242" y="268"/>
                      <a:pt x="242" y="268"/>
                    </a:cubicBezTo>
                    <a:close/>
                    <a:moveTo>
                      <a:pt x="229" y="260"/>
                    </a:moveTo>
                    <a:cubicBezTo>
                      <a:pt x="229" y="260"/>
                      <a:pt x="229" y="260"/>
                      <a:pt x="229" y="260"/>
                    </a:cubicBezTo>
                    <a:cubicBezTo>
                      <a:pt x="229" y="260"/>
                      <a:pt x="234" y="259"/>
                      <a:pt x="234" y="260"/>
                    </a:cubicBezTo>
                    <a:cubicBezTo>
                      <a:pt x="234" y="260"/>
                      <a:pt x="234" y="262"/>
                      <a:pt x="235" y="262"/>
                    </a:cubicBezTo>
                    <a:cubicBezTo>
                      <a:pt x="235" y="263"/>
                      <a:pt x="232" y="266"/>
                      <a:pt x="231" y="266"/>
                    </a:cubicBezTo>
                    <a:cubicBezTo>
                      <a:pt x="231" y="266"/>
                      <a:pt x="230" y="265"/>
                      <a:pt x="230" y="265"/>
                    </a:cubicBezTo>
                    <a:cubicBezTo>
                      <a:pt x="229" y="260"/>
                      <a:pt x="229" y="260"/>
                      <a:pt x="229" y="260"/>
                    </a:cubicBezTo>
                    <a:close/>
                    <a:moveTo>
                      <a:pt x="225" y="247"/>
                    </a:moveTo>
                    <a:cubicBezTo>
                      <a:pt x="225" y="247"/>
                      <a:pt x="225" y="247"/>
                      <a:pt x="225" y="247"/>
                    </a:cubicBezTo>
                    <a:cubicBezTo>
                      <a:pt x="225" y="247"/>
                      <a:pt x="226" y="246"/>
                      <a:pt x="227" y="246"/>
                    </a:cubicBezTo>
                    <a:cubicBezTo>
                      <a:pt x="228" y="247"/>
                      <a:pt x="228" y="250"/>
                      <a:pt x="228" y="250"/>
                    </a:cubicBezTo>
                    <a:cubicBezTo>
                      <a:pt x="227" y="253"/>
                      <a:pt x="227" y="253"/>
                      <a:pt x="227" y="253"/>
                    </a:cubicBezTo>
                    <a:cubicBezTo>
                      <a:pt x="227" y="253"/>
                      <a:pt x="225" y="256"/>
                      <a:pt x="225" y="256"/>
                    </a:cubicBezTo>
                    <a:cubicBezTo>
                      <a:pt x="225" y="255"/>
                      <a:pt x="224" y="250"/>
                      <a:pt x="224" y="250"/>
                    </a:cubicBezTo>
                    <a:cubicBezTo>
                      <a:pt x="225" y="247"/>
                      <a:pt x="225" y="247"/>
                      <a:pt x="225" y="247"/>
                    </a:cubicBezTo>
                    <a:close/>
                    <a:moveTo>
                      <a:pt x="219" y="239"/>
                    </a:move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9" y="239"/>
                      <a:pt x="218" y="242"/>
                      <a:pt x="218" y="243"/>
                    </a:cubicBezTo>
                    <a:cubicBezTo>
                      <a:pt x="218" y="243"/>
                      <a:pt x="219" y="245"/>
                      <a:pt x="219" y="245"/>
                    </a:cubicBezTo>
                    <a:cubicBezTo>
                      <a:pt x="219" y="246"/>
                      <a:pt x="219" y="245"/>
                      <a:pt x="220" y="244"/>
                    </a:cubicBezTo>
                    <a:cubicBezTo>
                      <a:pt x="221" y="243"/>
                      <a:pt x="221" y="242"/>
                      <a:pt x="221" y="242"/>
                    </a:cubicBezTo>
                    <a:cubicBezTo>
                      <a:pt x="221" y="242"/>
                      <a:pt x="223" y="241"/>
                      <a:pt x="223" y="240"/>
                    </a:cubicBezTo>
                    <a:cubicBezTo>
                      <a:pt x="224" y="240"/>
                      <a:pt x="224" y="237"/>
                      <a:pt x="224" y="237"/>
                    </a:cubicBezTo>
                    <a:cubicBezTo>
                      <a:pt x="224" y="237"/>
                      <a:pt x="221" y="235"/>
                      <a:pt x="221" y="236"/>
                    </a:cubicBezTo>
                    <a:cubicBezTo>
                      <a:pt x="220" y="236"/>
                      <a:pt x="219" y="239"/>
                      <a:pt x="219" y="239"/>
                    </a:cubicBezTo>
                    <a:close/>
                    <a:moveTo>
                      <a:pt x="233" y="237"/>
                    </a:move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4" y="237"/>
                      <a:pt x="234" y="237"/>
                      <a:pt x="234" y="237"/>
                    </a:cubicBezTo>
                    <a:cubicBezTo>
                      <a:pt x="234" y="238"/>
                      <a:pt x="234" y="238"/>
                      <a:pt x="234" y="238"/>
                    </a:cubicBezTo>
                    <a:cubicBezTo>
                      <a:pt x="234" y="238"/>
                      <a:pt x="237" y="237"/>
                      <a:pt x="238" y="237"/>
                    </a:cubicBezTo>
                    <a:cubicBezTo>
                      <a:pt x="239" y="236"/>
                      <a:pt x="238" y="235"/>
                      <a:pt x="238" y="234"/>
                    </a:cubicBezTo>
                    <a:cubicBezTo>
                      <a:pt x="237" y="233"/>
                      <a:pt x="233" y="237"/>
                      <a:pt x="233" y="237"/>
                    </a:cubicBezTo>
                    <a:close/>
                    <a:moveTo>
                      <a:pt x="247" y="241"/>
                    </a:move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45" y="240"/>
                      <a:pt x="245" y="240"/>
                      <a:pt x="245" y="240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5" y="242"/>
                      <a:pt x="246" y="244"/>
                      <a:pt x="247" y="245"/>
                    </a:cubicBezTo>
                    <a:cubicBezTo>
                      <a:pt x="247" y="245"/>
                      <a:pt x="245" y="247"/>
                      <a:pt x="245" y="247"/>
                    </a:cubicBezTo>
                    <a:cubicBezTo>
                      <a:pt x="247" y="250"/>
                      <a:pt x="247" y="250"/>
                      <a:pt x="247" y="250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49" y="243"/>
                      <a:pt x="249" y="243"/>
                    </a:cubicBezTo>
                    <a:cubicBezTo>
                      <a:pt x="249" y="242"/>
                      <a:pt x="247" y="241"/>
                      <a:pt x="247" y="241"/>
                    </a:cubicBezTo>
                    <a:close/>
                    <a:moveTo>
                      <a:pt x="261" y="241"/>
                    </a:move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62" y="243"/>
                      <a:pt x="262" y="243"/>
                      <a:pt x="262" y="243"/>
                    </a:cubicBezTo>
                    <a:cubicBezTo>
                      <a:pt x="262" y="243"/>
                      <a:pt x="261" y="245"/>
                      <a:pt x="260" y="245"/>
                    </a:cubicBezTo>
                    <a:cubicBezTo>
                      <a:pt x="260" y="245"/>
                      <a:pt x="259" y="244"/>
                      <a:pt x="259" y="244"/>
                    </a:cubicBezTo>
                    <a:cubicBezTo>
                      <a:pt x="261" y="241"/>
                      <a:pt x="261" y="241"/>
                      <a:pt x="261" y="241"/>
                    </a:cubicBezTo>
                    <a:close/>
                    <a:moveTo>
                      <a:pt x="264" y="238"/>
                    </a:moveTo>
                    <a:cubicBezTo>
                      <a:pt x="264" y="238"/>
                      <a:pt x="264" y="238"/>
                      <a:pt x="264" y="238"/>
                    </a:cubicBezTo>
                    <a:cubicBezTo>
                      <a:pt x="265" y="240"/>
                      <a:pt x="265" y="240"/>
                      <a:pt x="265" y="240"/>
                    </a:cubicBezTo>
                    <a:cubicBezTo>
                      <a:pt x="265" y="240"/>
                      <a:pt x="268" y="239"/>
                      <a:pt x="270" y="238"/>
                    </a:cubicBezTo>
                    <a:cubicBezTo>
                      <a:pt x="273" y="237"/>
                      <a:pt x="270" y="236"/>
                      <a:pt x="270" y="236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67" y="236"/>
                      <a:pt x="264" y="237"/>
                      <a:pt x="264" y="238"/>
                    </a:cubicBezTo>
                    <a:close/>
                    <a:moveTo>
                      <a:pt x="247" y="230"/>
                    </a:moveTo>
                    <a:cubicBezTo>
                      <a:pt x="247" y="230"/>
                      <a:pt x="247" y="230"/>
                      <a:pt x="247" y="230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50" y="233"/>
                      <a:pt x="254" y="235"/>
                      <a:pt x="255" y="235"/>
                    </a:cubicBezTo>
                    <a:cubicBezTo>
                      <a:pt x="255" y="236"/>
                      <a:pt x="257" y="235"/>
                      <a:pt x="259" y="235"/>
                    </a:cubicBezTo>
                    <a:cubicBezTo>
                      <a:pt x="260" y="234"/>
                      <a:pt x="260" y="234"/>
                      <a:pt x="260" y="233"/>
                    </a:cubicBezTo>
                    <a:cubicBezTo>
                      <a:pt x="260" y="233"/>
                      <a:pt x="259" y="232"/>
                      <a:pt x="259" y="232"/>
                    </a:cubicBezTo>
                    <a:cubicBezTo>
                      <a:pt x="259" y="232"/>
                      <a:pt x="258" y="230"/>
                      <a:pt x="255" y="230"/>
                    </a:cubicBezTo>
                    <a:cubicBezTo>
                      <a:pt x="253" y="231"/>
                      <a:pt x="253" y="230"/>
                      <a:pt x="253" y="230"/>
                    </a:cubicBezTo>
                    <a:cubicBezTo>
                      <a:pt x="253" y="230"/>
                      <a:pt x="252" y="230"/>
                      <a:pt x="249" y="229"/>
                    </a:cubicBezTo>
                    <a:cubicBezTo>
                      <a:pt x="247" y="229"/>
                      <a:pt x="248" y="230"/>
                      <a:pt x="247" y="230"/>
                    </a:cubicBezTo>
                    <a:close/>
                    <a:moveTo>
                      <a:pt x="245" y="229"/>
                    </a:moveTo>
                    <a:cubicBezTo>
                      <a:pt x="245" y="229"/>
                      <a:pt x="245" y="229"/>
                      <a:pt x="245" y="229"/>
                    </a:cubicBezTo>
                    <a:cubicBezTo>
                      <a:pt x="246" y="228"/>
                      <a:pt x="246" y="228"/>
                      <a:pt x="246" y="228"/>
                    </a:cubicBezTo>
                    <a:cubicBezTo>
                      <a:pt x="246" y="228"/>
                      <a:pt x="246" y="226"/>
                      <a:pt x="246" y="223"/>
                    </a:cubicBezTo>
                    <a:cubicBezTo>
                      <a:pt x="246" y="221"/>
                      <a:pt x="245" y="222"/>
                      <a:pt x="245" y="222"/>
                    </a:cubicBezTo>
                    <a:cubicBezTo>
                      <a:pt x="245" y="221"/>
                      <a:pt x="245" y="220"/>
                      <a:pt x="244" y="218"/>
                    </a:cubicBezTo>
                    <a:cubicBezTo>
                      <a:pt x="243" y="217"/>
                      <a:pt x="243" y="218"/>
                      <a:pt x="242" y="218"/>
                    </a:cubicBezTo>
                    <a:cubicBezTo>
                      <a:pt x="242" y="218"/>
                      <a:pt x="241" y="219"/>
                      <a:pt x="239" y="219"/>
                    </a:cubicBezTo>
                    <a:cubicBezTo>
                      <a:pt x="237" y="219"/>
                      <a:pt x="238" y="217"/>
                      <a:pt x="237" y="216"/>
                    </a:cubicBezTo>
                    <a:cubicBezTo>
                      <a:pt x="236" y="215"/>
                      <a:pt x="234" y="215"/>
                      <a:pt x="234" y="215"/>
                    </a:cubicBezTo>
                    <a:cubicBezTo>
                      <a:pt x="233" y="215"/>
                      <a:pt x="231" y="218"/>
                      <a:pt x="231" y="219"/>
                    </a:cubicBezTo>
                    <a:cubicBezTo>
                      <a:pt x="231" y="220"/>
                      <a:pt x="232" y="220"/>
                      <a:pt x="235" y="223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1" y="226"/>
                      <a:pt x="244" y="228"/>
                      <a:pt x="245" y="229"/>
                    </a:cubicBezTo>
                    <a:close/>
                    <a:moveTo>
                      <a:pt x="216" y="360"/>
                    </a:moveTo>
                    <a:cubicBezTo>
                      <a:pt x="216" y="360"/>
                      <a:pt x="216" y="360"/>
                      <a:pt x="216" y="360"/>
                    </a:cubicBezTo>
                    <a:cubicBezTo>
                      <a:pt x="217" y="357"/>
                      <a:pt x="217" y="357"/>
                      <a:pt x="217" y="357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15" y="350"/>
                      <a:pt x="215" y="350"/>
                      <a:pt x="215" y="350"/>
                    </a:cubicBezTo>
                    <a:cubicBezTo>
                      <a:pt x="216" y="349"/>
                      <a:pt x="216" y="349"/>
                      <a:pt x="216" y="349"/>
                    </a:cubicBezTo>
                    <a:cubicBezTo>
                      <a:pt x="216" y="349"/>
                      <a:pt x="218" y="351"/>
                      <a:pt x="218" y="352"/>
                    </a:cubicBezTo>
                    <a:cubicBezTo>
                      <a:pt x="218" y="353"/>
                      <a:pt x="218" y="355"/>
                      <a:pt x="218" y="355"/>
                    </a:cubicBezTo>
                    <a:cubicBezTo>
                      <a:pt x="218" y="355"/>
                      <a:pt x="221" y="357"/>
                      <a:pt x="221" y="357"/>
                    </a:cubicBezTo>
                    <a:cubicBezTo>
                      <a:pt x="222" y="357"/>
                      <a:pt x="228" y="356"/>
                      <a:pt x="228" y="356"/>
                    </a:cubicBezTo>
                    <a:cubicBezTo>
                      <a:pt x="228" y="356"/>
                      <a:pt x="230" y="353"/>
                      <a:pt x="230" y="353"/>
                    </a:cubicBezTo>
                    <a:cubicBezTo>
                      <a:pt x="231" y="352"/>
                      <a:pt x="234" y="350"/>
                      <a:pt x="234" y="350"/>
                    </a:cubicBezTo>
                    <a:cubicBezTo>
                      <a:pt x="234" y="350"/>
                      <a:pt x="234" y="349"/>
                      <a:pt x="236" y="351"/>
                    </a:cubicBezTo>
                    <a:cubicBezTo>
                      <a:pt x="238" y="352"/>
                      <a:pt x="236" y="355"/>
                      <a:pt x="236" y="355"/>
                    </a:cubicBezTo>
                    <a:cubicBezTo>
                      <a:pt x="235" y="355"/>
                      <a:pt x="235" y="356"/>
                      <a:pt x="235" y="356"/>
                    </a:cubicBezTo>
                    <a:cubicBezTo>
                      <a:pt x="237" y="358"/>
                      <a:pt x="237" y="358"/>
                      <a:pt x="237" y="358"/>
                    </a:cubicBezTo>
                    <a:cubicBezTo>
                      <a:pt x="237" y="358"/>
                      <a:pt x="237" y="356"/>
                      <a:pt x="238" y="356"/>
                    </a:cubicBezTo>
                    <a:cubicBezTo>
                      <a:pt x="239" y="356"/>
                      <a:pt x="239" y="355"/>
                      <a:pt x="240" y="355"/>
                    </a:cubicBezTo>
                    <a:cubicBezTo>
                      <a:pt x="240" y="356"/>
                      <a:pt x="242" y="358"/>
                      <a:pt x="242" y="358"/>
                    </a:cubicBezTo>
                    <a:cubicBezTo>
                      <a:pt x="242" y="358"/>
                      <a:pt x="242" y="361"/>
                      <a:pt x="243" y="361"/>
                    </a:cubicBezTo>
                    <a:cubicBezTo>
                      <a:pt x="244" y="360"/>
                      <a:pt x="246" y="361"/>
                      <a:pt x="247" y="360"/>
                    </a:cubicBezTo>
                    <a:cubicBezTo>
                      <a:pt x="248" y="360"/>
                      <a:pt x="258" y="357"/>
                      <a:pt x="258" y="357"/>
                    </a:cubicBezTo>
                    <a:cubicBezTo>
                      <a:pt x="261" y="355"/>
                      <a:pt x="261" y="355"/>
                      <a:pt x="261" y="355"/>
                    </a:cubicBezTo>
                    <a:cubicBezTo>
                      <a:pt x="261" y="355"/>
                      <a:pt x="263" y="354"/>
                      <a:pt x="265" y="354"/>
                    </a:cubicBezTo>
                    <a:cubicBezTo>
                      <a:pt x="266" y="354"/>
                      <a:pt x="272" y="352"/>
                      <a:pt x="272" y="352"/>
                    </a:cubicBezTo>
                    <a:cubicBezTo>
                      <a:pt x="272" y="352"/>
                      <a:pt x="275" y="350"/>
                      <a:pt x="277" y="351"/>
                    </a:cubicBezTo>
                    <a:cubicBezTo>
                      <a:pt x="278" y="353"/>
                      <a:pt x="282" y="356"/>
                      <a:pt x="282" y="356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88" y="355"/>
                      <a:pt x="290" y="354"/>
                      <a:pt x="290" y="354"/>
                    </a:cubicBezTo>
                    <a:cubicBezTo>
                      <a:pt x="291" y="355"/>
                      <a:pt x="297" y="354"/>
                      <a:pt x="297" y="354"/>
                    </a:cubicBezTo>
                    <a:cubicBezTo>
                      <a:pt x="297" y="354"/>
                      <a:pt x="300" y="351"/>
                      <a:pt x="301" y="351"/>
                    </a:cubicBezTo>
                    <a:cubicBezTo>
                      <a:pt x="301" y="351"/>
                      <a:pt x="308" y="349"/>
                      <a:pt x="308" y="349"/>
                    </a:cubicBezTo>
                    <a:cubicBezTo>
                      <a:pt x="308" y="349"/>
                      <a:pt x="309" y="349"/>
                      <a:pt x="309" y="351"/>
                    </a:cubicBezTo>
                    <a:cubicBezTo>
                      <a:pt x="309" y="353"/>
                      <a:pt x="309" y="356"/>
                      <a:pt x="309" y="357"/>
                    </a:cubicBezTo>
                    <a:cubicBezTo>
                      <a:pt x="310" y="358"/>
                      <a:pt x="309" y="360"/>
                      <a:pt x="311" y="360"/>
                    </a:cubicBezTo>
                    <a:cubicBezTo>
                      <a:pt x="313" y="359"/>
                      <a:pt x="315" y="358"/>
                      <a:pt x="315" y="358"/>
                    </a:cubicBezTo>
                    <a:cubicBezTo>
                      <a:pt x="315" y="358"/>
                      <a:pt x="313" y="358"/>
                      <a:pt x="317" y="356"/>
                    </a:cubicBezTo>
                    <a:cubicBezTo>
                      <a:pt x="320" y="354"/>
                      <a:pt x="321" y="353"/>
                      <a:pt x="322" y="353"/>
                    </a:cubicBezTo>
                    <a:cubicBezTo>
                      <a:pt x="323" y="353"/>
                      <a:pt x="323" y="352"/>
                      <a:pt x="324" y="352"/>
                    </a:cubicBezTo>
                    <a:cubicBezTo>
                      <a:pt x="326" y="352"/>
                      <a:pt x="326" y="352"/>
                      <a:pt x="327" y="352"/>
                    </a:cubicBezTo>
                    <a:cubicBezTo>
                      <a:pt x="328" y="351"/>
                      <a:pt x="330" y="348"/>
                      <a:pt x="330" y="348"/>
                    </a:cubicBezTo>
                    <a:cubicBezTo>
                      <a:pt x="330" y="348"/>
                      <a:pt x="331" y="346"/>
                      <a:pt x="332" y="346"/>
                    </a:cubicBezTo>
                    <a:cubicBezTo>
                      <a:pt x="332" y="346"/>
                      <a:pt x="334" y="345"/>
                      <a:pt x="334" y="345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3" y="348"/>
                      <a:pt x="335" y="352"/>
                      <a:pt x="335" y="353"/>
                    </a:cubicBezTo>
                    <a:cubicBezTo>
                      <a:pt x="335" y="353"/>
                      <a:pt x="335" y="354"/>
                      <a:pt x="334" y="355"/>
                    </a:cubicBezTo>
                    <a:cubicBezTo>
                      <a:pt x="334" y="357"/>
                      <a:pt x="334" y="358"/>
                      <a:pt x="334" y="358"/>
                    </a:cubicBezTo>
                    <a:cubicBezTo>
                      <a:pt x="333" y="359"/>
                      <a:pt x="333" y="360"/>
                      <a:pt x="333" y="361"/>
                    </a:cubicBezTo>
                    <a:cubicBezTo>
                      <a:pt x="332" y="361"/>
                      <a:pt x="329" y="363"/>
                      <a:pt x="329" y="363"/>
                    </a:cubicBezTo>
                    <a:cubicBezTo>
                      <a:pt x="324" y="362"/>
                      <a:pt x="324" y="362"/>
                      <a:pt x="324" y="362"/>
                    </a:cubicBezTo>
                    <a:cubicBezTo>
                      <a:pt x="324" y="362"/>
                      <a:pt x="322" y="363"/>
                      <a:pt x="321" y="364"/>
                    </a:cubicBezTo>
                    <a:cubicBezTo>
                      <a:pt x="319" y="364"/>
                      <a:pt x="316" y="367"/>
                      <a:pt x="315" y="367"/>
                    </a:cubicBezTo>
                    <a:cubicBezTo>
                      <a:pt x="314" y="367"/>
                      <a:pt x="311" y="367"/>
                      <a:pt x="308" y="367"/>
                    </a:cubicBezTo>
                    <a:cubicBezTo>
                      <a:pt x="305" y="368"/>
                      <a:pt x="297" y="370"/>
                      <a:pt x="297" y="370"/>
                    </a:cubicBezTo>
                    <a:cubicBezTo>
                      <a:pt x="297" y="370"/>
                      <a:pt x="296" y="371"/>
                      <a:pt x="295" y="372"/>
                    </a:cubicBezTo>
                    <a:cubicBezTo>
                      <a:pt x="293" y="372"/>
                      <a:pt x="289" y="374"/>
                      <a:pt x="288" y="374"/>
                    </a:cubicBezTo>
                    <a:cubicBezTo>
                      <a:pt x="287" y="375"/>
                      <a:pt x="284" y="377"/>
                      <a:pt x="283" y="377"/>
                    </a:cubicBezTo>
                    <a:cubicBezTo>
                      <a:pt x="282" y="377"/>
                      <a:pt x="281" y="378"/>
                      <a:pt x="277" y="378"/>
                    </a:cubicBezTo>
                    <a:cubicBezTo>
                      <a:pt x="272" y="379"/>
                      <a:pt x="271" y="380"/>
                      <a:pt x="271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68" y="373"/>
                      <a:pt x="268" y="373"/>
                      <a:pt x="268" y="373"/>
                    </a:cubicBezTo>
                    <a:cubicBezTo>
                      <a:pt x="268" y="373"/>
                      <a:pt x="268" y="370"/>
                      <a:pt x="265" y="371"/>
                    </a:cubicBezTo>
                    <a:cubicBezTo>
                      <a:pt x="262" y="372"/>
                      <a:pt x="266" y="371"/>
                      <a:pt x="260" y="372"/>
                    </a:cubicBezTo>
                    <a:cubicBezTo>
                      <a:pt x="255" y="373"/>
                      <a:pt x="252" y="370"/>
                      <a:pt x="252" y="370"/>
                    </a:cubicBezTo>
                    <a:cubicBezTo>
                      <a:pt x="252" y="370"/>
                      <a:pt x="247" y="370"/>
                      <a:pt x="245" y="371"/>
                    </a:cubicBezTo>
                    <a:cubicBezTo>
                      <a:pt x="243" y="371"/>
                      <a:pt x="240" y="371"/>
                      <a:pt x="239" y="371"/>
                    </a:cubicBezTo>
                    <a:cubicBezTo>
                      <a:pt x="238" y="372"/>
                      <a:pt x="238" y="371"/>
                      <a:pt x="235" y="372"/>
                    </a:cubicBezTo>
                    <a:cubicBezTo>
                      <a:pt x="232" y="372"/>
                      <a:pt x="229" y="373"/>
                      <a:pt x="229" y="373"/>
                    </a:cubicBezTo>
                    <a:cubicBezTo>
                      <a:pt x="226" y="371"/>
                      <a:pt x="226" y="371"/>
                      <a:pt x="226" y="371"/>
                    </a:cubicBezTo>
                    <a:cubicBezTo>
                      <a:pt x="226" y="371"/>
                      <a:pt x="223" y="371"/>
                      <a:pt x="222" y="372"/>
                    </a:cubicBezTo>
                    <a:cubicBezTo>
                      <a:pt x="220" y="373"/>
                      <a:pt x="221" y="374"/>
                      <a:pt x="219" y="374"/>
                    </a:cubicBezTo>
                    <a:cubicBezTo>
                      <a:pt x="217" y="374"/>
                      <a:pt x="218" y="375"/>
                      <a:pt x="216" y="374"/>
                    </a:cubicBezTo>
                    <a:cubicBezTo>
                      <a:pt x="213" y="373"/>
                      <a:pt x="211" y="372"/>
                      <a:pt x="211" y="372"/>
                    </a:cubicBezTo>
                    <a:cubicBezTo>
                      <a:pt x="210" y="366"/>
                      <a:pt x="210" y="366"/>
                      <a:pt x="210" y="366"/>
                    </a:cubicBezTo>
                    <a:cubicBezTo>
                      <a:pt x="210" y="366"/>
                      <a:pt x="210" y="366"/>
                      <a:pt x="210" y="363"/>
                    </a:cubicBezTo>
                    <a:cubicBezTo>
                      <a:pt x="209" y="361"/>
                      <a:pt x="208" y="357"/>
                      <a:pt x="208" y="357"/>
                    </a:cubicBezTo>
                    <a:cubicBezTo>
                      <a:pt x="210" y="354"/>
                      <a:pt x="210" y="354"/>
                      <a:pt x="210" y="354"/>
                    </a:cubicBezTo>
                    <a:cubicBezTo>
                      <a:pt x="210" y="354"/>
                      <a:pt x="211" y="356"/>
                      <a:pt x="211" y="357"/>
                    </a:cubicBezTo>
                    <a:cubicBezTo>
                      <a:pt x="211" y="357"/>
                      <a:pt x="211" y="360"/>
                      <a:pt x="212" y="360"/>
                    </a:cubicBezTo>
                    <a:cubicBezTo>
                      <a:pt x="214" y="360"/>
                      <a:pt x="216" y="360"/>
                      <a:pt x="216" y="360"/>
                    </a:cubicBezTo>
                    <a:close/>
                    <a:moveTo>
                      <a:pt x="172" y="319"/>
                    </a:moveTo>
                    <a:cubicBezTo>
                      <a:pt x="172" y="319"/>
                      <a:pt x="172" y="319"/>
                      <a:pt x="172" y="319"/>
                    </a:cubicBezTo>
                    <a:cubicBezTo>
                      <a:pt x="175" y="318"/>
                      <a:pt x="175" y="318"/>
                      <a:pt x="175" y="318"/>
                    </a:cubicBezTo>
                    <a:cubicBezTo>
                      <a:pt x="176" y="321"/>
                      <a:pt x="176" y="321"/>
                      <a:pt x="176" y="321"/>
                    </a:cubicBezTo>
                    <a:cubicBezTo>
                      <a:pt x="179" y="322"/>
                      <a:pt x="179" y="322"/>
                      <a:pt x="179" y="322"/>
                    </a:cubicBezTo>
                    <a:cubicBezTo>
                      <a:pt x="179" y="322"/>
                      <a:pt x="183" y="324"/>
                      <a:pt x="183" y="325"/>
                    </a:cubicBezTo>
                    <a:cubicBezTo>
                      <a:pt x="183" y="325"/>
                      <a:pt x="181" y="328"/>
                      <a:pt x="181" y="328"/>
                    </a:cubicBezTo>
                    <a:cubicBezTo>
                      <a:pt x="181" y="328"/>
                      <a:pt x="181" y="330"/>
                      <a:pt x="181" y="331"/>
                    </a:cubicBezTo>
                    <a:cubicBezTo>
                      <a:pt x="181" y="331"/>
                      <a:pt x="179" y="331"/>
                      <a:pt x="178" y="331"/>
                    </a:cubicBezTo>
                    <a:cubicBezTo>
                      <a:pt x="177" y="330"/>
                      <a:pt x="174" y="329"/>
                      <a:pt x="174" y="329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2" y="319"/>
                      <a:pt x="172" y="319"/>
                      <a:pt x="172" y="319"/>
                    </a:cubicBezTo>
                    <a:close/>
                    <a:moveTo>
                      <a:pt x="92" y="232"/>
                    </a:moveTo>
                    <a:cubicBezTo>
                      <a:pt x="92" y="232"/>
                      <a:pt x="92" y="232"/>
                      <a:pt x="92" y="232"/>
                    </a:cubicBezTo>
                    <a:cubicBezTo>
                      <a:pt x="92" y="232"/>
                      <a:pt x="90" y="232"/>
                      <a:pt x="90" y="232"/>
                    </a:cubicBezTo>
                    <a:cubicBezTo>
                      <a:pt x="89" y="232"/>
                      <a:pt x="88" y="232"/>
                      <a:pt x="87" y="232"/>
                    </a:cubicBezTo>
                    <a:cubicBezTo>
                      <a:pt x="86" y="232"/>
                      <a:pt x="87" y="234"/>
                      <a:pt x="87" y="235"/>
                    </a:cubicBezTo>
                    <a:cubicBezTo>
                      <a:pt x="87" y="235"/>
                      <a:pt x="87" y="237"/>
                      <a:pt x="87" y="238"/>
                    </a:cubicBezTo>
                    <a:cubicBezTo>
                      <a:pt x="86" y="239"/>
                      <a:pt x="85" y="240"/>
                      <a:pt x="85" y="241"/>
                    </a:cubicBezTo>
                    <a:cubicBezTo>
                      <a:pt x="85" y="241"/>
                      <a:pt x="85" y="243"/>
                      <a:pt x="85" y="244"/>
                    </a:cubicBezTo>
                    <a:cubicBezTo>
                      <a:pt x="84" y="244"/>
                      <a:pt x="82" y="246"/>
                      <a:pt x="81" y="246"/>
                    </a:cubicBezTo>
                    <a:cubicBezTo>
                      <a:pt x="80" y="247"/>
                      <a:pt x="78" y="248"/>
                      <a:pt x="78" y="248"/>
                    </a:cubicBezTo>
                    <a:cubicBezTo>
                      <a:pt x="80" y="253"/>
                      <a:pt x="80" y="253"/>
                      <a:pt x="80" y="253"/>
                    </a:cubicBezTo>
                    <a:cubicBezTo>
                      <a:pt x="80" y="253"/>
                      <a:pt x="82" y="252"/>
                      <a:pt x="83" y="253"/>
                    </a:cubicBezTo>
                    <a:cubicBezTo>
                      <a:pt x="84" y="254"/>
                      <a:pt x="87" y="256"/>
                      <a:pt x="88" y="256"/>
                    </a:cubicBezTo>
                    <a:cubicBezTo>
                      <a:pt x="88" y="256"/>
                      <a:pt x="90" y="262"/>
                      <a:pt x="90" y="262"/>
                    </a:cubicBezTo>
                    <a:cubicBezTo>
                      <a:pt x="91" y="263"/>
                      <a:pt x="92" y="262"/>
                      <a:pt x="92" y="262"/>
                    </a:cubicBezTo>
                    <a:cubicBezTo>
                      <a:pt x="92" y="262"/>
                      <a:pt x="94" y="263"/>
                      <a:pt x="95" y="264"/>
                    </a:cubicBezTo>
                    <a:cubicBezTo>
                      <a:pt x="96" y="264"/>
                      <a:pt x="98" y="265"/>
                      <a:pt x="99" y="266"/>
                    </a:cubicBezTo>
                    <a:cubicBezTo>
                      <a:pt x="100" y="266"/>
                      <a:pt x="102" y="269"/>
                      <a:pt x="103" y="269"/>
                    </a:cubicBezTo>
                    <a:cubicBezTo>
                      <a:pt x="104" y="270"/>
                      <a:pt x="106" y="272"/>
                      <a:pt x="106" y="272"/>
                    </a:cubicBezTo>
                    <a:cubicBezTo>
                      <a:pt x="106" y="272"/>
                      <a:pt x="108" y="275"/>
                      <a:pt x="109" y="277"/>
                    </a:cubicBezTo>
                    <a:cubicBezTo>
                      <a:pt x="109" y="278"/>
                      <a:pt x="109" y="278"/>
                      <a:pt x="108" y="279"/>
                    </a:cubicBezTo>
                    <a:cubicBezTo>
                      <a:pt x="107" y="280"/>
                      <a:pt x="107" y="281"/>
                      <a:pt x="106" y="283"/>
                    </a:cubicBezTo>
                    <a:cubicBezTo>
                      <a:pt x="105" y="285"/>
                      <a:pt x="107" y="287"/>
                      <a:pt x="107" y="28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8" y="294"/>
                      <a:pt x="108" y="294"/>
                      <a:pt x="108" y="294"/>
                    </a:cubicBezTo>
                    <a:cubicBezTo>
                      <a:pt x="108" y="294"/>
                      <a:pt x="109" y="295"/>
                      <a:pt x="110" y="295"/>
                    </a:cubicBezTo>
                    <a:cubicBezTo>
                      <a:pt x="111" y="296"/>
                      <a:pt x="111" y="296"/>
                      <a:pt x="111" y="296"/>
                    </a:cubicBezTo>
                    <a:cubicBezTo>
                      <a:pt x="111" y="296"/>
                      <a:pt x="113" y="298"/>
                      <a:pt x="114" y="299"/>
                    </a:cubicBezTo>
                    <a:cubicBezTo>
                      <a:pt x="114" y="300"/>
                      <a:pt x="113" y="301"/>
                      <a:pt x="113" y="302"/>
                    </a:cubicBezTo>
                    <a:cubicBezTo>
                      <a:pt x="113" y="303"/>
                      <a:pt x="114" y="307"/>
                      <a:pt x="114" y="307"/>
                    </a:cubicBezTo>
                    <a:cubicBezTo>
                      <a:pt x="114" y="307"/>
                      <a:pt x="116" y="306"/>
                      <a:pt x="118" y="305"/>
                    </a:cubicBezTo>
                    <a:cubicBezTo>
                      <a:pt x="119" y="305"/>
                      <a:pt x="120" y="306"/>
                      <a:pt x="121" y="306"/>
                    </a:cubicBezTo>
                    <a:cubicBezTo>
                      <a:pt x="122" y="307"/>
                      <a:pt x="122" y="308"/>
                      <a:pt x="122" y="308"/>
                    </a:cubicBezTo>
                    <a:cubicBezTo>
                      <a:pt x="122" y="308"/>
                      <a:pt x="125" y="306"/>
                      <a:pt x="125" y="305"/>
                    </a:cubicBezTo>
                    <a:cubicBezTo>
                      <a:pt x="125" y="305"/>
                      <a:pt x="125" y="303"/>
                      <a:pt x="125" y="303"/>
                    </a:cubicBezTo>
                    <a:cubicBezTo>
                      <a:pt x="125" y="303"/>
                      <a:pt x="125" y="299"/>
                      <a:pt x="125" y="298"/>
                    </a:cubicBezTo>
                    <a:cubicBezTo>
                      <a:pt x="125" y="297"/>
                      <a:pt x="124" y="294"/>
                      <a:pt x="124" y="293"/>
                    </a:cubicBezTo>
                    <a:cubicBezTo>
                      <a:pt x="124" y="293"/>
                      <a:pt x="125" y="291"/>
                      <a:pt x="125" y="291"/>
                    </a:cubicBezTo>
                    <a:cubicBezTo>
                      <a:pt x="125" y="291"/>
                      <a:pt x="128" y="290"/>
                      <a:pt x="129" y="290"/>
                    </a:cubicBezTo>
                    <a:cubicBezTo>
                      <a:pt x="130" y="290"/>
                      <a:pt x="131" y="291"/>
                      <a:pt x="132" y="292"/>
                    </a:cubicBezTo>
                    <a:cubicBezTo>
                      <a:pt x="132" y="293"/>
                      <a:pt x="132" y="297"/>
                      <a:pt x="132" y="297"/>
                    </a:cubicBezTo>
                    <a:cubicBezTo>
                      <a:pt x="138" y="298"/>
                      <a:pt x="138" y="298"/>
                      <a:pt x="138" y="298"/>
                    </a:cubicBezTo>
                    <a:cubicBezTo>
                      <a:pt x="138" y="298"/>
                      <a:pt x="140" y="299"/>
                      <a:pt x="140" y="299"/>
                    </a:cubicBezTo>
                    <a:cubicBezTo>
                      <a:pt x="140" y="300"/>
                      <a:pt x="141" y="302"/>
                      <a:pt x="142" y="303"/>
                    </a:cubicBezTo>
                    <a:cubicBezTo>
                      <a:pt x="143" y="304"/>
                      <a:pt x="144" y="305"/>
                      <a:pt x="144" y="305"/>
                    </a:cubicBezTo>
                    <a:cubicBezTo>
                      <a:pt x="144" y="305"/>
                      <a:pt x="146" y="310"/>
                      <a:pt x="147" y="311"/>
                    </a:cubicBezTo>
                    <a:cubicBezTo>
                      <a:pt x="147" y="312"/>
                      <a:pt x="147" y="314"/>
                      <a:pt x="147" y="316"/>
                    </a:cubicBezTo>
                    <a:cubicBezTo>
                      <a:pt x="147" y="318"/>
                      <a:pt x="147" y="318"/>
                      <a:pt x="147" y="318"/>
                    </a:cubicBezTo>
                    <a:cubicBezTo>
                      <a:pt x="147" y="318"/>
                      <a:pt x="150" y="319"/>
                      <a:pt x="151" y="320"/>
                    </a:cubicBezTo>
                    <a:cubicBezTo>
                      <a:pt x="153" y="321"/>
                      <a:pt x="152" y="320"/>
                      <a:pt x="153" y="319"/>
                    </a:cubicBezTo>
                    <a:cubicBezTo>
                      <a:pt x="154" y="318"/>
                      <a:pt x="153" y="317"/>
                      <a:pt x="153" y="316"/>
                    </a:cubicBezTo>
                    <a:cubicBezTo>
                      <a:pt x="153" y="315"/>
                      <a:pt x="153" y="313"/>
                      <a:pt x="152" y="311"/>
                    </a:cubicBezTo>
                    <a:cubicBezTo>
                      <a:pt x="152" y="310"/>
                      <a:pt x="152" y="309"/>
                      <a:pt x="152" y="309"/>
                    </a:cubicBezTo>
                    <a:cubicBezTo>
                      <a:pt x="152" y="309"/>
                      <a:pt x="153" y="307"/>
                      <a:pt x="153" y="306"/>
                    </a:cubicBezTo>
                    <a:cubicBezTo>
                      <a:pt x="153" y="306"/>
                      <a:pt x="153" y="304"/>
                      <a:pt x="153" y="303"/>
                    </a:cubicBezTo>
                    <a:cubicBezTo>
                      <a:pt x="153" y="302"/>
                      <a:pt x="155" y="301"/>
                      <a:pt x="155" y="301"/>
                    </a:cubicBezTo>
                    <a:cubicBezTo>
                      <a:pt x="155" y="301"/>
                      <a:pt x="155" y="300"/>
                      <a:pt x="156" y="298"/>
                    </a:cubicBezTo>
                    <a:cubicBezTo>
                      <a:pt x="157" y="297"/>
                      <a:pt x="156" y="298"/>
                      <a:pt x="157" y="298"/>
                    </a:cubicBezTo>
                    <a:cubicBezTo>
                      <a:pt x="158" y="297"/>
                      <a:pt x="159" y="297"/>
                      <a:pt x="161" y="297"/>
                    </a:cubicBezTo>
                    <a:cubicBezTo>
                      <a:pt x="162" y="297"/>
                      <a:pt x="163" y="298"/>
                      <a:pt x="163" y="298"/>
                    </a:cubicBezTo>
                    <a:cubicBezTo>
                      <a:pt x="165" y="301"/>
                      <a:pt x="165" y="301"/>
                      <a:pt x="165" y="301"/>
                    </a:cubicBezTo>
                    <a:cubicBezTo>
                      <a:pt x="165" y="301"/>
                      <a:pt x="165" y="301"/>
                      <a:pt x="165" y="302"/>
                    </a:cubicBezTo>
                    <a:cubicBezTo>
                      <a:pt x="165" y="303"/>
                      <a:pt x="167" y="305"/>
                      <a:pt x="167" y="305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9"/>
                      <a:pt x="171" y="309"/>
                    </a:cubicBezTo>
                    <a:cubicBezTo>
                      <a:pt x="171" y="310"/>
                      <a:pt x="172" y="312"/>
                      <a:pt x="173" y="313"/>
                    </a:cubicBezTo>
                    <a:cubicBezTo>
                      <a:pt x="174" y="315"/>
                      <a:pt x="173" y="312"/>
                      <a:pt x="174" y="312"/>
                    </a:cubicBezTo>
                    <a:cubicBezTo>
                      <a:pt x="174" y="311"/>
                      <a:pt x="175" y="310"/>
                      <a:pt x="175" y="310"/>
                    </a:cubicBezTo>
                    <a:cubicBezTo>
                      <a:pt x="177" y="313"/>
                      <a:pt x="177" y="313"/>
                      <a:pt x="177" y="313"/>
                    </a:cubicBezTo>
                    <a:cubicBezTo>
                      <a:pt x="177" y="313"/>
                      <a:pt x="181" y="314"/>
                      <a:pt x="182" y="314"/>
                    </a:cubicBezTo>
                    <a:cubicBezTo>
                      <a:pt x="183" y="313"/>
                      <a:pt x="184" y="312"/>
                      <a:pt x="184" y="312"/>
                    </a:cubicBezTo>
                    <a:cubicBezTo>
                      <a:pt x="182" y="310"/>
                      <a:pt x="182" y="310"/>
                      <a:pt x="182" y="310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80" y="307"/>
                      <a:pt x="177" y="304"/>
                      <a:pt x="176" y="304"/>
                    </a:cubicBezTo>
                    <a:cubicBezTo>
                      <a:pt x="175" y="303"/>
                      <a:pt x="174" y="302"/>
                      <a:pt x="174" y="301"/>
                    </a:cubicBezTo>
                    <a:cubicBezTo>
                      <a:pt x="173" y="300"/>
                      <a:pt x="173" y="298"/>
                      <a:pt x="173" y="298"/>
                    </a:cubicBezTo>
                    <a:cubicBezTo>
                      <a:pt x="174" y="297"/>
                      <a:pt x="174" y="295"/>
                      <a:pt x="175" y="293"/>
                    </a:cubicBezTo>
                    <a:cubicBezTo>
                      <a:pt x="176" y="291"/>
                      <a:pt x="174" y="293"/>
                      <a:pt x="174" y="293"/>
                    </a:cubicBezTo>
                    <a:cubicBezTo>
                      <a:pt x="174" y="293"/>
                      <a:pt x="172" y="290"/>
                      <a:pt x="173" y="289"/>
                    </a:cubicBezTo>
                    <a:cubicBezTo>
                      <a:pt x="173" y="289"/>
                      <a:pt x="169" y="283"/>
                      <a:pt x="169" y="283"/>
                    </a:cubicBezTo>
                    <a:cubicBezTo>
                      <a:pt x="169" y="283"/>
                      <a:pt x="168" y="281"/>
                      <a:pt x="168" y="281"/>
                    </a:cubicBezTo>
                    <a:cubicBezTo>
                      <a:pt x="168" y="281"/>
                      <a:pt x="165" y="279"/>
                      <a:pt x="164" y="279"/>
                    </a:cubicBezTo>
                    <a:cubicBezTo>
                      <a:pt x="163" y="278"/>
                      <a:pt x="162" y="277"/>
                      <a:pt x="162" y="277"/>
                    </a:cubicBezTo>
                    <a:cubicBezTo>
                      <a:pt x="162" y="276"/>
                      <a:pt x="162" y="274"/>
                      <a:pt x="162" y="273"/>
                    </a:cubicBezTo>
                    <a:cubicBezTo>
                      <a:pt x="161" y="272"/>
                      <a:pt x="160" y="270"/>
                      <a:pt x="159" y="269"/>
                    </a:cubicBezTo>
                    <a:cubicBezTo>
                      <a:pt x="158" y="268"/>
                      <a:pt x="157" y="266"/>
                      <a:pt x="156" y="264"/>
                    </a:cubicBezTo>
                    <a:cubicBezTo>
                      <a:pt x="155" y="263"/>
                      <a:pt x="154" y="261"/>
                      <a:pt x="154" y="261"/>
                    </a:cubicBezTo>
                    <a:cubicBezTo>
                      <a:pt x="153" y="257"/>
                      <a:pt x="153" y="257"/>
                      <a:pt x="153" y="257"/>
                    </a:cubicBezTo>
                    <a:cubicBezTo>
                      <a:pt x="153" y="255"/>
                      <a:pt x="153" y="255"/>
                      <a:pt x="153" y="255"/>
                    </a:cubicBezTo>
                    <a:cubicBezTo>
                      <a:pt x="156" y="257"/>
                      <a:pt x="156" y="257"/>
                      <a:pt x="156" y="257"/>
                    </a:cubicBezTo>
                    <a:cubicBezTo>
                      <a:pt x="156" y="257"/>
                      <a:pt x="158" y="256"/>
                      <a:pt x="159" y="256"/>
                    </a:cubicBezTo>
                    <a:cubicBezTo>
                      <a:pt x="160" y="256"/>
                      <a:pt x="163" y="257"/>
                      <a:pt x="163" y="257"/>
                    </a:cubicBezTo>
                    <a:cubicBezTo>
                      <a:pt x="163" y="257"/>
                      <a:pt x="165" y="258"/>
                      <a:pt x="166" y="258"/>
                    </a:cubicBezTo>
                    <a:cubicBezTo>
                      <a:pt x="166" y="258"/>
                      <a:pt x="167" y="259"/>
                      <a:pt x="168" y="258"/>
                    </a:cubicBezTo>
                    <a:cubicBezTo>
                      <a:pt x="169" y="258"/>
                      <a:pt x="170" y="260"/>
                      <a:pt x="170" y="261"/>
                    </a:cubicBezTo>
                    <a:cubicBezTo>
                      <a:pt x="170" y="262"/>
                      <a:pt x="169" y="263"/>
                      <a:pt x="169" y="263"/>
                    </a:cubicBezTo>
                    <a:cubicBezTo>
                      <a:pt x="169" y="264"/>
                      <a:pt x="169" y="265"/>
                      <a:pt x="169" y="265"/>
                    </a:cubicBezTo>
                    <a:cubicBezTo>
                      <a:pt x="169" y="265"/>
                      <a:pt x="171" y="266"/>
                      <a:pt x="172" y="266"/>
                    </a:cubicBezTo>
                    <a:cubicBezTo>
                      <a:pt x="172" y="267"/>
                      <a:pt x="171" y="268"/>
                      <a:pt x="171" y="268"/>
                    </a:cubicBezTo>
                    <a:cubicBezTo>
                      <a:pt x="171" y="268"/>
                      <a:pt x="171" y="270"/>
                      <a:pt x="171" y="271"/>
                    </a:cubicBezTo>
                    <a:cubicBezTo>
                      <a:pt x="172" y="271"/>
                      <a:pt x="173" y="269"/>
                      <a:pt x="173" y="269"/>
                    </a:cubicBezTo>
                    <a:cubicBezTo>
                      <a:pt x="173" y="269"/>
                      <a:pt x="174" y="267"/>
                      <a:pt x="174" y="266"/>
                    </a:cubicBezTo>
                    <a:cubicBezTo>
                      <a:pt x="174" y="265"/>
                      <a:pt x="176" y="264"/>
                      <a:pt x="176" y="264"/>
                    </a:cubicBezTo>
                    <a:cubicBezTo>
                      <a:pt x="178" y="260"/>
                      <a:pt x="178" y="260"/>
                      <a:pt x="178" y="260"/>
                    </a:cubicBezTo>
                    <a:cubicBezTo>
                      <a:pt x="180" y="258"/>
                      <a:pt x="180" y="258"/>
                      <a:pt x="180" y="258"/>
                    </a:cubicBezTo>
                    <a:cubicBezTo>
                      <a:pt x="180" y="258"/>
                      <a:pt x="184" y="257"/>
                      <a:pt x="185" y="256"/>
                    </a:cubicBezTo>
                    <a:cubicBezTo>
                      <a:pt x="186" y="255"/>
                      <a:pt x="186" y="256"/>
                      <a:pt x="186" y="255"/>
                    </a:cubicBezTo>
                    <a:cubicBezTo>
                      <a:pt x="187" y="255"/>
                      <a:pt x="187" y="253"/>
                      <a:pt x="187" y="253"/>
                    </a:cubicBezTo>
                    <a:cubicBezTo>
                      <a:pt x="185" y="251"/>
                      <a:pt x="185" y="251"/>
                      <a:pt x="185" y="251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80" y="250"/>
                      <a:pt x="180" y="250"/>
                      <a:pt x="180" y="250"/>
                    </a:cubicBezTo>
                    <a:cubicBezTo>
                      <a:pt x="180" y="250"/>
                      <a:pt x="180" y="250"/>
                      <a:pt x="181" y="250"/>
                    </a:cubicBezTo>
                    <a:cubicBezTo>
                      <a:pt x="181" y="250"/>
                      <a:pt x="181" y="246"/>
                      <a:pt x="181" y="246"/>
                    </a:cubicBezTo>
                    <a:cubicBezTo>
                      <a:pt x="181" y="246"/>
                      <a:pt x="179" y="247"/>
                      <a:pt x="178" y="247"/>
                    </a:cubicBezTo>
                    <a:cubicBezTo>
                      <a:pt x="177" y="247"/>
                      <a:pt x="178" y="250"/>
                      <a:pt x="178" y="250"/>
                    </a:cubicBezTo>
                    <a:cubicBezTo>
                      <a:pt x="178" y="250"/>
                      <a:pt x="173" y="249"/>
                      <a:pt x="172" y="249"/>
                    </a:cubicBezTo>
                    <a:cubicBezTo>
                      <a:pt x="171" y="248"/>
                      <a:pt x="171" y="247"/>
                      <a:pt x="171" y="247"/>
                    </a:cubicBezTo>
                    <a:cubicBezTo>
                      <a:pt x="170" y="246"/>
                      <a:pt x="172" y="243"/>
                      <a:pt x="172" y="243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73" y="239"/>
                      <a:pt x="168" y="238"/>
                      <a:pt x="168" y="237"/>
                    </a:cubicBezTo>
                    <a:cubicBezTo>
                      <a:pt x="168" y="236"/>
                      <a:pt x="163" y="239"/>
                      <a:pt x="161" y="237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8" y="233"/>
                      <a:pt x="158" y="233"/>
                      <a:pt x="158" y="233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6" y="233"/>
                      <a:pt x="153" y="234"/>
                      <a:pt x="152" y="234"/>
                    </a:cubicBezTo>
                    <a:cubicBezTo>
                      <a:pt x="151" y="234"/>
                      <a:pt x="151" y="232"/>
                      <a:pt x="151" y="232"/>
                    </a:cubicBezTo>
                    <a:cubicBezTo>
                      <a:pt x="146" y="230"/>
                      <a:pt x="146" y="230"/>
                      <a:pt x="146" y="230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35" y="228"/>
                      <a:pt x="133" y="227"/>
                    </a:cubicBezTo>
                    <a:cubicBezTo>
                      <a:pt x="132" y="227"/>
                      <a:pt x="127" y="226"/>
                      <a:pt x="125" y="226"/>
                    </a:cubicBezTo>
                    <a:cubicBezTo>
                      <a:pt x="123" y="226"/>
                      <a:pt x="121" y="226"/>
                      <a:pt x="119" y="225"/>
                    </a:cubicBezTo>
                    <a:cubicBezTo>
                      <a:pt x="118" y="224"/>
                      <a:pt x="115" y="223"/>
                      <a:pt x="115" y="223"/>
                    </a:cubicBezTo>
                    <a:cubicBezTo>
                      <a:pt x="115" y="223"/>
                      <a:pt x="109" y="221"/>
                      <a:pt x="109" y="221"/>
                    </a:cubicBezTo>
                    <a:cubicBezTo>
                      <a:pt x="108" y="221"/>
                      <a:pt x="107" y="221"/>
                      <a:pt x="107" y="221"/>
                    </a:cubicBezTo>
                    <a:cubicBezTo>
                      <a:pt x="106" y="221"/>
                      <a:pt x="104" y="224"/>
                      <a:pt x="102" y="225"/>
                    </a:cubicBezTo>
                    <a:cubicBezTo>
                      <a:pt x="101" y="225"/>
                      <a:pt x="101" y="228"/>
                      <a:pt x="100" y="229"/>
                    </a:cubicBezTo>
                    <a:cubicBezTo>
                      <a:pt x="100" y="231"/>
                      <a:pt x="99" y="232"/>
                      <a:pt x="98" y="232"/>
                    </a:cubicBezTo>
                    <a:cubicBezTo>
                      <a:pt x="98" y="233"/>
                      <a:pt x="92" y="231"/>
                      <a:pt x="92" y="232"/>
                    </a:cubicBezTo>
                    <a:close/>
                    <a:moveTo>
                      <a:pt x="60" y="252"/>
                    </a:move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2"/>
                      <a:pt x="62" y="251"/>
                      <a:pt x="62" y="252"/>
                    </a:cubicBezTo>
                    <a:cubicBezTo>
                      <a:pt x="62" y="252"/>
                      <a:pt x="63" y="253"/>
                      <a:pt x="63" y="254"/>
                    </a:cubicBezTo>
                    <a:cubicBezTo>
                      <a:pt x="64" y="254"/>
                      <a:pt x="66" y="256"/>
                      <a:pt x="67" y="256"/>
                    </a:cubicBezTo>
                    <a:cubicBezTo>
                      <a:pt x="68" y="256"/>
                      <a:pt x="71" y="256"/>
                      <a:pt x="71" y="256"/>
                    </a:cubicBezTo>
                    <a:cubicBezTo>
                      <a:pt x="74" y="259"/>
                      <a:pt x="74" y="259"/>
                      <a:pt x="74" y="259"/>
                    </a:cubicBezTo>
                    <a:cubicBezTo>
                      <a:pt x="74" y="259"/>
                      <a:pt x="77" y="260"/>
                      <a:pt x="77" y="261"/>
                    </a:cubicBezTo>
                    <a:cubicBezTo>
                      <a:pt x="77" y="261"/>
                      <a:pt x="72" y="264"/>
                      <a:pt x="72" y="264"/>
                    </a:cubicBezTo>
                    <a:cubicBezTo>
                      <a:pt x="71" y="265"/>
                      <a:pt x="71" y="265"/>
                      <a:pt x="71" y="265"/>
                    </a:cubicBezTo>
                    <a:cubicBezTo>
                      <a:pt x="71" y="265"/>
                      <a:pt x="71" y="267"/>
                      <a:pt x="69" y="266"/>
                    </a:cubicBezTo>
                    <a:cubicBezTo>
                      <a:pt x="68" y="266"/>
                      <a:pt x="67" y="266"/>
                      <a:pt x="66" y="265"/>
                    </a:cubicBezTo>
                    <a:cubicBezTo>
                      <a:pt x="66" y="264"/>
                      <a:pt x="66" y="264"/>
                      <a:pt x="65" y="263"/>
                    </a:cubicBezTo>
                    <a:cubicBezTo>
                      <a:pt x="63" y="262"/>
                      <a:pt x="59" y="259"/>
                      <a:pt x="59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54"/>
                      <a:pt x="59" y="254"/>
                      <a:pt x="59" y="254"/>
                    </a:cubicBezTo>
                    <a:cubicBezTo>
                      <a:pt x="60" y="252"/>
                      <a:pt x="60" y="252"/>
                      <a:pt x="60" y="252"/>
                    </a:cubicBezTo>
                    <a:close/>
                    <a:moveTo>
                      <a:pt x="48" y="234"/>
                    </a:moveTo>
                    <a:cubicBezTo>
                      <a:pt x="48" y="234"/>
                      <a:pt x="48" y="234"/>
                      <a:pt x="48" y="234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3" y="234"/>
                      <a:pt x="43" y="234"/>
                      <a:pt x="43" y="234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8" y="237"/>
                      <a:pt x="48" y="237"/>
                      <a:pt x="48" y="237"/>
                    </a:cubicBezTo>
                    <a:cubicBezTo>
                      <a:pt x="50" y="240"/>
                      <a:pt x="50" y="240"/>
                      <a:pt x="50" y="240"/>
                    </a:cubicBezTo>
                    <a:cubicBezTo>
                      <a:pt x="52" y="244"/>
                      <a:pt x="52" y="244"/>
                      <a:pt x="52" y="244"/>
                    </a:cubicBezTo>
                    <a:cubicBezTo>
                      <a:pt x="52" y="244"/>
                      <a:pt x="54" y="242"/>
                      <a:pt x="55" y="241"/>
                    </a:cubicBezTo>
                    <a:cubicBezTo>
                      <a:pt x="56" y="241"/>
                      <a:pt x="60" y="244"/>
                      <a:pt x="60" y="244"/>
                    </a:cubicBezTo>
                    <a:cubicBezTo>
                      <a:pt x="60" y="244"/>
                      <a:pt x="64" y="242"/>
                      <a:pt x="65" y="242"/>
                    </a:cubicBezTo>
                    <a:cubicBezTo>
                      <a:pt x="66" y="242"/>
                      <a:pt x="63" y="239"/>
                      <a:pt x="63" y="239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58" y="234"/>
                      <a:pt x="58" y="234"/>
                      <a:pt x="58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5" y="229"/>
                      <a:pt x="55" y="231"/>
                      <a:pt x="57" y="230"/>
                    </a:cubicBezTo>
                    <a:cubicBezTo>
                      <a:pt x="59" y="230"/>
                      <a:pt x="59" y="230"/>
                      <a:pt x="59" y="229"/>
                    </a:cubicBezTo>
                    <a:cubicBezTo>
                      <a:pt x="60" y="229"/>
                      <a:pt x="59" y="228"/>
                      <a:pt x="59" y="228"/>
                    </a:cubicBezTo>
                    <a:cubicBezTo>
                      <a:pt x="56" y="226"/>
                      <a:pt x="56" y="226"/>
                      <a:pt x="56" y="226"/>
                    </a:cubicBezTo>
                    <a:cubicBezTo>
                      <a:pt x="57" y="223"/>
                      <a:pt x="57" y="223"/>
                      <a:pt x="57" y="223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3" y="224"/>
                      <a:pt x="53" y="224"/>
                      <a:pt x="53" y="224"/>
                    </a:cubicBezTo>
                    <a:cubicBezTo>
                      <a:pt x="50" y="223"/>
                      <a:pt x="50" y="223"/>
                      <a:pt x="50" y="223"/>
                    </a:cubicBezTo>
                    <a:cubicBezTo>
                      <a:pt x="50" y="223"/>
                      <a:pt x="49" y="225"/>
                      <a:pt x="49" y="225"/>
                    </a:cubicBezTo>
                    <a:cubicBezTo>
                      <a:pt x="49" y="226"/>
                      <a:pt x="50" y="229"/>
                      <a:pt x="50" y="229"/>
                    </a:cubicBezTo>
                    <a:cubicBezTo>
                      <a:pt x="48" y="234"/>
                      <a:pt x="48" y="234"/>
                      <a:pt x="48" y="234"/>
                    </a:cubicBezTo>
                    <a:close/>
                    <a:moveTo>
                      <a:pt x="11" y="161"/>
                    </a:moveTo>
                    <a:cubicBezTo>
                      <a:pt x="11" y="161"/>
                      <a:pt x="11" y="161"/>
                      <a:pt x="11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2"/>
                      <a:pt x="10" y="163"/>
                    </a:cubicBezTo>
                    <a:cubicBezTo>
                      <a:pt x="11" y="164"/>
                      <a:pt x="13" y="170"/>
                      <a:pt x="13" y="170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2" y="176"/>
                      <a:pt x="24" y="179"/>
                      <a:pt x="21" y="178"/>
                    </a:cubicBezTo>
                    <a:cubicBezTo>
                      <a:pt x="18" y="177"/>
                      <a:pt x="15" y="175"/>
                      <a:pt x="14" y="174"/>
                    </a:cubicBezTo>
                    <a:cubicBezTo>
                      <a:pt x="12" y="174"/>
                      <a:pt x="10" y="173"/>
                      <a:pt x="10" y="173"/>
                    </a:cubicBezTo>
                    <a:cubicBezTo>
                      <a:pt x="10" y="173"/>
                      <a:pt x="9" y="168"/>
                      <a:pt x="9" y="167"/>
                    </a:cubicBezTo>
                    <a:cubicBezTo>
                      <a:pt x="8" y="167"/>
                      <a:pt x="6" y="166"/>
                      <a:pt x="6" y="16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0" y="159"/>
                      <a:pt x="1" y="158"/>
                    </a:cubicBezTo>
                    <a:cubicBezTo>
                      <a:pt x="1" y="158"/>
                      <a:pt x="1" y="156"/>
                      <a:pt x="3" y="156"/>
                    </a:cubicBezTo>
                    <a:cubicBezTo>
                      <a:pt x="4" y="155"/>
                      <a:pt x="7" y="155"/>
                      <a:pt x="7" y="155"/>
                    </a:cubicBezTo>
                    <a:cubicBezTo>
                      <a:pt x="7" y="155"/>
                      <a:pt x="7" y="152"/>
                      <a:pt x="8" y="153"/>
                    </a:cubicBezTo>
                    <a:cubicBezTo>
                      <a:pt x="9" y="154"/>
                      <a:pt x="11" y="157"/>
                      <a:pt x="11" y="157"/>
                    </a:cubicBezTo>
                    <a:lnTo>
                      <a:pt x="11" y="161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7" name="Freeform 210">
                <a:extLst>
                  <a:ext uri="{FF2B5EF4-FFF2-40B4-BE49-F238E27FC236}">
                    <a16:creationId xmlns:a16="http://schemas.microsoft.com/office/drawing/2014/main" id="{52EE572F-7639-2FE7-697C-76722715A1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52996" y="3346479"/>
                <a:ext cx="1810762" cy="943961"/>
              </a:xfrm>
              <a:custGeom>
                <a:avLst/>
                <a:gdLst>
                  <a:gd name="T0" fmla="*/ 742 w 794"/>
                  <a:gd name="T1" fmla="*/ 116 h 427"/>
                  <a:gd name="T2" fmla="*/ 780 w 794"/>
                  <a:gd name="T3" fmla="*/ 173 h 427"/>
                  <a:gd name="T4" fmla="*/ 770 w 794"/>
                  <a:gd name="T5" fmla="*/ 188 h 427"/>
                  <a:gd name="T6" fmla="*/ 699 w 794"/>
                  <a:gd name="T7" fmla="*/ 222 h 427"/>
                  <a:gd name="T8" fmla="*/ 627 w 794"/>
                  <a:gd name="T9" fmla="*/ 256 h 427"/>
                  <a:gd name="T10" fmla="*/ 498 w 794"/>
                  <a:gd name="T11" fmla="*/ 320 h 427"/>
                  <a:gd name="T12" fmla="*/ 472 w 794"/>
                  <a:gd name="T13" fmla="*/ 373 h 427"/>
                  <a:gd name="T14" fmla="*/ 438 w 794"/>
                  <a:gd name="T15" fmla="*/ 333 h 427"/>
                  <a:gd name="T16" fmla="*/ 374 w 794"/>
                  <a:gd name="T17" fmla="*/ 377 h 427"/>
                  <a:gd name="T18" fmla="*/ 261 w 794"/>
                  <a:gd name="T19" fmla="*/ 378 h 427"/>
                  <a:gd name="T20" fmla="*/ 178 w 794"/>
                  <a:gd name="T21" fmla="*/ 417 h 427"/>
                  <a:gd name="T22" fmla="*/ 129 w 794"/>
                  <a:gd name="T23" fmla="*/ 413 h 427"/>
                  <a:gd name="T24" fmla="*/ 100 w 794"/>
                  <a:gd name="T25" fmla="*/ 401 h 427"/>
                  <a:gd name="T26" fmla="*/ 84 w 794"/>
                  <a:gd name="T27" fmla="*/ 373 h 427"/>
                  <a:gd name="T28" fmla="*/ 94 w 794"/>
                  <a:gd name="T29" fmla="*/ 369 h 427"/>
                  <a:gd name="T30" fmla="*/ 66 w 794"/>
                  <a:gd name="T31" fmla="*/ 348 h 427"/>
                  <a:gd name="T32" fmla="*/ 45 w 794"/>
                  <a:gd name="T33" fmla="*/ 343 h 427"/>
                  <a:gd name="T34" fmla="*/ 49 w 794"/>
                  <a:gd name="T35" fmla="*/ 326 h 427"/>
                  <a:gd name="T36" fmla="*/ 70 w 794"/>
                  <a:gd name="T37" fmla="*/ 333 h 427"/>
                  <a:gd name="T38" fmla="*/ 65 w 794"/>
                  <a:gd name="T39" fmla="*/ 316 h 427"/>
                  <a:gd name="T40" fmla="*/ 55 w 794"/>
                  <a:gd name="T41" fmla="*/ 299 h 427"/>
                  <a:gd name="T42" fmla="*/ 43 w 794"/>
                  <a:gd name="T43" fmla="*/ 278 h 427"/>
                  <a:gd name="T44" fmla="*/ 22 w 794"/>
                  <a:gd name="T45" fmla="*/ 277 h 427"/>
                  <a:gd name="T46" fmla="*/ 22 w 794"/>
                  <a:gd name="T47" fmla="*/ 246 h 427"/>
                  <a:gd name="T48" fmla="*/ 47 w 794"/>
                  <a:gd name="T49" fmla="*/ 225 h 427"/>
                  <a:gd name="T50" fmla="*/ 79 w 794"/>
                  <a:gd name="T51" fmla="*/ 220 h 427"/>
                  <a:gd name="T52" fmla="*/ 83 w 794"/>
                  <a:gd name="T53" fmla="*/ 218 h 427"/>
                  <a:gd name="T54" fmla="*/ 123 w 794"/>
                  <a:gd name="T55" fmla="*/ 207 h 427"/>
                  <a:gd name="T56" fmla="*/ 120 w 794"/>
                  <a:gd name="T57" fmla="*/ 197 h 427"/>
                  <a:gd name="T58" fmla="*/ 154 w 794"/>
                  <a:gd name="T59" fmla="*/ 177 h 427"/>
                  <a:gd name="T60" fmla="*/ 88 w 794"/>
                  <a:gd name="T61" fmla="*/ 179 h 427"/>
                  <a:gd name="T62" fmla="*/ 48 w 794"/>
                  <a:gd name="T63" fmla="*/ 214 h 427"/>
                  <a:gd name="T64" fmla="*/ 18 w 794"/>
                  <a:gd name="T65" fmla="*/ 248 h 427"/>
                  <a:gd name="T66" fmla="*/ 15 w 794"/>
                  <a:gd name="T67" fmla="*/ 240 h 427"/>
                  <a:gd name="T68" fmla="*/ 33 w 794"/>
                  <a:gd name="T69" fmla="*/ 217 h 427"/>
                  <a:gd name="T70" fmla="*/ 0 w 794"/>
                  <a:gd name="T71" fmla="*/ 217 h 427"/>
                  <a:gd name="T72" fmla="*/ 11 w 794"/>
                  <a:gd name="T73" fmla="*/ 197 h 427"/>
                  <a:gd name="T74" fmla="*/ 18 w 794"/>
                  <a:gd name="T75" fmla="*/ 175 h 427"/>
                  <a:gd name="T76" fmla="*/ 1 w 794"/>
                  <a:gd name="T77" fmla="*/ 162 h 427"/>
                  <a:gd name="T78" fmla="*/ 5 w 794"/>
                  <a:gd name="T79" fmla="*/ 158 h 427"/>
                  <a:gd name="T80" fmla="*/ 32 w 794"/>
                  <a:gd name="T81" fmla="*/ 135 h 427"/>
                  <a:gd name="T82" fmla="*/ 65 w 794"/>
                  <a:gd name="T83" fmla="*/ 131 h 427"/>
                  <a:gd name="T84" fmla="*/ 106 w 794"/>
                  <a:gd name="T85" fmla="*/ 157 h 427"/>
                  <a:gd name="T86" fmla="*/ 159 w 794"/>
                  <a:gd name="T87" fmla="*/ 154 h 427"/>
                  <a:gd name="T88" fmla="*/ 203 w 794"/>
                  <a:gd name="T89" fmla="*/ 143 h 427"/>
                  <a:gd name="T90" fmla="*/ 235 w 794"/>
                  <a:gd name="T91" fmla="*/ 107 h 427"/>
                  <a:gd name="T92" fmla="*/ 325 w 794"/>
                  <a:gd name="T93" fmla="*/ 69 h 427"/>
                  <a:gd name="T94" fmla="*/ 358 w 794"/>
                  <a:gd name="T95" fmla="*/ 81 h 427"/>
                  <a:gd name="T96" fmla="*/ 390 w 794"/>
                  <a:gd name="T97" fmla="*/ 93 h 427"/>
                  <a:gd name="T98" fmla="*/ 427 w 794"/>
                  <a:gd name="T99" fmla="*/ 89 h 427"/>
                  <a:gd name="T100" fmla="*/ 454 w 794"/>
                  <a:gd name="T101" fmla="*/ 87 h 427"/>
                  <a:gd name="T102" fmla="*/ 490 w 794"/>
                  <a:gd name="T103" fmla="*/ 75 h 427"/>
                  <a:gd name="T104" fmla="*/ 516 w 794"/>
                  <a:gd name="T105" fmla="*/ 67 h 427"/>
                  <a:gd name="T106" fmla="*/ 554 w 794"/>
                  <a:gd name="T107" fmla="*/ 51 h 427"/>
                  <a:gd name="T108" fmla="*/ 575 w 794"/>
                  <a:gd name="T109" fmla="*/ 27 h 427"/>
                  <a:gd name="T110" fmla="*/ 606 w 794"/>
                  <a:gd name="T111" fmla="*/ 14 h 427"/>
                  <a:gd name="T112" fmla="*/ 642 w 794"/>
                  <a:gd name="T113" fmla="*/ 9 h 427"/>
                  <a:gd name="T114" fmla="*/ 671 w 794"/>
                  <a:gd name="T115" fmla="*/ 16 h 427"/>
                  <a:gd name="T116" fmla="*/ 674 w 794"/>
                  <a:gd name="T117" fmla="*/ 40 h 427"/>
                  <a:gd name="T118" fmla="*/ 685 w 794"/>
                  <a:gd name="T119" fmla="*/ 59 h 427"/>
                  <a:gd name="T120" fmla="*/ 708 w 794"/>
                  <a:gd name="T121" fmla="*/ 58 h 427"/>
                  <a:gd name="T122" fmla="*/ 727 w 794"/>
                  <a:gd name="T123" fmla="*/ 8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4" h="427">
                    <a:moveTo>
                      <a:pt x="727" y="80"/>
                    </a:moveTo>
                    <a:cubicBezTo>
                      <a:pt x="717" y="84"/>
                      <a:pt x="717" y="84"/>
                      <a:pt x="717" y="84"/>
                    </a:cubicBezTo>
                    <a:cubicBezTo>
                      <a:pt x="717" y="86"/>
                      <a:pt x="717" y="86"/>
                      <a:pt x="717" y="86"/>
                    </a:cubicBezTo>
                    <a:cubicBezTo>
                      <a:pt x="723" y="93"/>
                      <a:pt x="723" y="93"/>
                      <a:pt x="723" y="93"/>
                    </a:cubicBezTo>
                    <a:cubicBezTo>
                      <a:pt x="729" y="95"/>
                      <a:pt x="729" y="95"/>
                      <a:pt x="729" y="95"/>
                    </a:cubicBezTo>
                    <a:cubicBezTo>
                      <a:pt x="733" y="105"/>
                      <a:pt x="733" y="105"/>
                      <a:pt x="733" y="105"/>
                    </a:cubicBezTo>
                    <a:cubicBezTo>
                      <a:pt x="742" y="116"/>
                      <a:pt x="742" y="116"/>
                      <a:pt x="742" y="116"/>
                    </a:cubicBezTo>
                    <a:cubicBezTo>
                      <a:pt x="748" y="129"/>
                      <a:pt x="748" y="129"/>
                      <a:pt x="748" y="129"/>
                    </a:cubicBezTo>
                    <a:cubicBezTo>
                      <a:pt x="756" y="130"/>
                      <a:pt x="756" y="130"/>
                      <a:pt x="756" y="130"/>
                    </a:cubicBezTo>
                    <a:cubicBezTo>
                      <a:pt x="758" y="135"/>
                      <a:pt x="756" y="128"/>
                      <a:pt x="756" y="136"/>
                    </a:cubicBezTo>
                    <a:cubicBezTo>
                      <a:pt x="754" y="148"/>
                      <a:pt x="753" y="140"/>
                      <a:pt x="756" y="154"/>
                    </a:cubicBezTo>
                    <a:cubicBezTo>
                      <a:pt x="756" y="158"/>
                      <a:pt x="771" y="156"/>
                      <a:pt x="772" y="156"/>
                    </a:cubicBezTo>
                    <a:cubicBezTo>
                      <a:pt x="771" y="157"/>
                      <a:pt x="777" y="160"/>
                      <a:pt x="775" y="165"/>
                    </a:cubicBezTo>
                    <a:cubicBezTo>
                      <a:pt x="773" y="169"/>
                      <a:pt x="783" y="167"/>
                      <a:pt x="780" y="173"/>
                    </a:cubicBezTo>
                    <a:cubicBezTo>
                      <a:pt x="779" y="175"/>
                      <a:pt x="787" y="173"/>
                      <a:pt x="791" y="175"/>
                    </a:cubicBezTo>
                    <a:cubicBezTo>
                      <a:pt x="794" y="176"/>
                      <a:pt x="794" y="181"/>
                      <a:pt x="793" y="182"/>
                    </a:cubicBezTo>
                    <a:cubicBezTo>
                      <a:pt x="791" y="185"/>
                      <a:pt x="790" y="183"/>
                      <a:pt x="786" y="187"/>
                    </a:cubicBezTo>
                    <a:cubicBezTo>
                      <a:pt x="780" y="191"/>
                      <a:pt x="783" y="194"/>
                      <a:pt x="783" y="195"/>
                    </a:cubicBezTo>
                    <a:cubicBezTo>
                      <a:pt x="782" y="198"/>
                      <a:pt x="780" y="199"/>
                      <a:pt x="779" y="200"/>
                    </a:cubicBezTo>
                    <a:cubicBezTo>
                      <a:pt x="772" y="196"/>
                      <a:pt x="772" y="196"/>
                      <a:pt x="772" y="196"/>
                    </a:cubicBezTo>
                    <a:cubicBezTo>
                      <a:pt x="770" y="188"/>
                      <a:pt x="770" y="188"/>
                      <a:pt x="770" y="188"/>
                    </a:cubicBezTo>
                    <a:cubicBezTo>
                      <a:pt x="761" y="188"/>
                      <a:pt x="761" y="188"/>
                      <a:pt x="761" y="188"/>
                    </a:cubicBezTo>
                    <a:cubicBezTo>
                      <a:pt x="757" y="196"/>
                      <a:pt x="757" y="196"/>
                      <a:pt x="757" y="196"/>
                    </a:cubicBezTo>
                    <a:cubicBezTo>
                      <a:pt x="737" y="198"/>
                      <a:pt x="737" y="198"/>
                      <a:pt x="737" y="198"/>
                    </a:cubicBezTo>
                    <a:cubicBezTo>
                      <a:pt x="730" y="203"/>
                      <a:pt x="726" y="194"/>
                      <a:pt x="722" y="202"/>
                    </a:cubicBezTo>
                    <a:cubicBezTo>
                      <a:pt x="713" y="203"/>
                      <a:pt x="721" y="205"/>
                      <a:pt x="712" y="204"/>
                    </a:cubicBezTo>
                    <a:cubicBezTo>
                      <a:pt x="710" y="204"/>
                      <a:pt x="711" y="216"/>
                      <a:pt x="706" y="219"/>
                    </a:cubicBezTo>
                    <a:cubicBezTo>
                      <a:pt x="703" y="220"/>
                      <a:pt x="703" y="222"/>
                      <a:pt x="699" y="222"/>
                    </a:cubicBezTo>
                    <a:cubicBezTo>
                      <a:pt x="693" y="221"/>
                      <a:pt x="697" y="217"/>
                      <a:pt x="696" y="217"/>
                    </a:cubicBezTo>
                    <a:cubicBezTo>
                      <a:pt x="690" y="216"/>
                      <a:pt x="690" y="216"/>
                      <a:pt x="690" y="216"/>
                    </a:cubicBezTo>
                    <a:cubicBezTo>
                      <a:pt x="685" y="228"/>
                      <a:pt x="685" y="228"/>
                      <a:pt x="685" y="228"/>
                    </a:cubicBezTo>
                    <a:cubicBezTo>
                      <a:pt x="670" y="234"/>
                      <a:pt x="670" y="234"/>
                      <a:pt x="670" y="234"/>
                    </a:cubicBezTo>
                    <a:cubicBezTo>
                      <a:pt x="659" y="240"/>
                      <a:pt x="659" y="240"/>
                      <a:pt x="659" y="240"/>
                    </a:cubicBezTo>
                    <a:cubicBezTo>
                      <a:pt x="638" y="246"/>
                      <a:pt x="638" y="246"/>
                      <a:pt x="638" y="246"/>
                    </a:cubicBezTo>
                    <a:cubicBezTo>
                      <a:pt x="627" y="256"/>
                      <a:pt x="627" y="256"/>
                      <a:pt x="627" y="256"/>
                    </a:cubicBezTo>
                    <a:cubicBezTo>
                      <a:pt x="610" y="261"/>
                      <a:pt x="625" y="261"/>
                      <a:pt x="609" y="276"/>
                    </a:cubicBezTo>
                    <a:cubicBezTo>
                      <a:pt x="598" y="287"/>
                      <a:pt x="580" y="290"/>
                      <a:pt x="564" y="295"/>
                    </a:cubicBezTo>
                    <a:cubicBezTo>
                      <a:pt x="551" y="288"/>
                      <a:pt x="551" y="288"/>
                      <a:pt x="551" y="288"/>
                    </a:cubicBezTo>
                    <a:cubicBezTo>
                      <a:pt x="551" y="288"/>
                      <a:pt x="545" y="290"/>
                      <a:pt x="542" y="290"/>
                    </a:cubicBezTo>
                    <a:cubicBezTo>
                      <a:pt x="539" y="291"/>
                      <a:pt x="529" y="302"/>
                      <a:pt x="529" y="302"/>
                    </a:cubicBezTo>
                    <a:cubicBezTo>
                      <a:pt x="516" y="314"/>
                      <a:pt x="516" y="314"/>
                      <a:pt x="516" y="314"/>
                    </a:cubicBezTo>
                    <a:cubicBezTo>
                      <a:pt x="511" y="317"/>
                      <a:pt x="505" y="320"/>
                      <a:pt x="498" y="320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0" y="314"/>
                      <a:pt x="476" y="319"/>
                      <a:pt x="481" y="326"/>
                    </a:cubicBezTo>
                    <a:cubicBezTo>
                      <a:pt x="483" y="329"/>
                      <a:pt x="481" y="331"/>
                      <a:pt x="482" y="334"/>
                    </a:cubicBezTo>
                    <a:cubicBezTo>
                      <a:pt x="482" y="339"/>
                      <a:pt x="491" y="341"/>
                      <a:pt x="490" y="345"/>
                    </a:cubicBezTo>
                    <a:cubicBezTo>
                      <a:pt x="489" y="347"/>
                      <a:pt x="484" y="347"/>
                      <a:pt x="480" y="350"/>
                    </a:cubicBezTo>
                    <a:cubicBezTo>
                      <a:pt x="477" y="352"/>
                      <a:pt x="483" y="363"/>
                      <a:pt x="481" y="363"/>
                    </a:cubicBezTo>
                    <a:cubicBezTo>
                      <a:pt x="481" y="363"/>
                      <a:pt x="476" y="375"/>
                      <a:pt x="472" y="373"/>
                    </a:cubicBezTo>
                    <a:cubicBezTo>
                      <a:pt x="470" y="371"/>
                      <a:pt x="467" y="368"/>
                      <a:pt x="465" y="364"/>
                    </a:cubicBezTo>
                    <a:cubicBezTo>
                      <a:pt x="463" y="361"/>
                      <a:pt x="456" y="358"/>
                      <a:pt x="455" y="354"/>
                    </a:cubicBezTo>
                    <a:cubicBezTo>
                      <a:pt x="452" y="350"/>
                      <a:pt x="465" y="334"/>
                      <a:pt x="464" y="333"/>
                    </a:cubicBezTo>
                    <a:cubicBezTo>
                      <a:pt x="465" y="330"/>
                      <a:pt x="465" y="330"/>
                      <a:pt x="463" y="324"/>
                    </a:cubicBezTo>
                    <a:cubicBezTo>
                      <a:pt x="463" y="321"/>
                      <a:pt x="454" y="320"/>
                      <a:pt x="452" y="317"/>
                    </a:cubicBezTo>
                    <a:cubicBezTo>
                      <a:pt x="446" y="328"/>
                      <a:pt x="446" y="328"/>
                      <a:pt x="446" y="328"/>
                    </a:cubicBezTo>
                    <a:cubicBezTo>
                      <a:pt x="438" y="333"/>
                      <a:pt x="438" y="333"/>
                      <a:pt x="438" y="333"/>
                    </a:cubicBezTo>
                    <a:cubicBezTo>
                      <a:pt x="430" y="334"/>
                      <a:pt x="443" y="343"/>
                      <a:pt x="437" y="342"/>
                    </a:cubicBezTo>
                    <a:cubicBezTo>
                      <a:pt x="436" y="341"/>
                      <a:pt x="429" y="347"/>
                      <a:pt x="423" y="344"/>
                    </a:cubicBezTo>
                    <a:cubicBezTo>
                      <a:pt x="416" y="340"/>
                      <a:pt x="407" y="339"/>
                      <a:pt x="404" y="339"/>
                    </a:cubicBezTo>
                    <a:cubicBezTo>
                      <a:pt x="395" y="343"/>
                      <a:pt x="395" y="343"/>
                      <a:pt x="395" y="343"/>
                    </a:cubicBezTo>
                    <a:cubicBezTo>
                      <a:pt x="392" y="348"/>
                      <a:pt x="391" y="354"/>
                      <a:pt x="389" y="357"/>
                    </a:cubicBezTo>
                    <a:cubicBezTo>
                      <a:pt x="381" y="368"/>
                      <a:pt x="381" y="368"/>
                      <a:pt x="381" y="368"/>
                    </a:cubicBezTo>
                    <a:cubicBezTo>
                      <a:pt x="370" y="372"/>
                      <a:pt x="379" y="375"/>
                      <a:pt x="374" y="377"/>
                    </a:cubicBezTo>
                    <a:cubicBezTo>
                      <a:pt x="372" y="378"/>
                      <a:pt x="369" y="385"/>
                      <a:pt x="362" y="387"/>
                    </a:cubicBezTo>
                    <a:cubicBezTo>
                      <a:pt x="358" y="388"/>
                      <a:pt x="352" y="393"/>
                      <a:pt x="347" y="393"/>
                    </a:cubicBezTo>
                    <a:cubicBezTo>
                      <a:pt x="345" y="393"/>
                      <a:pt x="334" y="401"/>
                      <a:pt x="333" y="403"/>
                    </a:cubicBezTo>
                    <a:cubicBezTo>
                      <a:pt x="325" y="401"/>
                      <a:pt x="303" y="395"/>
                      <a:pt x="301" y="387"/>
                    </a:cubicBezTo>
                    <a:cubicBezTo>
                      <a:pt x="299" y="380"/>
                      <a:pt x="292" y="390"/>
                      <a:pt x="286" y="383"/>
                    </a:cubicBezTo>
                    <a:cubicBezTo>
                      <a:pt x="271" y="378"/>
                      <a:pt x="271" y="378"/>
                      <a:pt x="271" y="378"/>
                    </a:cubicBezTo>
                    <a:cubicBezTo>
                      <a:pt x="261" y="378"/>
                      <a:pt x="261" y="378"/>
                      <a:pt x="261" y="378"/>
                    </a:cubicBezTo>
                    <a:cubicBezTo>
                      <a:pt x="257" y="378"/>
                      <a:pt x="239" y="380"/>
                      <a:pt x="235" y="382"/>
                    </a:cubicBezTo>
                    <a:cubicBezTo>
                      <a:pt x="238" y="393"/>
                      <a:pt x="237" y="385"/>
                      <a:pt x="237" y="398"/>
                    </a:cubicBezTo>
                    <a:cubicBezTo>
                      <a:pt x="231" y="399"/>
                      <a:pt x="238" y="412"/>
                      <a:pt x="233" y="416"/>
                    </a:cubicBezTo>
                    <a:cubicBezTo>
                      <a:pt x="216" y="420"/>
                      <a:pt x="216" y="420"/>
                      <a:pt x="216" y="420"/>
                    </a:cubicBezTo>
                    <a:cubicBezTo>
                      <a:pt x="206" y="426"/>
                      <a:pt x="206" y="426"/>
                      <a:pt x="206" y="426"/>
                    </a:cubicBezTo>
                    <a:cubicBezTo>
                      <a:pt x="188" y="426"/>
                      <a:pt x="188" y="426"/>
                      <a:pt x="188" y="426"/>
                    </a:cubicBezTo>
                    <a:cubicBezTo>
                      <a:pt x="188" y="427"/>
                      <a:pt x="179" y="421"/>
                      <a:pt x="178" y="417"/>
                    </a:cubicBezTo>
                    <a:cubicBezTo>
                      <a:pt x="173" y="404"/>
                      <a:pt x="176" y="406"/>
                      <a:pt x="172" y="404"/>
                    </a:cubicBezTo>
                    <a:cubicBezTo>
                      <a:pt x="165" y="402"/>
                      <a:pt x="165" y="405"/>
                      <a:pt x="163" y="404"/>
                    </a:cubicBezTo>
                    <a:cubicBezTo>
                      <a:pt x="163" y="403"/>
                      <a:pt x="159" y="404"/>
                      <a:pt x="153" y="409"/>
                    </a:cubicBezTo>
                    <a:cubicBezTo>
                      <a:pt x="151" y="412"/>
                      <a:pt x="147" y="420"/>
                      <a:pt x="145" y="421"/>
                    </a:cubicBezTo>
                    <a:cubicBezTo>
                      <a:pt x="143" y="423"/>
                      <a:pt x="143" y="416"/>
                      <a:pt x="141" y="417"/>
                    </a:cubicBezTo>
                    <a:cubicBezTo>
                      <a:pt x="137" y="419"/>
                      <a:pt x="138" y="413"/>
                      <a:pt x="130" y="418"/>
                    </a:cubicBezTo>
                    <a:cubicBezTo>
                      <a:pt x="127" y="420"/>
                      <a:pt x="117" y="417"/>
                      <a:pt x="129" y="413"/>
                    </a:cubicBezTo>
                    <a:cubicBezTo>
                      <a:pt x="131" y="413"/>
                      <a:pt x="147" y="401"/>
                      <a:pt x="147" y="400"/>
                    </a:cubicBezTo>
                    <a:cubicBezTo>
                      <a:pt x="148" y="398"/>
                      <a:pt x="137" y="393"/>
                      <a:pt x="136" y="393"/>
                    </a:cubicBezTo>
                    <a:cubicBezTo>
                      <a:pt x="135" y="393"/>
                      <a:pt x="130" y="401"/>
                      <a:pt x="125" y="403"/>
                    </a:cubicBezTo>
                    <a:cubicBezTo>
                      <a:pt x="117" y="405"/>
                      <a:pt x="117" y="406"/>
                      <a:pt x="113" y="407"/>
                    </a:cubicBezTo>
                    <a:cubicBezTo>
                      <a:pt x="110" y="408"/>
                      <a:pt x="109" y="404"/>
                      <a:pt x="107" y="405"/>
                    </a:cubicBezTo>
                    <a:cubicBezTo>
                      <a:pt x="104" y="406"/>
                      <a:pt x="104" y="408"/>
                      <a:pt x="102" y="408"/>
                    </a:cubicBezTo>
                    <a:cubicBezTo>
                      <a:pt x="97" y="408"/>
                      <a:pt x="100" y="401"/>
                      <a:pt x="100" y="401"/>
                    </a:cubicBezTo>
                    <a:cubicBezTo>
                      <a:pt x="104" y="399"/>
                      <a:pt x="103" y="401"/>
                      <a:pt x="109" y="399"/>
                    </a:cubicBezTo>
                    <a:cubicBezTo>
                      <a:pt x="111" y="398"/>
                      <a:pt x="117" y="396"/>
                      <a:pt x="117" y="393"/>
                    </a:cubicBezTo>
                    <a:cubicBezTo>
                      <a:pt x="114" y="382"/>
                      <a:pt x="109" y="392"/>
                      <a:pt x="107" y="388"/>
                    </a:cubicBezTo>
                    <a:cubicBezTo>
                      <a:pt x="105" y="384"/>
                      <a:pt x="102" y="386"/>
                      <a:pt x="101" y="384"/>
                    </a:cubicBezTo>
                    <a:cubicBezTo>
                      <a:pt x="99" y="379"/>
                      <a:pt x="99" y="398"/>
                      <a:pt x="95" y="384"/>
                    </a:cubicBezTo>
                    <a:cubicBezTo>
                      <a:pt x="93" y="377"/>
                      <a:pt x="98" y="377"/>
                      <a:pt x="87" y="374"/>
                    </a:cubicBezTo>
                    <a:cubicBezTo>
                      <a:pt x="87" y="374"/>
                      <a:pt x="85" y="373"/>
                      <a:pt x="84" y="373"/>
                    </a:cubicBezTo>
                    <a:cubicBezTo>
                      <a:pt x="84" y="372"/>
                      <a:pt x="85" y="371"/>
                      <a:pt x="85" y="371"/>
                    </a:cubicBezTo>
                    <a:cubicBezTo>
                      <a:pt x="85" y="371"/>
                      <a:pt x="82" y="368"/>
                      <a:pt x="81" y="368"/>
                    </a:cubicBezTo>
                    <a:cubicBezTo>
                      <a:pt x="81" y="368"/>
                      <a:pt x="78" y="370"/>
                      <a:pt x="78" y="370"/>
                    </a:cubicBezTo>
                    <a:cubicBezTo>
                      <a:pt x="78" y="370"/>
                      <a:pt x="77" y="370"/>
                      <a:pt x="76" y="370"/>
                    </a:cubicBezTo>
                    <a:cubicBezTo>
                      <a:pt x="76" y="369"/>
                      <a:pt x="79" y="369"/>
                      <a:pt x="83" y="367"/>
                    </a:cubicBezTo>
                    <a:cubicBezTo>
                      <a:pt x="85" y="367"/>
                      <a:pt x="86" y="370"/>
                      <a:pt x="88" y="370"/>
                    </a:cubicBezTo>
                    <a:cubicBezTo>
                      <a:pt x="90" y="371"/>
                      <a:pt x="94" y="370"/>
                      <a:pt x="94" y="369"/>
                    </a:cubicBezTo>
                    <a:cubicBezTo>
                      <a:pt x="95" y="368"/>
                      <a:pt x="90" y="365"/>
                      <a:pt x="91" y="360"/>
                    </a:cubicBezTo>
                    <a:cubicBezTo>
                      <a:pt x="91" y="358"/>
                      <a:pt x="93" y="358"/>
                      <a:pt x="91" y="357"/>
                    </a:cubicBezTo>
                    <a:cubicBezTo>
                      <a:pt x="89" y="356"/>
                      <a:pt x="89" y="355"/>
                      <a:pt x="89" y="355"/>
                    </a:cubicBezTo>
                    <a:cubicBezTo>
                      <a:pt x="76" y="354"/>
                      <a:pt x="76" y="354"/>
                      <a:pt x="76" y="354"/>
                    </a:cubicBezTo>
                    <a:cubicBezTo>
                      <a:pt x="76" y="354"/>
                      <a:pt x="76" y="354"/>
                      <a:pt x="74" y="353"/>
                    </a:cubicBezTo>
                    <a:cubicBezTo>
                      <a:pt x="72" y="352"/>
                      <a:pt x="70" y="351"/>
                      <a:pt x="70" y="351"/>
                    </a:cubicBezTo>
                    <a:cubicBezTo>
                      <a:pt x="66" y="348"/>
                      <a:pt x="66" y="348"/>
                      <a:pt x="66" y="348"/>
                    </a:cubicBezTo>
                    <a:cubicBezTo>
                      <a:pt x="66" y="348"/>
                      <a:pt x="62" y="349"/>
                      <a:pt x="61" y="349"/>
                    </a:cubicBezTo>
                    <a:cubicBezTo>
                      <a:pt x="61" y="349"/>
                      <a:pt x="62" y="353"/>
                      <a:pt x="62" y="353"/>
                    </a:cubicBezTo>
                    <a:cubicBezTo>
                      <a:pt x="61" y="354"/>
                      <a:pt x="61" y="358"/>
                      <a:pt x="57" y="355"/>
                    </a:cubicBezTo>
                    <a:cubicBezTo>
                      <a:pt x="56" y="354"/>
                      <a:pt x="53" y="351"/>
                      <a:pt x="52" y="351"/>
                    </a:cubicBezTo>
                    <a:cubicBezTo>
                      <a:pt x="51" y="352"/>
                      <a:pt x="47" y="351"/>
                      <a:pt x="47" y="350"/>
                    </a:cubicBezTo>
                    <a:cubicBezTo>
                      <a:pt x="46" y="349"/>
                      <a:pt x="43" y="348"/>
                      <a:pt x="43" y="348"/>
                    </a:cubicBezTo>
                    <a:cubicBezTo>
                      <a:pt x="43" y="348"/>
                      <a:pt x="46" y="344"/>
                      <a:pt x="45" y="343"/>
                    </a:cubicBezTo>
                    <a:cubicBezTo>
                      <a:pt x="44" y="343"/>
                      <a:pt x="50" y="345"/>
                      <a:pt x="50" y="345"/>
                    </a:cubicBezTo>
                    <a:cubicBezTo>
                      <a:pt x="50" y="345"/>
                      <a:pt x="50" y="340"/>
                      <a:pt x="51" y="340"/>
                    </a:cubicBezTo>
                    <a:cubicBezTo>
                      <a:pt x="52" y="339"/>
                      <a:pt x="49" y="339"/>
                      <a:pt x="48" y="338"/>
                    </a:cubicBezTo>
                    <a:cubicBezTo>
                      <a:pt x="47" y="337"/>
                      <a:pt x="46" y="334"/>
                      <a:pt x="46" y="334"/>
                    </a:cubicBezTo>
                    <a:cubicBezTo>
                      <a:pt x="46" y="334"/>
                      <a:pt x="44" y="333"/>
                      <a:pt x="44" y="332"/>
                    </a:cubicBezTo>
                    <a:cubicBezTo>
                      <a:pt x="43" y="328"/>
                      <a:pt x="46" y="325"/>
                      <a:pt x="47" y="325"/>
                    </a:cubicBezTo>
                    <a:cubicBezTo>
                      <a:pt x="48" y="326"/>
                      <a:pt x="48" y="326"/>
                      <a:pt x="49" y="326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51" y="327"/>
                      <a:pt x="53" y="330"/>
                      <a:pt x="53" y="330"/>
                    </a:cubicBezTo>
                    <a:cubicBezTo>
                      <a:pt x="54" y="330"/>
                      <a:pt x="57" y="333"/>
                      <a:pt x="57" y="333"/>
                    </a:cubicBezTo>
                    <a:cubicBezTo>
                      <a:pt x="57" y="333"/>
                      <a:pt x="59" y="337"/>
                      <a:pt x="60" y="338"/>
                    </a:cubicBezTo>
                    <a:cubicBezTo>
                      <a:pt x="61" y="338"/>
                      <a:pt x="61" y="336"/>
                      <a:pt x="63" y="336"/>
                    </a:cubicBezTo>
                    <a:cubicBezTo>
                      <a:pt x="65" y="337"/>
                      <a:pt x="67" y="339"/>
                      <a:pt x="68" y="338"/>
                    </a:cubicBezTo>
                    <a:cubicBezTo>
                      <a:pt x="69" y="338"/>
                      <a:pt x="70" y="333"/>
                      <a:pt x="70" y="333"/>
                    </a:cubicBezTo>
                    <a:cubicBezTo>
                      <a:pt x="70" y="333"/>
                      <a:pt x="64" y="329"/>
                      <a:pt x="63" y="329"/>
                    </a:cubicBezTo>
                    <a:cubicBezTo>
                      <a:pt x="63" y="328"/>
                      <a:pt x="61" y="327"/>
                      <a:pt x="61" y="326"/>
                    </a:cubicBezTo>
                    <a:cubicBezTo>
                      <a:pt x="60" y="326"/>
                      <a:pt x="58" y="325"/>
                      <a:pt x="58" y="325"/>
                    </a:cubicBezTo>
                    <a:cubicBezTo>
                      <a:pt x="58" y="325"/>
                      <a:pt x="57" y="322"/>
                      <a:pt x="57" y="322"/>
                    </a:cubicBezTo>
                    <a:cubicBezTo>
                      <a:pt x="56" y="321"/>
                      <a:pt x="57" y="319"/>
                      <a:pt x="57" y="319"/>
                    </a:cubicBezTo>
                    <a:cubicBezTo>
                      <a:pt x="58" y="318"/>
                      <a:pt x="60" y="317"/>
                      <a:pt x="61" y="317"/>
                    </a:cubicBezTo>
                    <a:cubicBezTo>
                      <a:pt x="62" y="317"/>
                      <a:pt x="65" y="316"/>
                      <a:pt x="65" y="316"/>
                    </a:cubicBezTo>
                    <a:cubicBezTo>
                      <a:pt x="66" y="311"/>
                      <a:pt x="66" y="311"/>
                      <a:pt x="66" y="311"/>
                    </a:cubicBezTo>
                    <a:cubicBezTo>
                      <a:pt x="66" y="311"/>
                      <a:pt x="68" y="307"/>
                      <a:pt x="68" y="307"/>
                    </a:cubicBezTo>
                    <a:cubicBezTo>
                      <a:pt x="67" y="307"/>
                      <a:pt x="60" y="310"/>
                      <a:pt x="60" y="309"/>
                    </a:cubicBezTo>
                    <a:cubicBezTo>
                      <a:pt x="59" y="309"/>
                      <a:pt x="57" y="309"/>
                      <a:pt x="57" y="308"/>
                    </a:cubicBezTo>
                    <a:cubicBezTo>
                      <a:pt x="56" y="307"/>
                      <a:pt x="56" y="305"/>
                      <a:pt x="56" y="304"/>
                    </a:cubicBezTo>
                    <a:cubicBezTo>
                      <a:pt x="56" y="303"/>
                      <a:pt x="57" y="301"/>
                      <a:pt x="57" y="301"/>
                    </a:cubicBezTo>
                    <a:cubicBezTo>
                      <a:pt x="57" y="301"/>
                      <a:pt x="56" y="299"/>
                      <a:pt x="55" y="299"/>
                    </a:cubicBezTo>
                    <a:cubicBezTo>
                      <a:pt x="55" y="298"/>
                      <a:pt x="54" y="296"/>
                      <a:pt x="54" y="296"/>
                    </a:cubicBezTo>
                    <a:cubicBezTo>
                      <a:pt x="54" y="296"/>
                      <a:pt x="47" y="292"/>
                      <a:pt x="47" y="292"/>
                    </a:cubicBezTo>
                    <a:cubicBezTo>
                      <a:pt x="47" y="291"/>
                      <a:pt x="47" y="288"/>
                      <a:pt x="48" y="288"/>
                    </a:cubicBezTo>
                    <a:cubicBezTo>
                      <a:pt x="48" y="287"/>
                      <a:pt x="47" y="285"/>
                      <a:pt x="49" y="283"/>
                    </a:cubicBezTo>
                    <a:cubicBezTo>
                      <a:pt x="52" y="281"/>
                      <a:pt x="54" y="275"/>
                      <a:pt x="54" y="275"/>
                    </a:cubicBezTo>
                    <a:cubicBezTo>
                      <a:pt x="54" y="275"/>
                      <a:pt x="47" y="274"/>
                      <a:pt x="47" y="274"/>
                    </a:cubicBezTo>
                    <a:cubicBezTo>
                      <a:pt x="46" y="274"/>
                      <a:pt x="43" y="278"/>
                      <a:pt x="43" y="278"/>
                    </a:cubicBezTo>
                    <a:cubicBezTo>
                      <a:pt x="43" y="278"/>
                      <a:pt x="39" y="279"/>
                      <a:pt x="39" y="280"/>
                    </a:cubicBezTo>
                    <a:cubicBezTo>
                      <a:pt x="38" y="280"/>
                      <a:pt x="33" y="281"/>
                      <a:pt x="33" y="282"/>
                    </a:cubicBezTo>
                    <a:cubicBezTo>
                      <a:pt x="32" y="282"/>
                      <a:pt x="30" y="284"/>
                      <a:pt x="29" y="284"/>
                    </a:cubicBezTo>
                    <a:cubicBezTo>
                      <a:pt x="28" y="285"/>
                      <a:pt x="24" y="287"/>
                      <a:pt x="24" y="287"/>
                    </a:cubicBezTo>
                    <a:cubicBezTo>
                      <a:pt x="24" y="287"/>
                      <a:pt x="20" y="287"/>
                      <a:pt x="20" y="287"/>
                    </a:cubicBezTo>
                    <a:cubicBezTo>
                      <a:pt x="20" y="286"/>
                      <a:pt x="20" y="279"/>
                      <a:pt x="20" y="279"/>
                    </a:cubicBezTo>
                    <a:cubicBezTo>
                      <a:pt x="20" y="279"/>
                      <a:pt x="22" y="278"/>
                      <a:pt x="22" y="277"/>
                    </a:cubicBezTo>
                    <a:cubicBezTo>
                      <a:pt x="22" y="277"/>
                      <a:pt x="21" y="273"/>
                      <a:pt x="20" y="272"/>
                    </a:cubicBezTo>
                    <a:cubicBezTo>
                      <a:pt x="20" y="272"/>
                      <a:pt x="20" y="267"/>
                      <a:pt x="20" y="266"/>
                    </a:cubicBezTo>
                    <a:cubicBezTo>
                      <a:pt x="20" y="264"/>
                      <a:pt x="19" y="261"/>
                      <a:pt x="19" y="261"/>
                    </a:cubicBezTo>
                    <a:cubicBezTo>
                      <a:pt x="18" y="256"/>
                      <a:pt x="18" y="256"/>
                      <a:pt x="18" y="256"/>
                    </a:cubicBezTo>
                    <a:cubicBezTo>
                      <a:pt x="19" y="252"/>
                      <a:pt x="19" y="252"/>
                      <a:pt x="19" y="252"/>
                    </a:cubicBezTo>
                    <a:cubicBezTo>
                      <a:pt x="20" y="250"/>
                      <a:pt x="20" y="250"/>
                      <a:pt x="20" y="250"/>
                    </a:cubicBezTo>
                    <a:cubicBezTo>
                      <a:pt x="20" y="250"/>
                      <a:pt x="22" y="246"/>
                      <a:pt x="22" y="246"/>
                    </a:cubicBezTo>
                    <a:cubicBezTo>
                      <a:pt x="22" y="245"/>
                      <a:pt x="24" y="241"/>
                      <a:pt x="24" y="241"/>
                    </a:cubicBezTo>
                    <a:cubicBezTo>
                      <a:pt x="25" y="240"/>
                      <a:pt x="31" y="234"/>
                      <a:pt x="31" y="234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8" y="230"/>
                      <a:pt x="39" y="230"/>
                    </a:cubicBezTo>
                    <a:cubicBezTo>
                      <a:pt x="39" y="230"/>
                      <a:pt x="43" y="227"/>
                      <a:pt x="43" y="227"/>
                    </a:cubicBezTo>
                    <a:cubicBezTo>
                      <a:pt x="44" y="225"/>
                      <a:pt x="44" y="225"/>
                      <a:pt x="44" y="225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47" y="225"/>
                      <a:pt x="49" y="223"/>
                      <a:pt x="50" y="223"/>
                    </a:cubicBezTo>
                    <a:cubicBezTo>
                      <a:pt x="50" y="223"/>
                      <a:pt x="52" y="223"/>
                      <a:pt x="54" y="223"/>
                    </a:cubicBezTo>
                    <a:cubicBezTo>
                      <a:pt x="56" y="223"/>
                      <a:pt x="57" y="222"/>
                      <a:pt x="58" y="222"/>
                    </a:cubicBezTo>
                    <a:cubicBezTo>
                      <a:pt x="58" y="223"/>
                      <a:pt x="62" y="227"/>
                      <a:pt x="62" y="227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3"/>
                      <a:pt x="79" y="220"/>
                      <a:pt x="79" y="220"/>
                    </a:cubicBezTo>
                    <a:cubicBezTo>
                      <a:pt x="78" y="219"/>
                      <a:pt x="73" y="218"/>
                      <a:pt x="73" y="218"/>
                    </a:cubicBezTo>
                    <a:cubicBezTo>
                      <a:pt x="73" y="218"/>
                      <a:pt x="72" y="218"/>
                      <a:pt x="73" y="218"/>
                    </a:cubicBezTo>
                    <a:cubicBezTo>
                      <a:pt x="73" y="217"/>
                      <a:pt x="75" y="213"/>
                      <a:pt x="75" y="213"/>
                    </a:cubicBezTo>
                    <a:cubicBezTo>
                      <a:pt x="76" y="213"/>
                      <a:pt x="77" y="213"/>
                      <a:pt x="79" y="213"/>
                    </a:cubicBezTo>
                    <a:cubicBezTo>
                      <a:pt x="81" y="213"/>
                      <a:pt x="85" y="213"/>
                      <a:pt x="85" y="213"/>
                    </a:cubicBezTo>
                    <a:cubicBezTo>
                      <a:pt x="85" y="213"/>
                      <a:pt x="87" y="215"/>
                      <a:pt x="85" y="216"/>
                    </a:cubicBezTo>
                    <a:cubicBezTo>
                      <a:pt x="84" y="217"/>
                      <a:pt x="83" y="217"/>
                      <a:pt x="83" y="218"/>
                    </a:cubicBezTo>
                    <a:cubicBezTo>
                      <a:pt x="83" y="218"/>
                      <a:pt x="83" y="220"/>
                      <a:pt x="84" y="220"/>
                    </a:cubicBezTo>
                    <a:cubicBezTo>
                      <a:pt x="84" y="220"/>
                      <a:pt x="89" y="219"/>
                      <a:pt x="89" y="219"/>
                    </a:cubicBezTo>
                    <a:cubicBezTo>
                      <a:pt x="89" y="219"/>
                      <a:pt x="90" y="217"/>
                      <a:pt x="92" y="217"/>
                    </a:cubicBezTo>
                    <a:cubicBezTo>
                      <a:pt x="93" y="216"/>
                      <a:pt x="96" y="215"/>
                      <a:pt x="96" y="215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21" y="207"/>
                      <a:pt x="123" y="207"/>
                    </a:cubicBezTo>
                    <a:cubicBezTo>
                      <a:pt x="126" y="208"/>
                      <a:pt x="128" y="208"/>
                      <a:pt x="129" y="207"/>
                    </a:cubicBezTo>
                    <a:cubicBezTo>
                      <a:pt x="130" y="206"/>
                      <a:pt x="132" y="203"/>
                      <a:pt x="132" y="203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25" y="202"/>
                      <a:pt x="125" y="202"/>
                      <a:pt x="125" y="202"/>
                    </a:cubicBezTo>
                    <a:cubicBezTo>
                      <a:pt x="125" y="202"/>
                      <a:pt x="120" y="203"/>
                      <a:pt x="120" y="203"/>
                    </a:cubicBezTo>
                    <a:cubicBezTo>
                      <a:pt x="119" y="202"/>
                      <a:pt x="116" y="202"/>
                      <a:pt x="117" y="201"/>
                    </a:cubicBezTo>
                    <a:cubicBezTo>
                      <a:pt x="118" y="199"/>
                      <a:pt x="118" y="199"/>
                      <a:pt x="120" y="197"/>
                    </a:cubicBezTo>
                    <a:cubicBezTo>
                      <a:pt x="121" y="196"/>
                      <a:pt x="122" y="195"/>
                      <a:pt x="123" y="194"/>
                    </a:cubicBezTo>
                    <a:cubicBezTo>
                      <a:pt x="125" y="194"/>
                      <a:pt x="125" y="193"/>
                      <a:pt x="127" y="192"/>
                    </a:cubicBezTo>
                    <a:cubicBezTo>
                      <a:pt x="129" y="191"/>
                      <a:pt x="129" y="191"/>
                      <a:pt x="133" y="189"/>
                    </a:cubicBezTo>
                    <a:cubicBezTo>
                      <a:pt x="137" y="188"/>
                      <a:pt x="145" y="182"/>
                      <a:pt x="146" y="182"/>
                    </a:cubicBezTo>
                    <a:cubicBezTo>
                      <a:pt x="147" y="182"/>
                      <a:pt x="148" y="183"/>
                      <a:pt x="152" y="181"/>
                    </a:cubicBezTo>
                    <a:cubicBezTo>
                      <a:pt x="157" y="180"/>
                      <a:pt x="160" y="177"/>
                      <a:pt x="159" y="177"/>
                    </a:cubicBezTo>
                    <a:cubicBezTo>
                      <a:pt x="158" y="177"/>
                      <a:pt x="156" y="176"/>
                      <a:pt x="154" y="177"/>
                    </a:cubicBezTo>
                    <a:cubicBezTo>
                      <a:pt x="151" y="178"/>
                      <a:pt x="153" y="176"/>
                      <a:pt x="149" y="178"/>
                    </a:cubicBezTo>
                    <a:cubicBezTo>
                      <a:pt x="144" y="181"/>
                      <a:pt x="137" y="183"/>
                      <a:pt x="135" y="183"/>
                    </a:cubicBezTo>
                    <a:cubicBezTo>
                      <a:pt x="133" y="182"/>
                      <a:pt x="131" y="181"/>
                      <a:pt x="129" y="179"/>
                    </a:cubicBezTo>
                    <a:cubicBezTo>
                      <a:pt x="126" y="177"/>
                      <a:pt x="120" y="177"/>
                      <a:pt x="120" y="176"/>
                    </a:cubicBezTo>
                    <a:cubicBezTo>
                      <a:pt x="119" y="176"/>
                      <a:pt x="111" y="179"/>
                      <a:pt x="111" y="179"/>
                    </a:cubicBezTo>
                    <a:cubicBezTo>
                      <a:pt x="111" y="179"/>
                      <a:pt x="100" y="180"/>
                      <a:pt x="97" y="180"/>
                    </a:cubicBezTo>
                    <a:cubicBezTo>
                      <a:pt x="95" y="180"/>
                      <a:pt x="89" y="179"/>
                      <a:pt x="88" y="179"/>
                    </a:cubicBezTo>
                    <a:cubicBezTo>
                      <a:pt x="88" y="179"/>
                      <a:pt x="82" y="181"/>
                      <a:pt x="82" y="181"/>
                    </a:cubicBezTo>
                    <a:cubicBezTo>
                      <a:pt x="81" y="181"/>
                      <a:pt x="77" y="187"/>
                      <a:pt x="75" y="188"/>
                    </a:cubicBezTo>
                    <a:cubicBezTo>
                      <a:pt x="73" y="189"/>
                      <a:pt x="68" y="188"/>
                      <a:pt x="68" y="188"/>
                    </a:cubicBezTo>
                    <a:cubicBezTo>
                      <a:pt x="68" y="188"/>
                      <a:pt x="66" y="190"/>
                      <a:pt x="64" y="191"/>
                    </a:cubicBezTo>
                    <a:cubicBezTo>
                      <a:pt x="62" y="192"/>
                      <a:pt x="59" y="194"/>
                      <a:pt x="57" y="195"/>
                    </a:cubicBezTo>
                    <a:cubicBezTo>
                      <a:pt x="55" y="196"/>
                      <a:pt x="54" y="204"/>
                      <a:pt x="54" y="205"/>
                    </a:cubicBezTo>
                    <a:cubicBezTo>
                      <a:pt x="53" y="207"/>
                      <a:pt x="48" y="214"/>
                      <a:pt x="48" y="214"/>
                    </a:cubicBezTo>
                    <a:cubicBezTo>
                      <a:pt x="43" y="219"/>
                      <a:pt x="43" y="219"/>
                      <a:pt x="43" y="219"/>
                    </a:cubicBezTo>
                    <a:cubicBezTo>
                      <a:pt x="43" y="219"/>
                      <a:pt x="39" y="223"/>
                      <a:pt x="38" y="223"/>
                    </a:cubicBezTo>
                    <a:cubicBezTo>
                      <a:pt x="37" y="224"/>
                      <a:pt x="31" y="230"/>
                      <a:pt x="31" y="230"/>
                    </a:cubicBezTo>
                    <a:cubicBezTo>
                      <a:pt x="31" y="230"/>
                      <a:pt x="29" y="229"/>
                      <a:pt x="29" y="229"/>
                    </a:cubicBezTo>
                    <a:cubicBezTo>
                      <a:pt x="29" y="229"/>
                      <a:pt x="25" y="235"/>
                      <a:pt x="25" y="235"/>
                    </a:cubicBezTo>
                    <a:cubicBezTo>
                      <a:pt x="25" y="235"/>
                      <a:pt x="23" y="240"/>
                      <a:pt x="22" y="241"/>
                    </a:cubicBezTo>
                    <a:cubicBezTo>
                      <a:pt x="22" y="242"/>
                      <a:pt x="18" y="248"/>
                      <a:pt x="18" y="248"/>
                    </a:cubicBezTo>
                    <a:cubicBezTo>
                      <a:pt x="17" y="250"/>
                      <a:pt x="17" y="250"/>
                      <a:pt x="17" y="250"/>
                    </a:cubicBezTo>
                    <a:cubicBezTo>
                      <a:pt x="16" y="254"/>
                      <a:pt x="16" y="254"/>
                      <a:pt x="16" y="254"/>
                    </a:cubicBezTo>
                    <a:cubicBezTo>
                      <a:pt x="16" y="254"/>
                      <a:pt x="14" y="256"/>
                      <a:pt x="14" y="255"/>
                    </a:cubicBezTo>
                    <a:cubicBezTo>
                      <a:pt x="14" y="254"/>
                      <a:pt x="14" y="250"/>
                      <a:pt x="15" y="249"/>
                    </a:cubicBezTo>
                    <a:cubicBezTo>
                      <a:pt x="16" y="248"/>
                      <a:pt x="16" y="246"/>
                      <a:pt x="16" y="246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5" y="241"/>
                      <a:pt x="14" y="243"/>
                      <a:pt x="15" y="240"/>
                    </a:cubicBezTo>
                    <a:cubicBezTo>
                      <a:pt x="16" y="237"/>
                      <a:pt x="15" y="237"/>
                      <a:pt x="16" y="236"/>
                    </a:cubicBezTo>
                    <a:cubicBezTo>
                      <a:pt x="18" y="235"/>
                      <a:pt x="17" y="235"/>
                      <a:pt x="20" y="233"/>
                    </a:cubicBezTo>
                    <a:cubicBezTo>
                      <a:pt x="22" y="231"/>
                      <a:pt x="21" y="230"/>
                      <a:pt x="22" y="230"/>
                    </a:cubicBezTo>
                    <a:cubicBezTo>
                      <a:pt x="24" y="229"/>
                      <a:pt x="24" y="229"/>
                      <a:pt x="26" y="228"/>
                    </a:cubicBezTo>
                    <a:cubicBezTo>
                      <a:pt x="29" y="226"/>
                      <a:pt x="30" y="225"/>
                      <a:pt x="31" y="224"/>
                    </a:cubicBezTo>
                    <a:cubicBezTo>
                      <a:pt x="31" y="223"/>
                      <a:pt x="36" y="221"/>
                      <a:pt x="35" y="220"/>
                    </a:cubicBezTo>
                    <a:cubicBezTo>
                      <a:pt x="35" y="219"/>
                      <a:pt x="36" y="217"/>
                      <a:pt x="33" y="217"/>
                    </a:cubicBezTo>
                    <a:cubicBezTo>
                      <a:pt x="31" y="217"/>
                      <a:pt x="27" y="219"/>
                      <a:pt x="25" y="220"/>
                    </a:cubicBezTo>
                    <a:cubicBezTo>
                      <a:pt x="22" y="221"/>
                      <a:pt x="19" y="223"/>
                      <a:pt x="19" y="223"/>
                    </a:cubicBezTo>
                    <a:cubicBezTo>
                      <a:pt x="19" y="223"/>
                      <a:pt x="12" y="225"/>
                      <a:pt x="11" y="225"/>
                    </a:cubicBezTo>
                    <a:cubicBezTo>
                      <a:pt x="10" y="224"/>
                      <a:pt x="8" y="225"/>
                      <a:pt x="7" y="225"/>
                    </a:cubicBezTo>
                    <a:cubicBezTo>
                      <a:pt x="5" y="226"/>
                      <a:pt x="1" y="224"/>
                      <a:pt x="1" y="224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2" y="219"/>
                      <a:pt x="7" y="219"/>
                      <a:pt x="7" y="219"/>
                    </a:cubicBezTo>
                    <a:cubicBezTo>
                      <a:pt x="11" y="215"/>
                      <a:pt x="11" y="215"/>
                      <a:pt x="11" y="215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6"/>
                      <a:pt x="12" y="192"/>
                      <a:pt x="12" y="191"/>
                    </a:cubicBezTo>
                    <a:cubicBezTo>
                      <a:pt x="12" y="190"/>
                      <a:pt x="14" y="186"/>
                      <a:pt x="14" y="186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20" y="182"/>
                      <a:pt x="21" y="182"/>
                    </a:cubicBezTo>
                    <a:cubicBezTo>
                      <a:pt x="23" y="182"/>
                      <a:pt x="18" y="176"/>
                      <a:pt x="18" y="175"/>
                    </a:cubicBezTo>
                    <a:cubicBezTo>
                      <a:pt x="18" y="174"/>
                      <a:pt x="16" y="169"/>
                      <a:pt x="16" y="169"/>
                    </a:cubicBezTo>
                    <a:cubicBezTo>
                      <a:pt x="16" y="169"/>
                      <a:pt x="11" y="166"/>
                      <a:pt x="10" y="166"/>
                    </a:cubicBezTo>
                    <a:cubicBezTo>
                      <a:pt x="9" y="166"/>
                      <a:pt x="4" y="165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1" y="163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2" y="159"/>
                      <a:pt x="5" y="158"/>
                      <a:pt x="5" y="158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1"/>
                      <a:pt x="12" y="148"/>
                      <a:pt x="13" y="147"/>
                    </a:cubicBezTo>
                    <a:cubicBezTo>
                      <a:pt x="15" y="146"/>
                      <a:pt x="22" y="144"/>
                      <a:pt x="22" y="144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141"/>
                      <a:pt x="51" y="138"/>
                      <a:pt x="52" y="137"/>
                    </a:cubicBezTo>
                    <a:cubicBezTo>
                      <a:pt x="54" y="136"/>
                      <a:pt x="56" y="136"/>
                      <a:pt x="56" y="136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9" y="134"/>
                      <a:pt x="64" y="132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7" y="150"/>
                      <a:pt x="62" y="140"/>
                      <a:pt x="72" y="147"/>
                    </a:cubicBezTo>
                    <a:cubicBezTo>
                      <a:pt x="73" y="148"/>
                      <a:pt x="72" y="149"/>
                      <a:pt x="73" y="150"/>
                    </a:cubicBezTo>
                    <a:cubicBezTo>
                      <a:pt x="73" y="152"/>
                      <a:pt x="80" y="155"/>
                      <a:pt x="80" y="155"/>
                    </a:cubicBezTo>
                    <a:cubicBezTo>
                      <a:pt x="80" y="155"/>
                      <a:pt x="86" y="155"/>
                      <a:pt x="86" y="156"/>
                    </a:cubicBezTo>
                    <a:cubicBezTo>
                      <a:pt x="87" y="157"/>
                      <a:pt x="93" y="160"/>
                      <a:pt x="93" y="160"/>
                    </a:cubicBezTo>
                    <a:cubicBezTo>
                      <a:pt x="106" y="157"/>
                      <a:pt x="106" y="157"/>
                      <a:pt x="106" y="157"/>
                    </a:cubicBezTo>
                    <a:cubicBezTo>
                      <a:pt x="112" y="163"/>
                      <a:pt x="112" y="163"/>
                      <a:pt x="112" y="163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1"/>
                      <a:pt x="122" y="162"/>
                      <a:pt x="124" y="163"/>
                    </a:cubicBezTo>
                    <a:cubicBezTo>
                      <a:pt x="126" y="164"/>
                      <a:pt x="132" y="163"/>
                      <a:pt x="134" y="162"/>
                    </a:cubicBezTo>
                    <a:cubicBezTo>
                      <a:pt x="136" y="162"/>
                      <a:pt x="141" y="159"/>
                      <a:pt x="143" y="160"/>
                    </a:cubicBezTo>
                    <a:cubicBezTo>
                      <a:pt x="145" y="160"/>
                      <a:pt x="154" y="158"/>
                      <a:pt x="154" y="158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80" y="161"/>
                      <a:pt x="180" y="161"/>
                      <a:pt x="180" y="161"/>
                    </a:cubicBezTo>
                    <a:cubicBezTo>
                      <a:pt x="180" y="161"/>
                      <a:pt x="191" y="159"/>
                      <a:pt x="192" y="159"/>
                    </a:cubicBezTo>
                    <a:cubicBezTo>
                      <a:pt x="194" y="159"/>
                      <a:pt x="202" y="156"/>
                      <a:pt x="202" y="156"/>
                    </a:cubicBezTo>
                    <a:cubicBezTo>
                      <a:pt x="202" y="156"/>
                      <a:pt x="204" y="153"/>
                      <a:pt x="203" y="150"/>
                    </a:cubicBezTo>
                    <a:cubicBezTo>
                      <a:pt x="203" y="148"/>
                      <a:pt x="202" y="146"/>
                      <a:pt x="202" y="146"/>
                    </a:cubicBezTo>
                    <a:cubicBezTo>
                      <a:pt x="202" y="146"/>
                      <a:pt x="200" y="144"/>
                      <a:pt x="203" y="143"/>
                    </a:cubicBezTo>
                    <a:cubicBezTo>
                      <a:pt x="206" y="142"/>
                      <a:pt x="207" y="140"/>
                      <a:pt x="209" y="139"/>
                    </a:cubicBezTo>
                    <a:cubicBezTo>
                      <a:pt x="212" y="137"/>
                      <a:pt x="214" y="134"/>
                      <a:pt x="215" y="133"/>
                    </a:cubicBezTo>
                    <a:cubicBezTo>
                      <a:pt x="216" y="133"/>
                      <a:pt x="218" y="129"/>
                      <a:pt x="219" y="129"/>
                    </a:cubicBezTo>
                    <a:cubicBezTo>
                      <a:pt x="219" y="128"/>
                      <a:pt x="221" y="125"/>
                      <a:pt x="221" y="124"/>
                    </a:cubicBezTo>
                    <a:cubicBezTo>
                      <a:pt x="222" y="124"/>
                      <a:pt x="227" y="119"/>
                      <a:pt x="227" y="119"/>
                    </a:cubicBezTo>
                    <a:cubicBezTo>
                      <a:pt x="229" y="116"/>
                      <a:pt x="229" y="116"/>
                      <a:pt x="229" y="116"/>
                    </a:cubicBezTo>
                    <a:cubicBezTo>
                      <a:pt x="229" y="116"/>
                      <a:pt x="233" y="108"/>
                      <a:pt x="235" y="107"/>
                    </a:cubicBezTo>
                    <a:cubicBezTo>
                      <a:pt x="237" y="107"/>
                      <a:pt x="248" y="98"/>
                      <a:pt x="250" y="99"/>
                    </a:cubicBezTo>
                    <a:cubicBezTo>
                      <a:pt x="252" y="99"/>
                      <a:pt x="259" y="93"/>
                      <a:pt x="261" y="91"/>
                    </a:cubicBezTo>
                    <a:cubicBezTo>
                      <a:pt x="263" y="90"/>
                      <a:pt x="263" y="88"/>
                      <a:pt x="268" y="87"/>
                    </a:cubicBezTo>
                    <a:cubicBezTo>
                      <a:pt x="272" y="87"/>
                      <a:pt x="300" y="83"/>
                      <a:pt x="300" y="83"/>
                    </a:cubicBezTo>
                    <a:cubicBezTo>
                      <a:pt x="316" y="78"/>
                      <a:pt x="316" y="78"/>
                      <a:pt x="316" y="78"/>
                    </a:cubicBezTo>
                    <a:cubicBezTo>
                      <a:pt x="324" y="72"/>
                      <a:pt x="324" y="72"/>
                      <a:pt x="324" y="72"/>
                    </a:cubicBezTo>
                    <a:cubicBezTo>
                      <a:pt x="325" y="69"/>
                      <a:pt x="325" y="69"/>
                      <a:pt x="325" y="69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4" y="69"/>
                      <a:pt x="333" y="73"/>
                      <a:pt x="333" y="73"/>
                    </a:cubicBezTo>
                    <a:cubicBezTo>
                      <a:pt x="333" y="74"/>
                      <a:pt x="332" y="75"/>
                      <a:pt x="335" y="76"/>
                    </a:cubicBezTo>
                    <a:cubicBezTo>
                      <a:pt x="338" y="78"/>
                      <a:pt x="341" y="80"/>
                      <a:pt x="342" y="80"/>
                    </a:cubicBezTo>
                    <a:cubicBezTo>
                      <a:pt x="343" y="80"/>
                      <a:pt x="345" y="81"/>
                      <a:pt x="346" y="81"/>
                    </a:cubicBezTo>
                    <a:cubicBezTo>
                      <a:pt x="347" y="82"/>
                      <a:pt x="352" y="83"/>
                      <a:pt x="352" y="83"/>
                    </a:cubicBezTo>
                    <a:cubicBezTo>
                      <a:pt x="352" y="83"/>
                      <a:pt x="358" y="81"/>
                      <a:pt x="358" y="81"/>
                    </a:cubicBezTo>
                    <a:cubicBezTo>
                      <a:pt x="358" y="80"/>
                      <a:pt x="361" y="79"/>
                      <a:pt x="363" y="78"/>
                    </a:cubicBezTo>
                    <a:cubicBezTo>
                      <a:pt x="365" y="77"/>
                      <a:pt x="373" y="75"/>
                      <a:pt x="373" y="75"/>
                    </a:cubicBezTo>
                    <a:cubicBezTo>
                      <a:pt x="373" y="75"/>
                      <a:pt x="375" y="78"/>
                      <a:pt x="376" y="78"/>
                    </a:cubicBezTo>
                    <a:cubicBezTo>
                      <a:pt x="376" y="79"/>
                      <a:pt x="380" y="81"/>
                      <a:pt x="379" y="83"/>
                    </a:cubicBezTo>
                    <a:cubicBezTo>
                      <a:pt x="379" y="84"/>
                      <a:pt x="379" y="87"/>
                      <a:pt x="379" y="87"/>
                    </a:cubicBezTo>
                    <a:cubicBezTo>
                      <a:pt x="385" y="90"/>
                      <a:pt x="385" y="90"/>
                      <a:pt x="385" y="90"/>
                    </a:cubicBezTo>
                    <a:cubicBezTo>
                      <a:pt x="385" y="90"/>
                      <a:pt x="389" y="92"/>
                      <a:pt x="390" y="93"/>
                    </a:cubicBezTo>
                    <a:cubicBezTo>
                      <a:pt x="391" y="93"/>
                      <a:pt x="397" y="94"/>
                      <a:pt x="397" y="9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8" y="87"/>
                      <a:pt x="400" y="85"/>
                      <a:pt x="403" y="85"/>
                    </a:cubicBezTo>
                    <a:cubicBezTo>
                      <a:pt x="406" y="85"/>
                      <a:pt x="411" y="85"/>
                      <a:pt x="411" y="85"/>
                    </a:cubicBezTo>
                    <a:cubicBezTo>
                      <a:pt x="411" y="85"/>
                      <a:pt x="415" y="86"/>
                      <a:pt x="415" y="87"/>
                    </a:cubicBezTo>
                    <a:cubicBezTo>
                      <a:pt x="415" y="88"/>
                      <a:pt x="420" y="91"/>
                      <a:pt x="420" y="91"/>
                    </a:cubicBezTo>
                    <a:cubicBezTo>
                      <a:pt x="427" y="89"/>
                      <a:pt x="427" y="89"/>
                      <a:pt x="427" y="89"/>
                    </a:cubicBezTo>
                    <a:cubicBezTo>
                      <a:pt x="430" y="90"/>
                      <a:pt x="430" y="90"/>
                      <a:pt x="430" y="90"/>
                    </a:cubicBezTo>
                    <a:cubicBezTo>
                      <a:pt x="439" y="91"/>
                      <a:pt x="439" y="91"/>
                      <a:pt x="439" y="91"/>
                    </a:cubicBezTo>
                    <a:cubicBezTo>
                      <a:pt x="439" y="91"/>
                      <a:pt x="441" y="91"/>
                      <a:pt x="441" y="90"/>
                    </a:cubicBezTo>
                    <a:cubicBezTo>
                      <a:pt x="442" y="89"/>
                      <a:pt x="442" y="86"/>
                      <a:pt x="442" y="86"/>
                    </a:cubicBezTo>
                    <a:cubicBezTo>
                      <a:pt x="442" y="86"/>
                      <a:pt x="441" y="86"/>
                      <a:pt x="444" y="85"/>
                    </a:cubicBezTo>
                    <a:cubicBezTo>
                      <a:pt x="447" y="85"/>
                      <a:pt x="446" y="84"/>
                      <a:pt x="447" y="85"/>
                    </a:cubicBezTo>
                    <a:cubicBezTo>
                      <a:pt x="448" y="86"/>
                      <a:pt x="452" y="86"/>
                      <a:pt x="454" y="87"/>
                    </a:cubicBezTo>
                    <a:cubicBezTo>
                      <a:pt x="455" y="87"/>
                      <a:pt x="459" y="88"/>
                      <a:pt x="460" y="88"/>
                    </a:cubicBezTo>
                    <a:cubicBezTo>
                      <a:pt x="461" y="88"/>
                      <a:pt x="471" y="87"/>
                      <a:pt x="471" y="87"/>
                    </a:cubicBezTo>
                    <a:cubicBezTo>
                      <a:pt x="471" y="87"/>
                      <a:pt x="469" y="88"/>
                      <a:pt x="473" y="86"/>
                    </a:cubicBezTo>
                    <a:cubicBezTo>
                      <a:pt x="477" y="84"/>
                      <a:pt x="482" y="81"/>
                      <a:pt x="482" y="81"/>
                    </a:cubicBezTo>
                    <a:cubicBezTo>
                      <a:pt x="482" y="81"/>
                      <a:pt x="482" y="81"/>
                      <a:pt x="485" y="80"/>
                    </a:cubicBezTo>
                    <a:cubicBezTo>
                      <a:pt x="488" y="79"/>
                      <a:pt x="488" y="75"/>
                      <a:pt x="488" y="75"/>
                    </a:cubicBezTo>
                    <a:cubicBezTo>
                      <a:pt x="488" y="75"/>
                      <a:pt x="488" y="75"/>
                      <a:pt x="490" y="75"/>
                    </a:cubicBezTo>
                    <a:cubicBezTo>
                      <a:pt x="491" y="74"/>
                      <a:pt x="497" y="73"/>
                      <a:pt x="497" y="73"/>
                    </a:cubicBezTo>
                    <a:cubicBezTo>
                      <a:pt x="497" y="73"/>
                      <a:pt x="498" y="71"/>
                      <a:pt x="499" y="70"/>
                    </a:cubicBezTo>
                    <a:cubicBezTo>
                      <a:pt x="500" y="70"/>
                      <a:pt x="502" y="68"/>
                      <a:pt x="502" y="68"/>
                    </a:cubicBezTo>
                    <a:cubicBezTo>
                      <a:pt x="503" y="68"/>
                      <a:pt x="503" y="68"/>
                      <a:pt x="503" y="68"/>
                    </a:cubicBezTo>
                    <a:cubicBezTo>
                      <a:pt x="507" y="67"/>
                      <a:pt x="507" y="67"/>
                      <a:pt x="507" y="67"/>
                    </a:cubicBezTo>
                    <a:cubicBezTo>
                      <a:pt x="508" y="65"/>
                      <a:pt x="508" y="65"/>
                      <a:pt x="508" y="65"/>
                    </a:cubicBezTo>
                    <a:cubicBezTo>
                      <a:pt x="516" y="67"/>
                      <a:pt x="516" y="67"/>
                      <a:pt x="516" y="67"/>
                    </a:cubicBezTo>
                    <a:cubicBezTo>
                      <a:pt x="516" y="67"/>
                      <a:pt x="523" y="68"/>
                      <a:pt x="524" y="67"/>
                    </a:cubicBezTo>
                    <a:cubicBezTo>
                      <a:pt x="526" y="67"/>
                      <a:pt x="529" y="62"/>
                      <a:pt x="531" y="63"/>
                    </a:cubicBezTo>
                    <a:cubicBezTo>
                      <a:pt x="532" y="63"/>
                      <a:pt x="534" y="65"/>
                      <a:pt x="535" y="64"/>
                    </a:cubicBezTo>
                    <a:cubicBezTo>
                      <a:pt x="536" y="64"/>
                      <a:pt x="537" y="66"/>
                      <a:pt x="540" y="64"/>
                    </a:cubicBezTo>
                    <a:cubicBezTo>
                      <a:pt x="544" y="61"/>
                      <a:pt x="547" y="57"/>
                      <a:pt x="547" y="57"/>
                    </a:cubicBezTo>
                    <a:cubicBezTo>
                      <a:pt x="547" y="57"/>
                      <a:pt x="546" y="55"/>
                      <a:pt x="549" y="54"/>
                    </a:cubicBezTo>
                    <a:cubicBezTo>
                      <a:pt x="552" y="52"/>
                      <a:pt x="552" y="51"/>
                      <a:pt x="554" y="51"/>
                    </a:cubicBezTo>
                    <a:cubicBezTo>
                      <a:pt x="556" y="50"/>
                      <a:pt x="556" y="51"/>
                      <a:pt x="557" y="49"/>
                    </a:cubicBezTo>
                    <a:cubicBezTo>
                      <a:pt x="557" y="47"/>
                      <a:pt x="557" y="45"/>
                      <a:pt x="558" y="44"/>
                    </a:cubicBezTo>
                    <a:cubicBezTo>
                      <a:pt x="559" y="44"/>
                      <a:pt x="560" y="42"/>
                      <a:pt x="562" y="42"/>
                    </a:cubicBezTo>
                    <a:cubicBezTo>
                      <a:pt x="563" y="41"/>
                      <a:pt x="565" y="40"/>
                      <a:pt x="565" y="38"/>
                    </a:cubicBezTo>
                    <a:cubicBezTo>
                      <a:pt x="566" y="36"/>
                      <a:pt x="564" y="37"/>
                      <a:pt x="566" y="36"/>
                    </a:cubicBezTo>
                    <a:cubicBezTo>
                      <a:pt x="568" y="34"/>
                      <a:pt x="569" y="33"/>
                      <a:pt x="571" y="31"/>
                    </a:cubicBezTo>
                    <a:cubicBezTo>
                      <a:pt x="573" y="30"/>
                      <a:pt x="574" y="29"/>
                      <a:pt x="575" y="27"/>
                    </a:cubicBezTo>
                    <a:cubicBezTo>
                      <a:pt x="575" y="25"/>
                      <a:pt x="575" y="24"/>
                      <a:pt x="576" y="21"/>
                    </a:cubicBezTo>
                    <a:cubicBezTo>
                      <a:pt x="578" y="18"/>
                      <a:pt x="576" y="16"/>
                      <a:pt x="579" y="16"/>
                    </a:cubicBezTo>
                    <a:cubicBezTo>
                      <a:pt x="580" y="16"/>
                      <a:pt x="580" y="16"/>
                      <a:pt x="581" y="16"/>
                    </a:cubicBezTo>
                    <a:cubicBezTo>
                      <a:pt x="581" y="18"/>
                      <a:pt x="583" y="19"/>
                      <a:pt x="585" y="20"/>
                    </a:cubicBezTo>
                    <a:cubicBezTo>
                      <a:pt x="588" y="21"/>
                      <a:pt x="596" y="17"/>
                      <a:pt x="596" y="17"/>
                    </a:cubicBezTo>
                    <a:cubicBezTo>
                      <a:pt x="601" y="15"/>
                      <a:pt x="601" y="15"/>
                      <a:pt x="601" y="15"/>
                    </a:cubicBezTo>
                    <a:cubicBezTo>
                      <a:pt x="606" y="14"/>
                      <a:pt x="606" y="14"/>
                      <a:pt x="606" y="14"/>
                    </a:cubicBezTo>
                    <a:cubicBezTo>
                      <a:pt x="606" y="14"/>
                      <a:pt x="618" y="13"/>
                      <a:pt x="620" y="12"/>
                    </a:cubicBezTo>
                    <a:cubicBezTo>
                      <a:pt x="623" y="10"/>
                      <a:pt x="623" y="8"/>
                      <a:pt x="623" y="8"/>
                    </a:cubicBezTo>
                    <a:cubicBezTo>
                      <a:pt x="622" y="5"/>
                      <a:pt x="622" y="5"/>
                      <a:pt x="622" y="5"/>
                    </a:cubicBezTo>
                    <a:cubicBezTo>
                      <a:pt x="622" y="5"/>
                      <a:pt x="628" y="2"/>
                      <a:pt x="631" y="1"/>
                    </a:cubicBezTo>
                    <a:cubicBezTo>
                      <a:pt x="633" y="0"/>
                      <a:pt x="635" y="2"/>
                      <a:pt x="635" y="2"/>
                    </a:cubicBezTo>
                    <a:cubicBezTo>
                      <a:pt x="638" y="5"/>
                      <a:pt x="638" y="5"/>
                      <a:pt x="638" y="5"/>
                    </a:cubicBezTo>
                    <a:cubicBezTo>
                      <a:pt x="642" y="9"/>
                      <a:pt x="642" y="9"/>
                      <a:pt x="642" y="9"/>
                    </a:cubicBezTo>
                    <a:cubicBezTo>
                      <a:pt x="647" y="10"/>
                      <a:pt x="647" y="10"/>
                      <a:pt x="647" y="10"/>
                    </a:cubicBezTo>
                    <a:cubicBezTo>
                      <a:pt x="647" y="10"/>
                      <a:pt x="650" y="13"/>
                      <a:pt x="651" y="14"/>
                    </a:cubicBezTo>
                    <a:cubicBezTo>
                      <a:pt x="651" y="16"/>
                      <a:pt x="651" y="16"/>
                      <a:pt x="651" y="16"/>
                    </a:cubicBezTo>
                    <a:cubicBezTo>
                      <a:pt x="657" y="16"/>
                      <a:pt x="657" y="16"/>
                      <a:pt x="657" y="16"/>
                    </a:cubicBezTo>
                    <a:cubicBezTo>
                      <a:pt x="662" y="14"/>
                      <a:pt x="662" y="14"/>
                      <a:pt x="662" y="14"/>
                    </a:cubicBezTo>
                    <a:cubicBezTo>
                      <a:pt x="667" y="17"/>
                      <a:pt x="667" y="17"/>
                      <a:pt x="667" y="17"/>
                    </a:cubicBezTo>
                    <a:cubicBezTo>
                      <a:pt x="671" y="16"/>
                      <a:pt x="671" y="16"/>
                      <a:pt x="671" y="16"/>
                    </a:cubicBezTo>
                    <a:cubicBezTo>
                      <a:pt x="672" y="16"/>
                      <a:pt x="672" y="17"/>
                      <a:pt x="673" y="17"/>
                    </a:cubicBezTo>
                    <a:cubicBezTo>
                      <a:pt x="673" y="18"/>
                      <a:pt x="673" y="19"/>
                      <a:pt x="673" y="20"/>
                    </a:cubicBezTo>
                    <a:cubicBezTo>
                      <a:pt x="674" y="22"/>
                      <a:pt x="675" y="22"/>
                      <a:pt x="675" y="22"/>
                    </a:cubicBezTo>
                    <a:cubicBezTo>
                      <a:pt x="677" y="25"/>
                      <a:pt x="677" y="25"/>
                      <a:pt x="677" y="25"/>
                    </a:cubicBezTo>
                    <a:cubicBezTo>
                      <a:pt x="678" y="28"/>
                      <a:pt x="678" y="28"/>
                      <a:pt x="678" y="28"/>
                    </a:cubicBezTo>
                    <a:cubicBezTo>
                      <a:pt x="677" y="33"/>
                      <a:pt x="677" y="33"/>
                      <a:pt x="677" y="33"/>
                    </a:cubicBezTo>
                    <a:cubicBezTo>
                      <a:pt x="677" y="33"/>
                      <a:pt x="675" y="38"/>
                      <a:pt x="674" y="40"/>
                    </a:cubicBezTo>
                    <a:cubicBezTo>
                      <a:pt x="673" y="42"/>
                      <a:pt x="676" y="44"/>
                      <a:pt x="676" y="44"/>
                    </a:cubicBezTo>
                    <a:cubicBezTo>
                      <a:pt x="677" y="46"/>
                      <a:pt x="677" y="46"/>
                      <a:pt x="677" y="46"/>
                    </a:cubicBezTo>
                    <a:cubicBezTo>
                      <a:pt x="677" y="46"/>
                      <a:pt x="678" y="49"/>
                      <a:pt x="679" y="50"/>
                    </a:cubicBezTo>
                    <a:cubicBezTo>
                      <a:pt x="679" y="51"/>
                      <a:pt x="679" y="51"/>
                      <a:pt x="679" y="51"/>
                    </a:cubicBezTo>
                    <a:cubicBezTo>
                      <a:pt x="679" y="51"/>
                      <a:pt x="682" y="53"/>
                      <a:pt x="683" y="54"/>
                    </a:cubicBezTo>
                    <a:cubicBezTo>
                      <a:pt x="684" y="54"/>
                      <a:pt x="684" y="55"/>
                      <a:pt x="685" y="56"/>
                    </a:cubicBezTo>
                    <a:cubicBezTo>
                      <a:pt x="686" y="57"/>
                      <a:pt x="685" y="59"/>
                      <a:pt x="685" y="59"/>
                    </a:cubicBezTo>
                    <a:cubicBezTo>
                      <a:pt x="682" y="62"/>
                      <a:pt x="682" y="62"/>
                      <a:pt x="682" y="62"/>
                    </a:cubicBezTo>
                    <a:cubicBezTo>
                      <a:pt x="682" y="62"/>
                      <a:pt x="687" y="62"/>
                      <a:pt x="689" y="62"/>
                    </a:cubicBezTo>
                    <a:cubicBezTo>
                      <a:pt x="691" y="62"/>
                      <a:pt x="691" y="62"/>
                      <a:pt x="692" y="62"/>
                    </a:cubicBezTo>
                    <a:cubicBezTo>
                      <a:pt x="693" y="62"/>
                      <a:pt x="697" y="63"/>
                      <a:pt x="697" y="63"/>
                    </a:cubicBezTo>
                    <a:cubicBezTo>
                      <a:pt x="697" y="63"/>
                      <a:pt x="699" y="62"/>
                      <a:pt x="700" y="62"/>
                    </a:cubicBezTo>
                    <a:cubicBezTo>
                      <a:pt x="702" y="61"/>
                      <a:pt x="704" y="61"/>
                      <a:pt x="704" y="61"/>
                    </a:cubicBezTo>
                    <a:cubicBezTo>
                      <a:pt x="708" y="58"/>
                      <a:pt x="708" y="58"/>
                      <a:pt x="708" y="58"/>
                    </a:cubicBezTo>
                    <a:cubicBezTo>
                      <a:pt x="708" y="58"/>
                      <a:pt x="713" y="59"/>
                      <a:pt x="715" y="59"/>
                    </a:cubicBezTo>
                    <a:cubicBezTo>
                      <a:pt x="716" y="59"/>
                      <a:pt x="719" y="59"/>
                      <a:pt x="720" y="58"/>
                    </a:cubicBezTo>
                    <a:cubicBezTo>
                      <a:pt x="721" y="58"/>
                      <a:pt x="725" y="60"/>
                      <a:pt x="725" y="60"/>
                    </a:cubicBezTo>
                    <a:cubicBezTo>
                      <a:pt x="725" y="60"/>
                      <a:pt x="727" y="62"/>
                      <a:pt x="728" y="63"/>
                    </a:cubicBezTo>
                    <a:cubicBezTo>
                      <a:pt x="727" y="66"/>
                      <a:pt x="726" y="68"/>
                      <a:pt x="726" y="69"/>
                    </a:cubicBezTo>
                    <a:cubicBezTo>
                      <a:pt x="727" y="70"/>
                      <a:pt x="730" y="72"/>
                      <a:pt x="731" y="74"/>
                    </a:cubicBezTo>
                    <a:cubicBezTo>
                      <a:pt x="731" y="75"/>
                      <a:pt x="727" y="80"/>
                      <a:pt x="727" y="80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8" name="Freeform 223">
                <a:extLst>
                  <a:ext uri="{FF2B5EF4-FFF2-40B4-BE49-F238E27FC236}">
                    <a16:creationId xmlns:a16="http://schemas.microsoft.com/office/drawing/2014/main" id="{8C31A8FA-CCCF-0932-CDBD-2D136E5DE8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853" y="397401"/>
                <a:ext cx="722326" cy="1278502"/>
              </a:xfrm>
              <a:custGeom>
                <a:avLst/>
                <a:gdLst>
                  <a:gd name="T0" fmla="*/ 7 w 317"/>
                  <a:gd name="T1" fmla="*/ 80 h 578"/>
                  <a:gd name="T2" fmla="*/ 20 w 317"/>
                  <a:gd name="T3" fmla="*/ 69 h 578"/>
                  <a:gd name="T4" fmla="*/ 69 w 317"/>
                  <a:gd name="T5" fmla="*/ 84 h 578"/>
                  <a:gd name="T6" fmla="*/ 91 w 317"/>
                  <a:gd name="T7" fmla="*/ 90 h 578"/>
                  <a:gd name="T8" fmla="*/ 100 w 317"/>
                  <a:gd name="T9" fmla="*/ 68 h 578"/>
                  <a:gd name="T10" fmla="*/ 102 w 317"/>
                  <a:gd name="T11" fmla="*/ 13 h 578"/>
                  <a:gd name="T12" fmla="*/ 154 w 317"/>
                  <a:gd name="T13" fmla="*/ 12 h 578"/>
                  <a:gd name="T14" fmla="*/ 158 w 317"/>
                  <a:gd name="T15" fmla="*/ 43 h 578"/>
                  <a:gd name="T16" fmla="*/ 157 w 317"/>
                  <a:gd name="T17" fmla="*/ 78 h 578"/>
                  <a:gd name="T18" fmla="*/ 203 w 317"/>
                  <a:gd name="T19" fmla="*/ 116 h 578"/>
                  <a:gd name="T20" fmla="*/ 216 w 317"/>
                  <a:gd name="T21" fmla="*/ 184 h 578"/>
                  <a:gd name="T22" fmla="*/ 233 w 317"/>
                  <a:gd name="T23" fmla="*/ 227 h 578"/>
                  <a:gd name="T24" fmla="*/ 248 w 317"/>
                  <a:gd name="T25" fmla="*/ 263 h 578"/>
                  <a:gd name="T26" fmla="*/ 270 w 317"/>
                  <a:gd name="T27" fmla="*/ 292 h 578"/>
                  <a:gd name="T28" fmla="*/ 295 w 317"/>
                  <a:gd name="T29" fmla="*/ 333 h 578"/>
                  <a:gd name="T30" fmla="*/ 303 w 317"/>
                  <a:gd name="T31" fmla="*/ 407 h 578"/>
                  <a:gd name="T32" fmla="*/ 266 w 317"/>
                  <a:gd name="T33" fmla="*/ 493 h 578"/>
                  <a:gd name="T34" fmla="*/ 242 w 317"/>
                  <a:gd name="T35" fmla="*/ 508 h 578"/>
                  <a:gd name="T36" fmla="*/ 224 w 317"/>
                  <a:gd name="T37" fmla="*/ 519 h 578"/>
                  <a:gd name="T38" fmla="*/ 210 w 317"/>
                  <a:gd name="T39" fmla="*/ 527 h 578"/>
                  <a:gd name="T40" fmla="*/ 191 w 317"/>
                  <a:gd name="T41" fmla="*/ 544 h 578"/>
                  <a:gd name="T42" fmla="*/ 173 w 317"/>
                  <a:gd name="T43" fmla="*/ 551 h 578"/>
                  <a:gd name="T44" fmla="*/ 155 w 317"/>
                  <a:gd name="T45" fmla="*/ 561 h 578"/>
                  <a:gd name="T46" fmla="*/ 147 w 317"/>
                  <a:gd name="T47" fmla="*/ 567 h 578"/>
                  <a:gd name="T48" fmla="*/ 143 w 317"/>
                  <a:gd name="T49" fmla="*/ 560 h 578"/>
                  <a:gd name="T50" fmla="*/ 132 w 317"/>
                  <a:gd name="T51" fmla="*/ 561 h 578"/>
                  <a:gd name="T52" fmla="*/ 126 w 317"/>
                  <a:gd name="T53" fmla="*/ 559 h 578"/>
                  <a:gd name="T54" fmla="*/ 120 w 317"/>
                  <a:gd name="T55" fmla="*/ 552 h 578"/>
                  <a:gd name="T56" fmla="*/ 118 w 317"/>
                  <a:gd name="T57" fmla="*/ 542 h 578"/>
                  <a:gd name="T58" fmla="*/ 110 w 317"/>
                  <a:gd name="T59" fmla="*/ 541 h 578"/>
                  <a:gd name="T60" fmla="*/ 98 w 317"/>
                  <a:gd name="T61" fmla="*/ 540 h 578"/>
                  <a:gd name="T62" fmla="*/ 94 w 317"/>
                  <a:gd name="T63" fmla="*/ 529 h 578"/>
                  <a:gd name="T64" fmla="*/ 87 w 317"/>
                  <a:gd name="T65" fmla="*/ 521 h 578"/>
                  <a:gd name="T66" fmla="*/ 89 w 317"/>
                  <a:gd name="T67" fmla="*/ 502 h 578"/>
                  <a:gd name="T68" fmla="*/ 89 w 317"/>
                  <a:gd name="T69" fmla="*/ 485 h 578"/>
                  <a:gd name="T70" fmla="*/ 81 w 317"/>
                  <a:gd name="T71" fmla="*/ 459 h 578"/>
                  <a:gd name="T72" fmla="*/ 72 w 317"/>
                  <a:gd name="T73" fmla="*/ 430 h 578"/>
                  <a:gd name="T74" fmla="*/ 75 w 317"/>
                  <a:gd name="T75" fmla="*/ 399 h 578"/>
                  <a:gd name="T76" fmla="*/ 73 w 317"/>
                  <a:gd name="T77" fmla="*/ 393 h 578"/>
                  <a:gd name="T78" fmla="*/ 89 w 317"/>
                  <a:gd name="T79" fmla="*/ 386 h 578"/>
                  <a:gd name="T80" fmla="*/ 95 w 317"/>
                  <a:gd name="T81" fmla="*/ 365 h 578"/>
                  <a:gd name="T82" fmla="*/ 106 w 317"/>
                  <a:gd name="T83" fmla="*/ 351 h 578"/>
                  <a:gd name="T84" fmla="*/ 126 w 317"/>
                  <a:gd name="T85" fmla="*/ 306 h 578"/>
                  <a:gd name="T86" fmla="*/ 143 w 317"/>
                  <a:gd name="T87" fmla="*/ 280 h 578"/>
                  <a:gd name="T88" fmla="*/ 123 w 317"/>
                  <a:gd name="T89" fmla="*/ 248 h 578"/>
                  <a:gd name="T90" fmla="*/ 91 w 317"/>
                  <a:gd name="T91" fmla="*/ 217 h 578"/>
                  <a:gd name="T92" fmla="*/ 80 w 317"/>
                  <a:gd name="T93" fmla="*/ 167 h 578"/>
                  <a:gd name="T94" fmla="*/ 73 w 317"/>
                  <a:gd name="T95" fmla="*/ 132 h 578"/>
                  <a:gd name="T96" fmla="*/ 35 w 317"/>
                  <a:gd name="T97" fmla="*/ 109 h 578"/>
                  <a:gd name="T98" fmla="*/ 142 w 317"/>
                  <a:gd name="T99" fmla="*/ 570 h 578"/>
                  <a:gd name="T100" fmla="*/ 129 w 317"/>
                  <a:gd name="T101" fmla="*/ 570 h 578"/>
                  <a:gd name="T102" fmla="*/ 104 w 317"/>
                  <a:gd name="T103" fmla="*/ 557 h 578"/>
                  <a:gd name="T104" fmla="*/ 114 w 317"/>
                  <a:gd name="T105" fmla="*/ 553 h 578"/>
                  <a:gd name="T106" fmla="*/ 97 w 317"/>
                  <a:gd name="T107" fmla="*/ 556 h 578"/>
                  <a:gd name="T108" fmla="*/ 92 w 317"/>
                  <a:gd name="T109" fmla="*/ 544 h 578"/>
                  <a:gd name="T110" fmla="*/ 83 w 317"/>
                  <a:gd name="T111" fmla="*/ 558 h 578"/>
                  <a:gd name="T112" fmla="*/ 80 w 317"/>
                  <a:gd name="T113" fmla="*/ 563 h 578"/>
                  <a:gd name="T114" fmla="*/ 79 w 317"/>
                  <a:gd name="T115" fmla="*/ 570 h 578"/>
                  <a:gd name="T116" fmla="*/ 48 w 317"/>
                  <a:gd name="T117" fmla="*/ 577 h 578"/>
                  <a:gd name="T118" fmla="*/ 53 w 317"/>
                  <a:gd name="T119" fmla="*/ 558 h 578"/>
                  <a:gd name="T120" fmla="*/ 65 w 317"/>
                  <a:gd name="T121" fmla="*/ 573 h 578"/>
                  <a:gd name="T122" fmla="*/ 68 w 317"/>
                  <a:gd name="T123" fmla="*/ 561 h 578"/>
                  <a:gd name="T124" fmla="*/ 57 w 317"/>
                  <a:gd name="T125" fmla="*/ 553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7" h="578">
                    <a:moveTo>
                      <a:pt x="20" y="100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0" y="81"/>
                      <a:pt x="1" y="81"/>
                    </a:cubicBezTo>
                    <a:cubicBezTo>
                      <a:pt x="2" y="80"/>
                      <a:pt x="6" y="80"/>
                      <a:pt x="7" y="8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8"/>
                      <a:pt x="9" y="78"/>
                    </a:cubicBezTo>
                    <a:cubicBezTo>
                      <a:pt x="9" y="78"/>
                      <a:pt x="6" y="72"/>
                      <a:pt x="8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0" y="66"/>
                      <a:pt x="14" y="66"/>
                      <a:pt x="16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4"/>
                      <a:pt x="42" y="91"/>
                      <a:pt x="44" y="92"/>
                    </a:cubicBezTo>
                    <a:cubicBezTo>
                      <a:pt x="46" y="93"/>
                      <a:pt x="57" y="95"/>
                      <a:pt x="58" y="96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2"/>
                      <a:pt x="88" y="92"/>
                      <a:pt x="89" y="91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1"/>
                      <a:pt x="90" y="91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1" y="88"/>
                      <a:pt x="91" y="82"/>
                      <a:pt x="91" y="82"/>
                    </a:cubicBezTo>
                    <a:cubicBezTo>
                      <a:pt x="91" y="82"/>
                      <a:pt x="88" y="80"/>
                      <a:pt x="91" y="78"/>
                    </a:cubicBezTo>
                    <a:cubicBezTo>
                      <a:pt x="94" y="75"/>
                      <a:pt x="98" y="72"/>
                      <a:pt x="98" y="72"/>
                    </a:cubicBezTo>
                    <a:cubicBezTo>
                      <a:pt x="98" y="72"/>
                      <a:pt x="100" y="71"/>
                      <a:pt x="100" y="68"/>
                    </a:cubicBezTo>
                    <a:cubicBezTo>
                      <a:pt x="100" y="65"/>
                      <a:pt x="98" y="57"/>
                      <a:pt x="98" y="57"/>
                    </a:cubicBezTo>
                    <a:cubicBezTo>
                      <a:pt x="98" y="57"/>
                      <a:pt x="96" y="52"/>
                      <a:pt x="96" y="50"/>
                    </a:cubicBezTo>
                    <a:cubicBezTo>
                      <a:pt x="98" y="38"/>
                      <a:pt x="93" y="29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1" y="25"/>
                      <a:pt x="101" y="24"/>
                      <a:pt x="101" y="24"/>
                    </a:cubicBezTo>
                    <a:cubicBezTo>
                      <a:pt x="101" y="19"/>
                      <a:pt x="95" y="14"/>
                      <a:pt x="102" y="13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3" y="1"/>
                      <a:pt x="127" y="0"/>
                      <a:pt x="129" y="1"/>
                    </a:cubicBezTo>
                    <a:cubicBezTo>
                      <a:pt x="131" y="4"/>
                      <a:pt x="131" y="6"/>
                      <a:pt x="135" y="7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6"/>
                      <a:pt x="156" y="18"/>
                      <a:pt x="157" y="19"/>
                    </a:cubicBezTo>
                    <a:cubicBezTo>
                      <a:pt x="157" y="21"/>
                      <a:pt x="158" y="24"/>
                      <a:pt x="158" y="24"/>
                    </a:cubicBezTo>
                    <a:cubicBezTo>
                      <a:pt x="158" y="24"/>
                      <a:pt x="157" y="27"/>
                      <a:pt x="157" y="29"/>
                    </a:cubicBezTo>
                    <a:cubicBezTo>
                      <a:pt x="156" y="30"/>
                      <a:pt x="156" y="33"/>
                      <a:pt x="156" y="34"/>
                    </a:cubicBezTo>
                    <a:cubicBezTo>
                      <a:pt x="156" y="35"/>
                      <a:pt x="156" y="36"/>
                      <a:pt x="156" y="37"/>
                    </a:cubicBezTo>
                    <a:cubicBezTo>
                      <a:pt x="156" y="39"/>
                      <a:pt x="157" y="42"/>
                      <a:pt x="158" y="43"/>
                    </a:cubicBezTo>
                    <a:cubicBezTo>
                      <a:pt x="158" y="44"/>
                      <a:pt x="163" y="47"/>
                      <a:pt x="163" y="47"/>
                    </a:cubicBezTo>
                    <a:cubicBezTo>
                      <a:pt x="163" y="47"/>
                      <a:pt x="163" y="48"/>
                      <a:pt x="158" y="52"/>
                    </a:cubicBezTo>
                    <a:cubicBezTo>
                      <a:pt x="154" y="57"/>
                      <a:pt x="154" y="57"/>
                      <a:pt x="154" y="57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4" y="95"/>
                      <a:pt x="181" y="96"/>
                    </a:cubicBezTo>
                    <a:cubicBezTo>
                      <a:pt x="188" y="98"/>
                      <a:pt x="190" y="104"/>
                      <a:pt x="190" y="104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2" y="125"/>
                      <a:pt x="199" y="130"/>
                      <a:pt x="200" y="134"/>
                    </a:cubicBezTo>
                    <a:cubicBezTo>
                      <a:pt x="200" y="139"/>
                      <a:pt x="197" y="146"/>
                      <a:pt x="197" y="148"/>
                    </a:cubicBezTo>
                    <a:cubicBezTo>
                      <a:pt x="197" y="149"/>
                      <a:pt x="195" y="157"/>
                      <a:pt x="195" y="157"/>
                    </a:cubicBezTo>
                    <a:cubicBezTo>
                      <a:pt x="198" y="164"/>
                      <a:pt x="198" y="164"/>
                      <a:pt x="198" y="164"/>
                    </a:cubicBezTo>
                    <a:cubicBezTo>
                      <a:pt x="202" y="168"/>
                      <a:pt x="202" y="168"/>
                      <a:pt x="202" y="168"/>
                    </a:cubicBezTo>
                    <a:cubicBezTo>
                      <a:pt x="208" y="175"/>
                      <a:pt x="208" y="175"/>
                      <a:pt x="208" y="175"/>
                    </a:cubicBezTo>
                    <a:cubicBezTo>
                      <a:pt x="216" y="184"/>
                      <a:pt x="216" y="184"/>
                      <a:pt x="216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19" y="191"/>
                      <a:pt x="227" y="196"/>
                      <a:pt x="227" y="197"/>
                    </a:cubicBezTo>
                    <a:cubicBezTo>
                      <a:pt x="227" y="198"/>
                      <a:pt x="230" y="203"/>
                      <a:pt x="230" y="203"/>
                    </a:cubicBezTo>
                    <a:cubicBezTo>
                      <a:pt x="234" y="210"/>
                      <a:pt x="234" y="210"/>
                      <a:pt x="234" y="210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3"/>
                      <a:pt x="230" y="223"/>
                      <a:pt x="230" y="223"/>
                    </a:cubicBezTo>
                    <a:cubicBezTo>
                      <a:pt x="233" y="227"/>
                      <a:pt x="233" y="227"/>
                      <a:pt x="233" y="227"/>
                    </a:cubicBezTo>
                    <a:cubicBezTo>
                      <a:pt x="232" y="231"/>
                      <a:pt x="232" y="231"/>
                      <a:pt x="232" y="231"/>
                    </a:cubicBezTo>
                    <a:cubicBezTo>
                      <a:pt x="235" y="237"/>
                      <a:pt x="235" y="237"/>
                      <a:pt x="235" y="237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38" y="243"/>
                      <a:pt x="238" y="243"/>
                      <a:pt x="238" y="243"/>
                    </a:cubicBezTo>
                    <a:cubicBezTo>
                      <a:pt x="238" y="243"/>
                      <a:pt x="239" y="244"/>
                      <a:pt x="238" y="246"/>
                    </a:cubicBezTo>
                    <a:cubicBezTo>
                      <a:pt x="237" y="247"/>
                      <a:pt x="236" y="254"/>
                      <a:pt x="236" y="254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48" y="263"/>
                      <a:pt x="248" y="263"/>
                      <a:pt x="248" y="263"/>
                    </a:cubicBezTo>
                    <a:cubicBezTo>
                      <a:pt x="248" y="263"/>
                      <a:pt x="252" y="263"/>
                      <a:pt x="252" y="264"/>
                    </a:cubicBezTo>
                    <a:cubicBezTo>
                      <a:pt x="253" y="265"/>
                      <a:pt x="254" y="268"/>
                      <a:pt x="254" y="268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51" y="274"/>
                      <a:pt x="252" y="277"/>
                      <a:pt x="255" y="279"/>
                    </a:cubicBezTo>
                    <a:cubicBezTo>
                      <a:pt x="257" y="280"/>
                      <a:pt x="259" y="280"/>
                      <a:pt x="259" y="282"/>
                    </a:cubicBezTo>
                    <a:cubicBezTo>
                      <a:pt x="260" y="284"/>
                      <a:pt x="260" y="287"/>
                      <a:pt x="261" y="286"/>
                    </a:cubicBezTo>
                    <a:cubicBezTo>
                      <a:pt x="263" y="286"/>
                      <a:pt x="267" y="287"/>
                      <a:pt x="267" y="287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272" y="296"/>
                      <a:pt x="272" y="299"/>
                      <a:pt x="272" y="300"/>
                    </a:cubicBezTo>
                    <a:cubicBezTo>
                      <a:pt x="272" y="302"/>
                      <a:pt x="271" y="308"/>
                      <a:pt x="271" y="308"/>
                    </a:cubicBezTo>
                    <a:cubicBezTo>
                      <a:pt x="266" y="316"/>
                      <a:pt x="266" y="316"/>
                      <a:pt x="266" y="316"/>
                    </a:cubicBezTo>
                    <a:cubicBezTo>
                      <a:pt x="266" y="316"/>
                      <a:pt x="270" y="321"/>
                      <a:pt x="273" y="323"/>
                    </a:cubicBezTo>
                    <a:cubicBezTo>
                      <a:pt x="276" y="325"/>
                      <a:pt x="280" y="328"/>
                      <a:pt x="281" y="328"/>
                    </a:cubicBezTo>
                    <a:cubicBezTo>
                      <a:pt x="282" y="328"/>
                      <a:pt x="287" y="329"/>
                      <a:pt x="289" y="330"/>
                    </a:cubicBezTo>
                    <a:cubicBezTo>
                      <a:pt x="290" y="330"/>
                      <a:pt x="294" y="332"/>
                      <a:pt x="295" y="333"/>
                    </a:cubicBezTo>
                    <a:cubicBezTo>
                      <a:pt x="296" y="334"/>
                      <a:pt x="303" y="338"/>
                      <a:pt x="303" y="338"/>
                    </a:cubicBezTo>
                    <a:cubicBezTo>
                      <a:pt x="309" y="341"/>
                      <a:pt x="309" y="341"/>
                      <a:pt x="309" y="341"/>
                    </a:cubicBezTo>
                    <a:cubicBezTo>
                      <a:pt x="315" y="346"/>
                      <a:pt x="315" y="346"/>
                      <a:pt x="315" y="346"/>
                    </a:cubicBezTo>
                    <a:cubicBezTo>
                      <a:pt x="317" y="358"/>
                      <a:pt x="317" y="358"/>
                      <a:pt x="317" y="358"/>
                    </a:cubicBezTo>
                    <a:cubicBezTo>
                      <a:pt x="317" y="358"/>
                      <a:pt x="315" y="376"/>
                      <a:pt x="314" y="378"/>
                    </a:cubicBezTo>
                    <a:cubicBezTo>
                      <a:pt x="314" y="380"/>
                      <a:pt x="311" y="389"/>
                      <a:pt x="310" y="390"/>
                    </a:cubicBezTo>
                    <a:cubicBezTo>
                      <a:pt x="308" y="391"/>
                      <a:pt x="306" y="392"/>
                      <a:pt x="306" y="394"/>
                    </a:cubicBezTo>
                    <a:cubicBezTo>
                      <a:pt x="306" y="396"/>
                      <a:pt x="303" y="407"/>
                      <a:pt x="303" y="407"/>
                    </a:cubicBezTo>
                    <a:cubicBezTo>
                      <a:pt x="303" y="407"/>
                      <a:pt x="300" y="414"/>
                      <a:pt x="300" y="416"/>
                    </a:cubicBezTo>
                    <a:cubicBezTo>
                      <a:pt x="300" y="418"/>
                      <a:pt x="297" y="424"/>
                      <a:pt x="297" y="426"/>
                    </a:cubicBezTo>
                    <a:cubicBezTo>
                      <a:pt x="296" y="427"/>
                      <a:pt x="294" y="435"/>
                      <a:pt x="294" y="435"/>
                    </a:cubicBezTo>
                    <a:cubicBezTo>
                      <a:pt x="281" y="461"/>
                      <a:pt x="281" y="461"/>
                      <a:pt x="281" y="461"/>
                    </a:cubicBezTo>
                    <a:cubicBezTo>
                      <a:pt x="278" y="471"/>
                      <a:pt x="278" y="471"/>
                      <a:pt x="278" y="471"/>
                    </a:cubicBezTo>
                    <a:cubicBezTo>
                      <a:pt x="278" y="471"/>
                      <a:pt x="275" y="472"/>
                      <a:pt x="274" y="474"/>
                    </a:cubicBezTo>
                    <a:cubicBezTo>
                      <a:pt x="273" y="477"/>
                      <a:pt x="272" y="479"/>
                      <a:pt x="271" y="482"/>
                    </a:cubicBezTo>
                    <a:cubicBezTo>
                      <a:pt x="271" y="484"/>
                      <a:pt x="266" y="493"/>
                      <a:pt x="266" y="493"/>
                    </a:cubicBezTo>
                    <a:cubicBezTo>
                      <a:pt x="264" y="498"/>
                      <a:pt x="264" y="498"/>
                      <a:pt x="264" y="498"/>
                    </a:cubicBezTo>
                    <a:cubicBezTo>
                      <a:pt x="260" y="503"/>
                      <a:pt x="260" y="503"/>
                      <a:pt x="260" y="503"/>
                    </a:cubicBezTo>
                    <a:cubicBezTo>
                      <a:pt x="260" y="503"/>
                      <a:pt x="257" y="505"/>
                      <a:pt x="257" y="505"/>
                    </a:cubicBezTo>
                    <a:cubicBezTo>
                      <a:pt x="257" y="505"/>
                      <a:pt x="255" y="505"/>
                      <a:pt x="255" y="505"/>
                    </a:cubicBezTo>
                    <a:cubicBezTo>
                      <a:pt x="250" y="505"/>
                      <a:pt x="250" y="505"/>
                      <a:pt x="250" y="505"/>
                    </a:cubicBezTo>
                    <a:cubicBezTo>
                      <a:pt x="247" y="503"/>
                      <a:pt x="247" y="503"/>
                      <a:pt x="247" y="503"/>
                    </a:cubicBezTo>
                    <a:cubicBezTo>
                      <a:pt x="247" y="503"/>
                      <a:pt x="244" y="505"/>
                      <a:pt x="244" y="505"/>
                    </a:cubicBezTo>
                    <a:cubicBezTo>
                      <a:pt x="244" y="506"/>
                      <a:pt x="242" y="507"/>
                      <a:pt x="242" y="508"/>
                    </a:cubicBezTo>
                    <a:cubicBezTo>
                      <a:pt x="242" y="508"/>
                      <a:pt x="241" y="510"/>
                      <a:pt x="240" y="510"/>
                    </a:cubicBezTo>
                    <a:cubicBezTo>
                      <a:pt x="239" y="511"/>
                      <a:pt x="238" y="512"/>
                      <a:pt x="237" y="512"/>
                    </a:cubicBezTo>
                    <a:cubicBezTo>
                      <a:pt x="237" y="513"/>
                      <a:pt x="235" y="513"/>
                      <a:pt x="235" y="513"/>
                    </a:cubicBezTo>
                    <a:cubicBezTo>
                      <a:pt x="235" y="513"/>
                      <a:pt x="235" y="514"/>
                      <a:pt x="234" y="515"/>
                    </a:cubicBezTo>
                    <a:cubicBezTo>
                      <a:pt x="234" y="515"/>
                      <a:pt x="231" y="515"/>
                      <a:pt x="230" y="514"/>
                    </a:cubicBezTo>
                    <a:cubicBezTo>
                      <a:pt x="229" y="513"/>
                      <a:pt x="227" y="512"/>
                      <a:pt x="228" y="512"/>
                    </a:cubicBezTo>
                    <a:cubicBezTo>
                      <a:pt x="228" y="513"/>
                      <a:pt x="227" y="515"/>
                      <a:pt x="227" y="515"/>
                    </a:cubicBezTo>
                    <a:cubicBezTo>
                      <a:pt x="227" y="516"/>
                      <a:pt x="225" y="519"/>
                      <a:pt x="224" y="519"/>
                    </a:cubicBezTo>
                    <a:cubicBezTo>
                      <a:pt x="223" y="519"/>
                      <a:pt x="221" y="518"/>
                      <a:pt x="220" y="517"/>
                    </a:cubicBezTo>
                    <a:cubicBezTo>
                      <a:pt x="219" y="517"/>
                      <a:pt x="218" y="517"/>
                      <a:pt x="218" y="517"/>
                    </a:cubicBezTo>
                    <a:cubicBezTo>
                      <a:pt x="218" y="518"/>
                      <a:pt x="218" y="521"/>
                      <a:pt x="218" y="522"/>
                    </a:cubicBezTo>
                    <a:cubicBezTo>
                      <a:pt x="218" y="522"/>
                      <a:pt x="218" y="523"/>
                      <a:pt x="218" y="524"/>
                    </a:cubicBezTo>
                    <a:cubicBezTo>
                      <a:pt x="217" y="524"/>
                      <a:pt x="215" y="525"/>
                      <a:pt x="215" y="525"/>
                    </a:cubicBezTo>
                    <a:cubicBezTo>
                      <a:pt x="215" y="525"/>
                      <a:pt x="216" y="527"/>
                      <a:pt x="215" y="527"/>
                    </a:cubicBezTo>
                    <a:cubicBezTo>
                      <a:pt x="214" y="528"/>
                      <a:pt x="213" y="529"/>
                      <a:pt x="212" y="529"/>
                    </a:cubicBezTo>
                    <a:cubicBezTo>
                      <a:pt x="212" y="528"/>
                      <a:pt x="210" y="527"/>
                      <a:pt x="210" y="527"/>
                    </a:cubicBezTo>
                    <a:cubicBezTo>
                      <a:pt x="209" y="528"/>
                      <a:pt x="208" y="530"/>
                      <a:pt x="208" y="530"/>
                    </a:cubicBezTo>
                    <a:cubicBezTo>
                      <a:pt x="208" y="531"/>
                      <a:pt x="207" y="532"/>
                      <a:pt x="207" y="532"/>
                    </a:cubicBezTo>
                    <a:cubicBezTo>
                      <a:pt x="207" y="532"/>
                      <a:pt x="200" y="540"/>
                      <a:pt x="200" y="540"/>
                    </a:cubicBezTo>
                    <a:cubicBezTo>
                      <a:pt x="199" y="540"/>
                      <a:pt x="197" y="537"/>
                      <a:pt x="197" y="537"/>
                    </a:cubicBezTo>
                    <a:cubicBezTo>
                      <a:pt x="197" y="538"/>
                      <a:pt x="197" y="540"/>
                      <a:pt x="197" y="540"/>
                    </a:cubicBezTo>
                    <a:cubicBezTo>
                      <a:pt x="196" y="541"/>
                      <a:pt x="194" y="542"/>
                      <a:pt x="194" y="542"/>
                    </a:cubicBezTo>
                    <a:cubicBezTo>
                      <a:pt x="194" y="543"/>
                      <a:pt x="193" y="542"/>
                      <a:pt x="192" y="542"/>
                    </a:cubicBezTo>
                    <a:cubicBezTo>
                      <a:pt x="192" y="543"/>
                      <a:pt x="191" y="543"/>
                      <a:pt x="191" y="544"/>
                    </a:cubicBezTo>
                    <a:cubicBezTo>
                      <a:pt x="191" y="545"/>
                      <a:pt x="190" y="546"/>
                      <a:pt x="190" y="546"/>
                    </a:cubicBezTo>
                    <a:cubicBezTo>
                      <a:pt x="190" y="546"/>
                      <a:pt x="188" y="547"/>
                      <a:pt x="188" y="548"/>
                    </a:cubicBezTo>
                    <a:cubicBezTo>
                      <a:pt x="187" y="549"/>
                      <a:pt x="185" y="550"/>
                      <a:pt x="185" y="550"/>
                    </a:cubicBezTo>
                    <a:cubicBezTo>
                      <a:pt x="185" y="550"/>
                      <a:pt x="184" y="551"/>
                      <a:pt x="183" y="550"/>
                    </a:cubicBezTo>
                    <a:cubicBezTo>
                      <a:pt x="182" y="550"/>
                      <a:pt x="180" y="547"/>
                      <a:pt x="180" y="547"/>
                    </a:cubicBezTo>
                    <a:cubicBezTo>
                      <a:pt x="180" y="547"/>
                      <a:pt x="178" y="547"/>
                      <a:pt x="178" y="548"/>
                    </a:cubicBezTo>
                    <a:cubicBezTo>
                      <a:pt x="177" y="549"/>
                      <a:pt x="177" y="550"/>
                      <a:pt x="176" y="550"/>
                    </a:cubicBezTo>
                    <a:cubicBezTo>
                      <a:pt x="175" y="551"/>
                      <a:pt x="174" y="551"/>
                      <a:pt x="173" y="551"/>
                    </a:cubicBezTo>
                    <a:cubicBezTo>
                      <a:pt x="172" y="552"/>
                      <a:pt x="170" y="552"/>
                      <a:pt x="170" y="553"/>
                    </a:cubicBezTo>
                    <a:cubicBezTo>
                      <a:pt x="169" y="553"/>
                      <a:pt x="168" y="555"/>
                      <a:pt x="168" y="556"/>
                    </a:cubicBezTo>
                    <a:cubicBezTo>
                      <a:pt x="168" y="557"/>
                      <a:pt x="170" y="557"/>
                      <a:pt x="168" y="557"/>
                    </a:cubicBezTo>
                    <a:cubicBezTo>
                      <a:pt x="166" y="558"/>
                      <a:pt x="163" y="558"/>
                      <a:pt x="163" y="558"/>
                    </a:cubicBezTo>
                    <a:cubicBezTo>
                      <a:pt x="163" y="558"/>
                      <a:pt x="161" y="559"/>
                      <a:pt x="161" y="560"/>
                    </a:cubicBezTo>
                    <a:cubicBezTo>
                      <a:pt x="160" y="561"/>
                      <a:pt x="161" y="561"/>
                      <a:pt x="159" y="562"/>
                    </a:cubicBezTo>
                    <a:cubicBezTo>
                      <a:pt x="158" y="562"/>
                      <a:pt x="157" y="563"/>
                      <a:pt x="157" y="563"/>
                    </a:cubicBezTo>
                    <a:cubicBezTo>
                      <a:pt x="155" y="561"/>
                      <a:pt x="155" y="561"/>
                      <a:pt x="155" y="561"/>
                    </a:cubicBezTo>
                    <a:cubicBezTo>
                      <a:pt x="156" y="559"/>
                      <a:pt x="156" y="559"/>
                      <a:pt x="156" y="559"/>
                    </a:cubicBezTo>
                    <a:cubicBezTo>
                      <a:pt x="156" y="559"/>
                      <a:pt x="155" y="557"/>
                      <a:pt x="155" y="558"/>
                    </a:cubicBezTo>
                    <a:cubicBezTo>
                      <a:pt x="154" y="560"/>
                      <a:pt x="155" y="561"/>
                      <a:pt x="155" y="561"/>
                    </a:cubicBezTo>
                    <a:cubicBezTo>
                      <a:pt x="155" y="561"/>
                      <a:pt x="154" y="561"/>
                      <a:pt x="154" y="562"/>
                    </a:cubicBezTo>
                    <a:cubicBezTo>
                      <a:pt x="153" y="563"/>
                      <a:pt x="154" y="563"/>
                      <a:pt x="153" y="564"/>
                    </a:cubicBezTo>
                    <a:cubicBezTo>
                      <a:pt x="153" y="565"/>
                      <a:pt x="152" y="566"/>
                      <a:pt x="151" y="566"/>
                    </a:cubicBezTo>
                    <a:cubicBezTo>
                      <a:pt x="151" y="567"/>
                      <a:pt x="150" y="567"/>
                      <a:pt x="149" y="567"/>
                    </a:cubicBezTo>
                    <a:cubicBezTo>
                      <a:pt x="149" y="567"/>
                      <a:pt x="147" y="567"/>
                      <a:pt x="147" y="567"/>
                    </a:cubicBezTo>
                    <a:cubicBezTo>
                      <a:pt x="146" y="567"/>
                      <a:pt x="145" y="566"/>
                      <a:pt x="146" y="566"/>
                    </a:cubicBezTo>
                    <a:cubicBezTo>
                      <a:pt x="146" y="566"/>
                      <a:pt x="148" y="565"/>
                      <a:pt x="148" y="565"/>
                    </a:cubicBezTo>
                    <a:cubicBezTo>
                      <a:pt x="148" y="565"/>
                      <a:pt x="149" y="564"/>
                      <a:pt x="148" y="564"/>
                    </a:cubicBezTo>
                    <a:cubicBezTo>
                      <a:pt x="147" y="563"/>
                      <a:pt x="146" y="562"/>
                      <a:pt x="146" y="562"/>
                    </a:cubicBezTo>
                    <a:cubicBezTo>
                      <a:pt x="146" y="562"/>
                      <a:pt x="147" y="563"/>
                      <a:pt x="144" y="563"/>
                    </a:cubicBezTo>
                    <a:cubicBezTo>
                      <a:pt x="142" y="564"/>
                      <a:pt x="141" y="564"/>
                      <a:pt x="141" y="563"/>
                    </a:cubicBezTo>
                    <a:cubicBezTo>
                      <a:pt x="141" y="563"/>
                      <a:pt x="139" y="563"/>
                      <a:pt x="140" y="562"/>
                    </a:cubicBezTo>
                    <a:cubicBezTo>
                      <a:pt x="142" y="561"/>
                      <a:pt x="142" y="560"/>
                      <a:pt x="143" y="560"/>
                    </a:cubicBezTo>
                    <a:cubicBezTo>
                      <a:pt x="144" y="560"/>
                      <a:pt x="144" y="558"/>
                      <a:pt x="144" y="557"/>
                    </a:cubicBezTo>
                    <a:cubicBezTo>
                      <a:pt x="144" y="557"/>
                      <a:pt x="146" y="559"/>
                      <a:pt x="143" y="557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41" y="554"/>
                      <a:pt x="140" y="555"/>
                      <a:pt x="140" y="556"/>
                    </a:cubicBezTo>
                    <a:cubicBezTo>
                      <a:pt x="141" y="557"/>
                      <a:pt x="143" y="558"/>
                      <a:pt x="140" y="559"/>
                    </a:cubicBezTo>
                    <a:cubicBezTo>
                      <a:pt x="137" y="559"/>
                      <a:pt x="137" y="559"/>
                      <a:pt x="137" y="559"/>
                    </a:cubicBezTo>
                    <a:cubicBezTo>
                      <a:pt x="136" y="560"/>
                      <a:pt x="133" y="560"/>
                      <a:pt x="133" y="560"/>
                    </a:cubicBezTo>
                    <a:cubicBezTo>
                      <a:pt x="133" y="560"/>
                      <a:pt x="131" y="560"/>
                      <a:pt x="132" y="561"/>
                    </a:cubicBezTo>
                    <a:cubicBezTo>
                      <a:pt x="132" y="562"/>
                      <a:pt x="134" y="563"/>
                      <a:pt x="134" y="563"/>
                    </a:cubicBezTo>
                    <a:cubicBezTo>
                      <a:pt x="134" y="563"/>
                      <a:pt x="134" y="564"/>
                      <a:pt x="132" y="564"/>
                    </a:cubicBezTo>
                    <a:cubicBezTo>
                      <a:pt x="131" y="565"/>
                      <a:pt x="129" y="565"/>
                      <a:pt x="129" y="565"/>
                    </a:cubicBezTo>
                    <a:cubicBezTo>
                      <a:pt x="128" y="566"/>
                      <a:pt x="128" y="566"/>
                      <a:pt x="128" y="566"/>
                    </a:cubicBezTo>
                    <a:cubicBezTo>
                      <a:pt x="128" y="566"/>
                      <a:pt x="127" y="566"/>
                      <a:pt x="127" y="565"/>
                    </a:cubicBezTo>
                    <a:cubicBezTo>
                      <a:pt x="127" y="565"/>
                      <a:pt x="128" y="564"/>
                      <a:pt x="128" y="563"/>
                    </a:cubicBezTo>
                    <a:cubicBezTo>
                      <a:pt x="128" y="562"/>
                      <a:pt x="129" y="563"/>
                      <a:pt x="128" y="562"/>
                    </a:cubicBezTo>
                    <a:cubicBezTo>
                      <a:pt x="127" y="560"/>
                      <a:pt x="126" y="560"/>
                      <a:pt x="126" y="559"/>
                    </a:cubicBezTo>
                    <a:cubicBezTo>
                      <a:pt x="127" y="558"/>
                      <a:pt x="129" y="557"/>
                      <a:pt x="129" y="557"/>
                    </a:cubicBezTo>
                    <a:cubicBezTo>
                      <a:pt x="129" y="556"/>
                      <a:pt x="129" y="555"/>
                      <a:pt x="129" y="555"/>
                    </a:cubicBezTo>
                    <a:cubicBezTo>
                      <a:pt x="129" y="555"/>
                      <a:pt x="128" y="555"/>
                      <a:pt x="129" y="554"/>
                    </a:cubicBezTo>
                    <a:cubicBezTo>
                      <a:pt x="130" y="552"/>
                      <a:pt x="131" y="551"/>
                      <a:pt x="131" y="551"/>
                    </a:cubicBezTo>
                    <a:cubicBezTo>
                      <a:pt x="131" y="550"/>
                      <a:pt x="130" y="549"/>
                      <a:pt x="129" y="549"/>
                    </a:cubicBezTo>
                    <a:cubicBezTo>
                      <a:pt x="129" y="549"/>
                      <a:pt x="128" y="551"/>
                      <a:pt x="128" y="552"/>
                    </a:cubicBezTo>
                    <a:cubicBezTo>
                      <a:pt x="128" y="552"/>
                      <a:pt x="129" y="554"/>
                      <a:pt x="126" y="553"/>
                    </a:cubicBezTo>
                    <a:cubicBezTo>
                      <a:pt x="123" y="553"/>
                      <a:pt x="121" y="553"/>
                      <a:pt x="120" y="552"/>
                    </a:cubicBezTo>
                    <a:cubicBezTo>
                      <a:pt x="120" y="551"/>
                      <a:pt x="118" y="550"/>
                      <a:pt x="121" y="550"/>
                    </a:cubicBezTo>
                    <a:cubicBezTo>
                      <a:pt x="124" y="549"/>
                      <a:pt x="124" y="549"/>
                      <a:pt x="124" y="549"/>
                    </a:cubicBezTo>
                    <a:cubicBezTo>
                      <a:pt x="125" y="548"/>
                      <a:pt x="125" y="547"/>
                      <a:pt x="125" y="546"/>
                    </a:cubicBezTo>
                    <a:cubicBezTo>
                      <a:pt x="124" y="546"/>
                      <a:pt x="123" y="544"/>
                      <a:pt x="123" y="545"/>
                    </a:cubicBezTo>
                    <a:cubicBezTo>
                      <a:pt x="122" y="547"/>
                      <a:pt x="122" y="548"/>
                      <a:pt x="122" y="548"/>
                    </a:cubicBezTo>
                    <a:cubicBezTo>
                      <a:pt x="122" y="548"/>
                      <a:pt x="118" y="548"/>
                      <a:pt x="118" y="548"/>
                    </a:cubicBezTo>
                    <a:cubicBezTo>
                      <a:pt x="118" y="548"/>
                      <a:pt x="117" y="547"/>
                      <a:pt x="117" y="546"/>
                    </a:cubicBezTo>
                    <a:cubicBezTo>
                      <a:pt x="117" y="546"/>
                      <a:pt x="118" y="542"/>
                      <a:pt x="118" y="542"/>
                    </a:cubicBezTo>
                    <a:cubicBezTo>
                      <a:pt x="118" y="542"/>
                      <a:pt x="120" y="541"/>
                      <a:pt x="119" y="541"/>
                    </a:cubicBezTo>
                    <a:cubicBezTo>
                      <a:pt x="119" y="541"/>
                      <a:pt x="117" y="540"/>
                      <a:pt x="117" y="541"/>
                    </a:cubicBezTo>
                    <a:cubicBezTo>
                      <a:pt x="116" y="541"/>
                      <a:pt x="117" y="542"/>
                      <a:pt x="117" y="543"/>
                    </a:cubicBezTo>
                    <a:cubicBezTo>
                      <a:pt x="117" y="544"/>
                      <a:pt x="117" y="545"/>
                      <a:pt x="116" y="545"/>
                    </a:cubicBezTo>
                    <a:cubicBezTo>
                      <a:pt x="115" y="546"/>
                      <a:pt x="111" y="546"/>
                      <a:pt x="111" y="546"/>
                    </a:cubicBezTo>
                    <a:cubicBezTo>
                      <a:pt x="111" y="545"/>
                      <a:pt x="110" y="545"/>
                      <a:pt x="111" y="544"/>
                    </a:cubicBezTo>
                    <a:cubicBezTo>
                      <a:pt x="111" y="543"/>
                      <a:pt x="111" y="542"/>
                      <a:pt x="111" y="542"/>
                    </a:cubicBezTo>
                    <a:cubicBezTo>
                      <a:pt x="111" y="542"/>
                      <a:pt x="110" y="540"/>
                      <a:pt x="110" y="541"/>
                    </a:cubicBezTo>
                    <a:cubicBezTo>
                      <a:pt x="109" y="541"/>
                      <a:pt x="108" y="541"/>
                      <a:pt x="108" y="541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6" y="539"/>
                      <a:pt x="106" y="539"/>
                      <a:pt x="106" y="539"/>
                    </a:cubicBezTo>
                    <a:cubicBezTo>
                      <a:pt x="105" y="539"/>
                      <a:pt x="105" y="539"/>
                      <a:pt x="105" y="539"/>
                    </a:cubicBezTo>
                    <a:cubicBezTo>
                      <a:pt x="105" y="539"/>
                      <a:pt x="104" y="538"/>
                      <a:pt x="104" y="538"/>
                    </a:cubicBezTo>
                    <a:cubicBezTo>
                      <a:pt x="103" y="538"/>
                      <a:pt x="103" y="538"/>
                      <a:pt x="103" y="539"/>
                    </a:cubicBezTo>
                    <a:cubicBezTo>
                      <a:pt x="102" y="539"/>
                      <a:pt x="99" y="540"/>
                      <a:pt x="99" y="540"/>
                    </a:cubicBezTo>
                    <a:cubicBezTo>
                      <a:pt x="99" y="540"/>
                      <a:pt x="99" y="538"/>
                      <a:pt x="98" y="540"/>
                    </a:cubicBezTo>
                    <a:cubicBezTo>
                      <a:pt x="98" y="541"/>
                      <a:pt x="93" y="541"/>
                      <a:pt x="93" y="541"/>
                    </a:cubicBezTo>
                    <a:cubicBezTo>
                      <a:pt x="93" y="541"/>
                      <a:pt x="92" y="539"/>
                      <a:pt x="92" y="538"/>
                    </a:cubicBezTo>
                    <a:cubicBezTo>
                      <a:pt x="92" y="538"/>
                      <a:pt x="93" y="535"/>
                      <a:pt x="93" y="535"/>
                    </a:cubicBezTo>
                    <a:cubicBezTo>
                      <a:pt x="94" y="534"/>
                      <a:pt x="94" y="534"/>
                      <a:pt x="94" y="534"/>
                    </a:cubicBezTo>
                    <a:cubicBezTo>
                      <a:pt x="93" y="533"/>
                      <a:pt x="93" y="533"/>
                      <a:pt x="93" y="533"/>
                    </a:cubicBezTo>
                    <a:cubicBezTo>
                      <a:pt x="93" y="533"/>
                      <a:pt x="90" y="533"/>
                      <a:pt x="91" y="533"/>
                    </a:cubicBezTo>
                    <a:cubicBezTo>
                      <a:pt x="91" y="532"/>
                      <a:pt x="93" y="530"/>
                      <a:pt x="93" y="530"/>
                    </a:cubicBezTo>
                    <a:cubicBezTo>
                      <a:pt x="93" y="530"/>
                      <a:pt x="94" y="529"/>
                      <a:pt x="94" y="529"/>
                    </a:cubicBezTo>
                    <a:cubicBezTo>
                      <a:pt x="95" y="528"/>
                      <a:pt x="97" y="528"/>
                      <a:pt x="96" y="527"/>
                    </a:cubicBezTo>
                    <a:cubicBezTo>
                      <a:pt x="95" y="527"/>
                      <a:pt x="94" y="526"/>
                      <a:pt x="94" y="526"/>
                    </a:cubicBezTo>
                    <a:cubicBezTo>
                      <a:pt x="94" y="526"/>
                      <a:pt x="93" y="526"/>
                      <a:pt x="93" y="525"/>
                    </a:cubicBezTo>
                    <a:cubicBezTo>
                      <a:pt x="93" y="525"/>
                      <a:pt x="94" y="523"/>
                      <a:pt x="94" y="522"/>
                    </a:cubicBezTo>
                    <a:cubicBezTo>
                      <a:pt x="94" y="521"/>
                      <a:pt x="93" y="520"/>
                      <a:pt x="93" y="520"/>
                    </a:cubicBezTo>
                    <a:cubicBezTo>
                      <a:pt x="92" y="520"/>
                      <a:pt x="93" y="521"/>
                      <a:pt x="91" y="521"/>
                    </a:cubicBezTo>
                    <a:cubicBezTo>
                      <a:pt x="90" y="522"/>
                      <a:pt x="87" y="524"/>
                      <a:pt x="87" y="524"/>
                    </a:cubicBezTo>
                    <a:cubicBezTo>
                      <a:pt x="87" y="523"/>
                      <a:pt x="87" y="522"/>
                      <a:pt x="87" y="521"/>
                    </a:cubicBezTo>
                    <a:cubicBezTo>
                      <a:pt x="88" y="520"/>
                      <a:pt x="91" y="520"/>
                      <a:pt x="92" y="519"/>
                    </a:cubicBezTo>
                    <a:cubicBezTo>
                      <a:pt x="92" y="518"/>
                      <a:pt x="90" y="515"/>
                      <a:pt x="90" y="515"/>
                    </a:cubicBezTo>
                    <a:cubicBezTo>
                      <a:pt x="90" y="515"/>
                      <a:pt x="92" y="516"/>
                      <a:pt x="91" y="514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89" y="512"/>
                      <a:pt x="89" y="511"/>
                      <a:pt x="90" y="510"/>
                    </a:cubicBezTo>
                    <a:cubicBezTo>
                      <a:pt x="91" y="508"/>
                      <a:pt x="92" y="508"/>
                      <a:pt x="92" y="507"/>
                    </a:cubicBezTo>
                    <a:cubicBezTo>
                      <a:pt x="92" y="507"/>
                      <a:pt x="89" y="506"/>
                      <a:pt x="89" y="505"/>
                    </a:cubicBezTo>
                    <a:cubicBezTo>
                      <a:pt x="89" y="504"/>
                      <a:pt x="87" y="504"/>
                      <a:pt x="89" y="502"/>
                    </a:cubicBezTo>
                    <a:cubicBezTo>
                      <a:pt x="90" y="501"/>
                      <a:pt x="91" y="501"/>
                      <a:pt x="91" y="501"/>
                    </a:cubicBezTo>
                    <a:cubicBezTo>
                      <a:pt x="91" y="501"/>
                      <a:pt x="91" y="498"/>
                      <a:pt x="91" y="497"/>
                    </a:cubicBezTo>
                    <a:cubicBezTo>
                      <a:pt x="91" y="496"/>
                      <a:pt x="92" y="496"/>
                      <a:pt x="92" y="495"/>
                    </a:cubicBezTo>
                    <a:cubicBezTo>
                      <a:pt x="91" y="494"/>
                      <a:pt x="90" y="494"/>
                      <a:pt x="89" y="492"/>
                    </a:cubicBezTo>
                    <a:cubicBezTo>
                      <a:pt x="89" y="491"/>
                      <a:pt x="89" y="491"/>
                      <a:pt x="89" y="490"/>
                    </a:cubicBezTo>
                    <a:cubicBezTo>
                      <a:pt x="90" y="490"/>
                      <a:pt x="91" y="489"/>
                      <a:pt x="90" y="489"/>
                    </a:cubicBezTo>
                    <a:cubicBezTo>
                      <a:pt x="90" y="488"/>
                      <a:pt x="90" y="487"/>
                      <a:pt x="90" y="487"/>
                    </a:cubicBezTo>
                    <a:cubicBezTo>
                      <a:pt x="90" y="487"/>
                      <a:pt x="90" y="487"/>
                      <a:pt x="89" y="485"/>
                    </a:cubicBezTo>
                    <a:cubicBezTo>
                      <a:pt x="88" y="484"/>
                      <a:pt x="88" y="482"/>
                      <a:pt x="88" y="481"/>
                    </a:cubicBezTo>
                    <a:cubicBezTo>
                      <a:pt x="88" y="480"/>
                      <a:pt x="89" y="476"/>
                      <a:pt x="89" y="476"/>
                    </a:cubicBezTo>
                    <a:cubicBezTo>
                      <a:pt x="89" y="476"/>
                      <a:pt x="89" y="473"/>
                      <a:pt x="87" y="472"/>
                    </a:cubicBezTo>
                    <a:cubicBezTo>
                      <a:pt x="86" y="470"/>
                      <a:pt x="84" y="469"/>
                      <a:pt x="84" y="469"/>
                    </a:cubicBezTo>
                    <a:cubicBezTo>
                      <a:pt x="84" y="469"/>
                      <a:pt x="84" y="467"/>
                      <a:pt x="84" y="466"/>
                    </a:cubicBezTo>
                    <a:cubicBezTo>
                      <a:pt x="84" y="466"/>
                      <a:pt x="82" y="465"/>
                      <a:pt x="82" y="464"/>
                    </a:cubicBezTo>
                    <a:cubicBezTo>
                      <a:pt x="82" y="463"/>
                      <a:pt x="81" y="461"/>
                      <a:pt x="81" y="461"/>
                    </a:cubicBezTo>
                    <a:cubicBezTo>
                      <a:pt x="81" y="461"/>
                      <a:pt x="80" y="461"/>
                      <a:pt x="81" y="459"/>
                    </a:cubicBezTo>
                    <a:cubicBezTo>
                      <a:pt x="81" y="456"/>
                      <a:pt x="81" y="455"/>
                      <a:pt x="81" y="454"/>
                    </a:cubicBezTo>
                    <a:cubicBezTo>
                      <a:pt x="80" y="453"/>
                      <a:pt x="79" y="451"/>
                      <a:pt x="79" y="450"/>
                    </a:cubicBezTo>
                    <a:cubicBezTo>
                      <a:pt x="79" y="449"/>
                      <a:pt x="79" y="447"/>
                      <a:pt x="79" y="447"/>
                    </a:cubicBezTo>
                    <a:cubicBezTo>
                      <a:pt x="79" y="447"/>
                      <a:pt x="79" y="446"/>
                      <a:pt x="78" y="445"/>
                    </a:cubicBezTo>
                    <a:cubicBezTo>
                      <a:pt x="77" y="444"/>
                      <a:pt x="74" y="439"/>
                      <a:pt x="74" y="439"/>
                    </a:cubicBezTo>
                    <a:cubicBezTo>
                      <a:pt x="74" y="439"/>
                      <a:pt x="73" y="439"/>
                      <a:pt x="73" y="437"/>
                    </a:cubicBezTo>
                    <a:cubicBezTo>
                      <a:pt x="72" y="435"/>
                      <a:pt x="72" y="433"/>
                      <a:pt x="72" y="433"/>
                    </a:cubicBezTo>
                    <a:cubicBezTo>
                      <a:pt x="72" y="433"/>
                      <a:pt x="72" y="430"/>
                      <a:pt x="72" y="430"/>
                    </a:cubicBezTo>
                    <a:cubicBezTo>
                      <a:pt x="69" y="427"/>
                      <a:pt x="69" y="427"/>
                      <a:pt x="69" y="427"/>
                    </a:cubicBezTo>
                    <a:cubicBezTo>
                      <a:pt x="70" y="423"/>
                      <a:pt x="70" y="423"/>
                      <a:pt x="70" y="423"/>
                    </a:cubicBezTo>
                    <a:cubicBezTo>
                      <a:pt x="70" y="419"/>
                      <a:pt x="70" y="419"/>
                      <a:pt x="70" y="419"/>
                    </a:cubicBezTo>
                    <a:cubicBezTo>
                      <a:pt x="70" y="419"/>
                      <a:pt x="70" y="414"/>
                      <a:pt x="71" y="414"/>
                    </a:cubicBezTo>
                    <a:cubicBezTo>
                      <a:pt x="72" y="414"/>
                      <a:pt x="74" y="411"/>
                      <a:pt x="74" y="411"/>
                    </a:cubicBezTo>
                    <a:cubicBezTo>
                      <a:pt x="74" y="411"/>
                      <a:pt x="76" y="408"/>
                      <a:pt x="75" y="407"/>
                    </a:cubicBezTo>
                    <a:cubicBezTo>
                      <a:pt x="75" y="406"/>
                      <a:pt x="74" y="402"/>
                      <a:pt x="74" y="402"/>
                    </a:cubicBezTo>
                    <a:cubicBezTo>
                      <a:pt x="74" y="402"/>
                      <a:pt x="76" y="399"/>
                      <a:pt x="75" y="399"/>
                    </a:cubicBezTo>
                    <a:cubicBezTo>
                      <a:pt x="75" y="398"/>
                      <a:pt x="73" y="394"/>
                      <a:pt x="73" y="394"/>
                    </a:cubicBezTo>
                    <a:cubicBezTo>
                      <a:pt x="70" y="397"/>
                      <a:pt x="70" y="397"/>
                      <a:pt x="70" y="397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9" y="392"/>
                      <a:pt x="69" y="392"/>
                      <a:pt x="69" y="392"/>
                    </a:cubicBezTo>
                    <a:cubicBezTo>
                      <a:pt x="69" y="392"/>
                      <a:pt x="67" y="390"/>
                      <a:pt x="67" y="389"/>
                    </a:cubicBezTo>
                    <a:cubicBezTo>
                      <a:pt x="67" y="388"/>
                      <a:pt x="69" y="386"/>
                      <a:pt x="69" y="386"/>
                    </a:cubicBezTo>
                    <a:cubicBezTo>
                      <a:pt x="69" y="386"/>
                      <a:pt x="71" y="390"/>
                      <a:pt x="71" y="391"/>
                    </a:cubicBezTo>
                    <a:cubicBezTo>
                      <a:pt x="71" y="392"/>
                      <a:pt x="73" y="393"/>
                      <a:pt x="73" y="393"/>
                    </a:cubicBezTo>
                    <a:cubicBezTo>
                      <a:pt x="74" y="392"/>
                      <a:pt x="74" y="390"/>
                      <a:pt x="75" y="390"/>
                    </a:cubicBezTo>
                    <a:cubicBezTo>
                      <a:pt x="76" y="390"/>
                      <a:pt x="77" y="391"/>
                      <a:pt x="77" y="392"/>
                    </a:cubicBezTo>
                    <a:cubicBezTo>
                      <a:pt x="77" y="392"/>
                      <a:pt x="81" y="391"/>
                      <a:pt x="81" y="391"/>
                    </a:cubicBezTo>
                    <a:cubicBezTo>
                      <a:pt x="81" y="391"/>
                      <a:pt x="80" y="390"/>
                      <a:pt x="83" y="390"/>
                    </a:cubicBezTo>
                    <a:cubicBezTo>
                      <a:pt x="86" y="391"/>
                      <a:pt x="86" y="390"/>
                      <a:pt x="86" y="388"/>
                    </a:cubicBezTo>
                    <a:cubicBezTo>
                      <a:pt x="86" y="387"/>
                      <a:pt x="83" y="383"/>
                      <a:pt x="85" y="383"/>
                    </a:cubicBezTo>
                    <a:cubicBezTo>
                      <a:pt x="88" y="383"/>
                      <a:pt x="89" y="384"/>
                      <a:pt x="89" y="384"/>
                    </a:cubicBezTo>
                    <a:cubicBezTo>
                      <a:pt x="89" y="384"/>
                      <a:pt x="89" y="385"/>
                      <a:pt x="89" y="386"/>
                    </a:cubicBezTo>
                    <a:cubicBezTo>
                      <a:pt x="89" y="388"/>
                      <a:pt x="92" y="390"/>
                      <a:pt x="92" y="388"/>
                    </a:cubicBezTo>
                    <a:cubicBezTo>
                      <a:pt x="93" y="386"/>
                      <a:pt x="93" y="387"/>
                      <a:pt x="93" y="385"/>
                    </a:cubicBezTo>
                    <a:cubicBezTo>
                      <a:pt x="93" y="383"/>
                      <a:pt x="91" y="383"/>
                      <a:pt x="90" y="381"/>
                    </a:cubicBezTo>
                    <a:cubicBezTo>
                      <a:pt x="90" y="380"/>
                      <a:pt x="89" y="382"/>
                      <a:pt x="89" y="379"/>
                    </a:cubicBezTo>
                    <a:cubicBezTo>
                      <a:pt x="90" y="376"/>
                      <a:pt x="90" y="375"/>
                      <a:pt x="91" y="375"/>
                    </a:cubicBezTo>
                    <a:cubicBezTo>
                      <a:pt x="93" y="374"/>
                      <a:pt x="91" y="375"/>
                      <a:pt x="93" y="374"/>
                    </a:cubicBezTo>
                    <a:cubicBezTo>
                      <a:pt x="95" y="374"/>
                      <a:pt x="96" y="372"/>
                      <a:pt x="95" y="369"/>
                    </a:cubicBezTo>
                    <a:cubicBezTo>
                      <a:pt x="95" y="367"/>
                      <a:pt x="94" y="366"/>
                      <a:pt x="95" y="365"/>
                    </a:cubicBezTo>
                    <a:cubicBezTo>
                      <a:pt x="97" y="364"/>
                      <a:pt x="96" y="363"/>
                      <a:pt x="98" y="364"/>
                    </a:cubicBezTo>
                    <a:cubicBezTo>
                      <a:pt x="100" y="365"/>
                      <a:pt x="99" y="365"/>
                      <a:pt x="101" y="365"/>
                    </a:cubicBezTo>
                    <a:cubicBezTo>
                      <a:pt x="102" y="364"/>
                      <a:pt x="102" y="359"/>
                      <a:pt x="102" y="359"/>
                    </a:cubicBezTo>
                    <a:cubicBezTo>
                      <a:pt x="101" y="360"/>
                      <a:pt x="99" y="358"/>
                      <a:pt x="99" y="358"/>
                    </a:cubicBezTo>
                    <a:cubicBezTo>
                      <a:pt x="98" y="358"/>
                      <a:pt x="98" y="356"/>
                      <a:pt x="99" y="355"/>
                    </a:cubicBezTo>
                    <a:cubicBezTo>
                      <a:pt x="99" y="355"/>
                      <a:pt x="99" y="353"/>
                      <a:pt x="100" y="353"/>
                    </a:cubicBezTo>
                    <a:cubicBezTo>
                      <a:pt x="102" y="353"/>
                      <a:pt x="102" y="354"/>
                      <a:pt x="104" y="353"/>
                    </a:cubicBezTo>
                    <a:cubicBezTo>
                      <a:pt x="105" y="352"/>
                      <a:pt x="105" y="352"/>
                      <a:pt x="106" y="351"/>
                    </a:cubicBezTo>
                    <a:cubicBezTo>
                      <a:pt x="107" y="350"/>
                      <a:pt x="108" y="350"/>
                      <a:pt x="109" y="348"/>
                    </a:cubicBezTo>
                    <a:cubicBezTo>
                      <a:pt x="109" y="347"/>
                      <a:pt x="110" y="341"/>
                      <a:pt x="110" y="341"/>
                    </a:cubicBezTo>
                    <a:cubicBezTo>
                      <a:pt x="109" y="340"/>
                      <a:pt x="111" y="341"/>
                      <a:pt x="113" y="340"/>
                    </a:cubicBezTo>
                    <a:cubicBezTo>
                      <a:pt x="114" y="339"/>
                      <a:pt x="115" y="333"/>
                      <a:pt x="116" y="332"/>
                    </a:cubicBezTo>
                    <a:cubicBezTo>
                      <a:pt x="117" y="330"/>
                      <a:pt x="120" y="326"/>
                      <a:pt x="120" y="325"/>
                    </a:cubicBezTo>
                    <a:cubicBezTo>
                      <a:pt x="120" y="324"/>
                      <a:pt x="123" y="317"/>
                      <a:pt x="123" y="317"/>
                    </a:cubicBezTo>
                    <a:cubicBezTo>
                      <a:pt x="127" y="310"/>
                      <a:pt x="127" y="310"/>
                      <a:pt x="127" y="310"/>
                    </a:cubicBezTo>
                    <a:cubicBezTo>
                      <a:pt x="127" y="310"/>
                      <a:pt x="127" y="308"/>
                      <a:pt x="126" y="306"/>
                    </a:cubicBezTo>
                    <a:cubicBezTo>
                      <a:pt x="126" y="305"/>
                      <a:pt x="125" y="301"/>
                      <a:pt x="126" y="300"/>
                    </a:cubicBezTo>
                    <a:cubicBezTo>
                      <a:pt x="127" y="300"/>
                      <a:pt x="128" y="297"/>
                      <a:pt x="128" y="297"/>
                    </a:cubicBezTo>
                    <a:cubicBezTo>
                      <a:pt x="128" y="293"/>
                      <a:pt x="128" y="293"/>
                      <a:pt x="128" y="293"/>
                    </a:cubicBezTo>
                    <a:cubicBezTo>
                      <a:pt x="128" y="293"/>
                      <a:pt x="133" y="290"/>
                      <a:pt x="133" y="290"/>
                    </a:cubicBezTo>
                    <a:cubicBezTo>
                      <a:pt x="139" y="289"/>
                      <a:pt x="135" y="286"/>
                      <a:pt x="142" y="289"/>
                    </a:cubicBezTo>
                    <a:cubicBezTo>
                      <a:pt x="142" y="289"/>
                      <a:pt x="146" y="288"/>
                      <a:pt x="145" y="287"/>
                    </a:cubicBezTo>
                    <a:cubicBezTo>
                      <a:pt x="145" y="287"/>
                      <a:pt x="141" y="283"/>
                      <a:pt x="141" y="283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43" y="280"/>
                      <a:pt x="146" y="278"/>
                      <a:pt x="143" y="277"/>
                    </a:cubicBezTo>
                    <a:cubicBezTo>
                      <a:pt x="141" y="276"/>
                      <a:pt x="139" y="275"/>
                      <a:pt x="139" y="274"/>
                    </a:cubicBezTo>
                    <a:cubicBezTo>
                      <a:pt x="139" y="274"/>
                      <a:pt x="138" y="270"/>
                      <a:pt x="138" y="269"/>
                    </a:cubicBezTo>
                    <a:cubicBezTo>
                      <a:pt x="138" y="268"/>
                      <a:pt x="137" y="265"/>
                      <a:pt x="137" y="265"/>
                    </a:cubicBezTo>
                    <a:cubicBezTo>
                      <a:pt x="137" y="265"/>
                      <a:pt x="137" y="261"/>
                      <a:pt x="137" y="260"/>
                    </a:cubicBezTo>
                    <a:cubicBezTo>
                      <a:pt x="137" y="259"/>
                      <a:pt x="136" y="256"/>
                      <a:pt x="135" y="255"/>
                    </a:cubicBezTo>
                    <a:cubicBezTo>
                      <a:pt x="134" y="254"/>
                      <a:pt x="130" y="251"/>
                      <a:pt x="130" y="251"/>
                    </a:cubicBezTo>
                    <a:cubicBezTo>
                      <a:pt x="123" y="248"/>
                      <a:pt x="123" y="248"/>
                      <a:pt x="123" y="248"/>
                    </a:cubicBezTo>
                    <a:cubicBezTo>
                      <a:pt x="121" y="250"/>
                      <a:pt x="121" y="250"/>
                      <a:pt x="121" y="250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8" y="213"/>
                      <a:pt x="89" y="210"/>
                      <a:pt x="89" y="209"/>
                    </a:cubicBezTo>
                    <a:cubicBezTo>
                      <a:pt x="90" y="208"/>
                      <a:pt x="92" y="203"/>
                      <a:pt x="92" y="203"/>
                    </a:cubicBezTo>
                    <a:cubicBezTo>
                      <a:pt x="92" y="203"/>
                      <a:pt x="91" y="199"/>
                      <a:pt x="91" y="198"/>
                    </a:cubicBezTo>
                    <a:cubicBezTo>
                      <a:pt x="91" y="197"/>
                      <a:pt x="92" y="192"/>
                      <a:pt x="92" y="192"/>
                    </a:cubicBezTo>
                    <a:cubicBezTo>
                      <a:pt x="91" y="187"/>
                      <a:pt x="91" y="187"/>
                      <a:pt x="91" y="187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78" y="161"/>
                      <a:pt x="78" y="161"/>
                      <a:pt x="79" y="159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2" y="125"/>
                      <a:pt x="61" y="124"/>
                    </a:cubicBezTo>
                    <a:cubicBezTo>
                      <a:pt x="60" y="123"/>
                      <a:pt x="55" y="115"/>
                      <a:pt x="55" y="11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6" y="111"/>
                      <a:pt x="35" y="109"/>
                    </a:cubicBezTo>
                    <a:cubicBezTo>
                      <a:pt x="34" y="107"/>
                      <a:pt x="32" y="105"/>
                      <a:pt x="32" y="105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ubicBezTo>
                      <a:pt x="22" y="101"/>
                      <a:pt x="20" y="100"/>
                      <a:pt x="20" y="100"/>
                    </a:cubicBezTo>
                    <a:close/>
                    <a:moveTo>
                      <a:pt x="142" y="568"/>
                    </a:moveTo>
                    <a:cubicBezTo>
                      <a:pt x="142" y="568"/>
                      <a:pt x="142" y="568"/>
                      <a:pt x="142" y="568"/>
                    </a:cubicBezTo>
                    <a:cubicBezTo>
                      <a:pt x="142" y="568"/>
                      <a:pt x="142" y="569"/>
                      <a:pt x="142" y="570"/>
                    </a:cubicBezTo>
                    <a:cubicBezTo>
                      <a:pt x="142" y="570"/>
                      <a:pt x="143" y="571"/>
                      <a:pt x="144" y="571"/>
                    </a:cubicBezTo>
                    <a:cubicBezTo>
                      <a:pt x="144" y="571"/>
                      <a:pt x="146" y="570"/>
                      <a:pt x="147" y="569"/>
                    </a:cubicBezTo>
                    <a:cubicBezTo>
                      <a:pt x="149" y="568"/>
                      <a:pt x="147" y="569"/>
                      <a:pt x="147" y="569"/>
                    </a:cubicBezTo>
                    <a:cubicBezTo>
                      <a:pt x="145" y="567"/>
                      <a:pt x="145" y="567"/>
                      <a:pt x="145" y="567"/>
                    </a:cubicBezTo>
                    <a:cubicBezTo>
                      <a:pt x="145" y="567"/>
                      <a:pt x="143" y="568"/>
                      <a:pt x="142" y="568"/>
                    </a:cubicBezTo>
                    <a:close/>
                    <a:moveTo>
                      <a:pt x="129" y="568"/>
                    </a:moveTo>
                    <a:cubicBezTo>
                      <a:pt x="129" y="568"/>
                      <a:pt x="129" y="568"/>
                      <a:pt x="129" y="568"/>
                    </a:cubicBezTo>
                    <a:cubicBezTo>
                      <a:pt x="129" y="568"/>
                      <a:pt x="129" y="570"/>
                      <a:pt x="129" y="570"/>
                    </a:cubicBezTo>
                    <a:cubicBezTo>
                      <a:pt x="129" y="571"/>
                      <a:pt x="130" y="571"/>
                      <a:pt x="131" y="570"/>
                    </a:cubicBezTo>
                    <a:cubicBezTo>
                      <a:pt x="131" y="570"/>
                      <a:pt x="132" y="570"/>
                      <a:pt x="133" y="569"/>
                    </a:cubicBezTo>
                    <a:cubicBezTo>
                      <a:pt x="134" y="568"/>
                      <a:pt x="133" y="567"/>
                      <a:pt x="132" y="567"/>
                    </a:cubicBezTo>
                    <a:cubicBezTo>
                      <a:pt x="132" y="566"/>
                      <a:pt x="131" y="567"/>
                      <a:pt x="131" y="567"/>
                    </a:cubicBezTo>
                    <a:cubicBezTo>
                      <a:pt x="130" y="567"/>
                      <a:pt x="129" y="568"/>
                      <a:pt x="129" y="568"/>
                    </a:cubicBezTo>
                    <a:close/>
                    <a:moveTo>
                      <a:pt x="105" y="556"/>
                    </a:moveTo>
                    <a:cubicBezTo>
                      <a:pt x="105" y="556"/>
                      <a:pt x="105" y="556"/>
                      <a:pt x="105" y="556"/>
                    </a:cubicBezTo>
                    <a:cubicBezTo>
                      <a:pt x="104" y="557"/>
                      <a:pt x="104" y="557"/>
                      <a:pt x="104" y="557"/>
                    </a:cubicBezTo>
                    <a:cubicBezTo>
                      <a:pt x="104" y="557"/>
                      <a:pt x="103" y="558"/>
                      <a:pt x="104" y="559"/>
                    </a:cubicBezTo>
                    <a:cubicBezTo>
                      <a:pt x="104" y="561"/>
                      <a:pt x="105" y="561"/>
                      <a:pt x="105" y="561"/>
                    </a:cubicBezTo>
                    <a:cubicBezTo>
                      <a:pt x="105" y="561"/>
                      <a:pt x="106" y="560"/>
                      <a:pt x="108" y="560"/>
                    </a:cubicBezTo>
                    <a:cubicBezTo>
                      <a:pt x="109" y="560"/>
                      <a:pt x="111" y="558"/>
                      <a:pt x="111" y="557"/>
                    </a:cubicBezTo>
                    <a:cubicBezTo>
                      <a:pt x="112" y="557"/>
                      <a:pt x="112" y="555"/>
                      <a:pt x="113" y="555"/>
                    </a:cubicBezTo>
                    <a:cubicBezTo>
                      <a:pt x="114" y="555"/>
                      <a:pt x="117" y="556"/>
                      <a:pt x="118" y="556"/>
                    </a:cubicBezTo>
                    <a:cubicBezTo>
                      <a:pt x="119" y="556"/>
                      <a:pt x="117" y="553"/>
                      <a:pt x="117" y="553"/>
                    </a:cubicBezTo>
                    <a:cubicBezTo>
                      <a:pt x="117" y="552"/>
                      <a:pt x="114" y="553"/>
                      <a:pt x="114" y="553"/>
                    </a:cubicBezTo>
                    <a:cubicBezTo>
                      <a:pt x="114" y="553"/>
                      <a:pt x="112" y="553"/>
                      <a:pt x="111" y="552"/>
                    </a:cubicBezTo>
                    <a:cubicBezTo>
                      <a:pt x="110" y="552"/>
                      <a:pt x="110" y="552"/>
                      <a:pt x="110" y="552"/>
                    </a:cubicBezTo>
                    <a:cubicBezTo>
                      <a:pt x="109" y="553"/>
                      <a:pt x="109" y="554"/>
                      <a:pt x="108" y="555"/>
                    </a:cubicBezTo>
                    <a:cubicBezTo>
                      <a:pt x="107" y="556"/>
                      <a:pt x="107" y="555"/>
                      <a:pt x="107" y="554"/>
                    </a:cubicBezTo>
                    <a:cubicBezTo>
                      <a:pt x="107" y="554"/>
                      <a:pt x="105" y="553"/>
                      <a:pt x="104" y="554"/>
                    </a:cubicBezTo>
                    <a:cubicBezTo>
                      <a:pt x="104" y="554"/>
                      <a:pt x="105" y="555"/>
                      <a:pt x="105" y="556"/>
                    </a:cubicBezTo>
                    <a:close/>
                    <a:moveTo>
                      <a:pt x="97" y="556"/>
                    </a:moveTo>
                    <a:cubicBezTo>
                      <a:pt x="97" y="556"/>
                      <a:pt x="97" y="556"/>
                      <a:pt x="97" y="556"/>
                    </a:cubicBezTo>
                    <a:cubicBezTo>
                      <a:pt x="97" y="556"/>
                      <a:pt x="99" y="557"/>
                      <a:pt x="101" y="557"/>
                    </a:cubicBezTo>
                    <a:cubicBezTo>
                      <a:pt x="102" y="557"/>
                      <a:pt x="101" y="556"/>
                      <a:pt x="102" y="555"/>
                    </a:cubicBezTo>
                    <a:cubicBezTo>
                      <a:pt x="102" y="554"/>
                      <a:pt x="101" y="555"/>
                      <a:pt x="100" y="554"/>
                    </a:cubicBezTo>
                    <a:cubicBezTo>
                      <a:pt x="99" y="554"/>
                      <a:pt x="99" y="554"/>
                      <a:pt x="98" y="554"/>
                    </a:cubicBezTo>
                    <a:cubicBezTo>
                      <a:pt x="96" y="554"/>
                      <a:pt x="97" y="556"/>
                      <a:pt x="97" y="556"/>
                    </a:cubicBezTo>
                    <a:close/>
                    <a:moveTo>
                      <a:pt x="88" y="545"/>
                    </a:moveTo>
                    <a:cubicBezTo>
                      <a:pt x="88" y="545"/>
                      <a:pt x="88" y="545"/>
                      <a:pt x="88" y="545"/>
                    </a:cubicBezTo>
                    <a:cubicBezTo>
                      <a:pt x="87" y="550"/>
                      <a:pt x="92" y="547"/>
                      <a:pt x="92" y="544"/>
                    </a:cubicBezTo>
                    <a:cubicBezTo>
                      <a:pt x="91" y="542"/>
                      <a:pt x="92" y="542"/>
                      <a:pt x="90" y="540"/>
                    </a:cubicBezTo>
                    <a:cubicBezTo>
                      <a:pt x="89" y="537"/>
                      <a:pt x="89" y="540"/>
                      <a:pt x="88" y="541"/>
                    </a:cubicBezTo>
                    <a:cubicBezTo>
                      <a:pt x="87" y="543"/>
                      <a:pt x="89" y="543"/>
                      <a:pt x="89" y="544"/>
                    </a:cubicBezTo>
                    <a:cubicBezTo>
                      <a:pt x="89" y="545"/>
                      <a:pt x="88" y="544"/>
                      <a:pt x="88" y="545"/>
                    </a:cubicBezTo>
                    <a:close/>
                    <a:moveTo>
                      <a:pt x="80" y="557"/>
                    </a:moveTo>
                    <a:cubicBezTo>
                      <a:pt x="80" y="557"/>
                      <a:pt x="80" y="557"/>
                      <a:pt x="80" y="557"/>
                    </a:cubicBezTo>
                    <a:cubicBezTo>
                      <a:pt x="80" y="557"/>
                      <a:pt x="79" y="558"/>
                      <a:pt x="80" y="560"/>
                    </a:cubicBezTo>
                    <a:cubicBezTo>
                      <a:pt x="80" y="561"/>
                      <a:pt x="80" y="560"/>
                      <a:pt x="83" y="558"/>
                    </a:cubicBezTo>
                    <a:cubicBezTo>
                      <a:pt x="85" y="556"/>
                      <a:pt x="82" y="557"/>
                      <a:pt x="82" y="557"/>
                    </a:cubicBezTo>
                    <a:cubicBezTo>
                      <a:pt x="82" y="556"/>
                      <a:pt x="81" y="557"/>
                      <a:pt x="80" y="557"/>
                    </a:cubicBezTo>
                    <a:close/>
                    <a:moveTo>
                      <a:pt x="80" y="563"/>
                    </a:moveTo>
                    <a:cubicBezTo>
                      <a:pt x="80" y="563"/>
                      <a:pt x="80" y="563"/>
                      <a:pt x="80" y="563"/>
                    </a:cubicBezTo>
                    <a:cubicBezTo>
                      <a:pt x="80" y="563"/>
                      <a:pt x="80" y="565"/>
                      <a:pt x="81" y="565"/>
                    </a:cubicBezTo>
                    <a:cubicBezTo>
                      <a:pt x="82" y="565"/>
                      <a:pt x="82" y="564"/>
                      <a:pt x="83" y="563"/>
                    </a:cubicBezTo>
                    <a:cubicBezTo>
                      <a:pt x="83" y="562"/>
                      <a:pt x="82" y="562"/>
                      <a:pt x="82" y="561"/>
                    </a:cubicBezTo>
                    <a:cubicBezTo>
                      <a:pt x="81" y="561"/>
                      <a:pt x="80" y="562"/>
                      <a:pt x="80" y="563"/>
                    </a:cubicBezTo>
                    <a:close/>
                    <a:moveTo>
                      <a:pt x="77" y="568"/>
                    </a:moveTo>
                    <a:cubicBezTo>
                      <a:pt x="77" y="568"/>
                      <a:pt x="77" y="568"/>
                      <a:pt x="77" y="568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68"/>
                      <a:pt x="75" y="568"/>
                      <a:pt x="72" y="570"/>
                    </a:cubicBezTo>
                    <a:cubicBezTo>
                      <a:pt x="69" y="571"/>
                      <a:pt x="71" y="572"/>
                      <a:pt x="71" y="573"/>
                    </a:cubicBezTo>
                    <a:cubicBezTo>
                      <a:pt x="71" y="575"/>
                      <a:pt x="74" y="573"/>
                      <a:pt x="76" y="572"/>
                    </a:cubicBezTo>
                    <a:cubicBezTo>
                      <a:pt x="77" y="572"/>
                      <a:pt x="76" y="571"/>
                      <a:pt x="77" y="571"/>
                    </a:cubicBezTo>
                    <a:cubicBezTo>
                      <a:pt x="77" y="571"/>
                      <a:pt x="77" y="571"/>
                      <a:pt x="79" y="570"/>
                    </a:cubicBezTo>
                    <a:cubicBezTo>
                      <a:pt x="81" y="569"/>
                      <a:pt x="80" y="569"/>
                      <a:pt x="80" y="568"/>
                    </a:cubicBezTo>
                    <a:cubicBezTo>
                      <a:pt x="80" y="568"/>
                      <a:pt x="78" y="567"/>
                      <a:pt x="77" y="568"/>
                    </a:cubicBezTo>
                    <a:close/>
                    <a:moveTo>
                      <a:pt x="51" y="573"/>
                    </a:moveTo>
                    <a:cubicBezTo>
                      <a:pt x="51" y="573"/>
                      <a:pt x="51" y="573"/>
                      <a:pt x="51" y="573"/>
                    </a:cubicBezTo>
                    <a:cubicBezTo>
                      <a:pt x="52" y="573"/>
                      <a:pt x="53" y="572"/>
                      <a:pt x="54" y="573"/>
                    </a:cubicBezTo>
                    <a:cubicBezTo>
                      <a:pt x="55" y="574"/>
                      <a:pt x="54" y="576"/>
                      <a:pt x="54" y="576"/>
                    </a:cubicBezTo>
                    <a:cubicBezTo>
                      <a:pt x="53" y="577"/>
                      <a:pt x="52" y="578"/>
                      <a:pt x="51" y="578"/>
                    </a:cubicBezTo>
                    <a:cubicBezTo>
                      <a:pt x="50" y="578"/>
                      <a:pt x="49" y="578"/>
                      <a:pt x="48" y="577"/>
                    </a:cubicBezTo>
                    <a:cubicBezTo>
                      <a:pt x="48" y="576"/>
                      <a:pt x="48" y="573"/>
                      <a:pt x="48" y="573"/>
                    </a:cubicBezTo>
                    <a:cubicBezTo>
                      <a:pt x="49" y="573"/>
                      <a:pt x="51" y="573"/>
                      <a:pt x="51" y="573"/>
                    </a:cubicBezTo>
                    <a:close/>
                    <a:moveTo>
                      <a:pt x="59" y="558"/>
                    </a:move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60"/>
                      <a:pt x="58" y="560"/>
                    </a:cubicBezTo>
                    <a:cubicBezTo>
                      <a:pt x="56" y="561"/>
                      <a:pt x="57" y="558"/>
                      <a:pt x="57" y="557"/>
                    </a:cubicBezTo>
                    <a:cubicBezTo>
                      <a:pt x="57" y="556"/>
                      <a:pt x="53" y="558"/>
                      <a:pt x="53" y="558"/>
                    </a:cubicBezTo>
                    <a:cubicBezTo>
                      <a:pt x="53" y="558"/>
                      <a:pt x="53" y="561"/>
                      <a:pt x="52" y="562"/>
                    </a:cubicBezTo>
                    <a:cubicBezTo>
                      <a:pt x="51" y="562"/>
                      <a:pt x="51" y="562"/>
                      <a:pt x="50" y="563"/>
                    </a:cubicBezTo>
                    <a:cubicBezTo>
                      <a:pt x="49" y="564"/>
                      <a:pt x="49" y="566"/>
                      <a:pt x="49" y="566"/>
                    </a:cubicBezTo>
                    <a:cubicBezTo>
                      <a:pt x="50" y="567"/>
                      <a:pt x="52" y="567"/>
                      <a:pt x="52" y="567"/>
                    </a:cubicBezTo>
                    <a:cubicBezTo>
                      <a:pt x="53" y="567"/>
                      <a:pt x="53" y="567"/>
                      <a:pt x="56" y="569"/>
                    </a:cubicBezTo>
                    <a:cubicBezTo>
                      <a:pt x="60" y="570"/>
                      <a:pt x="57" y="569"/>
                      <a:pt x="60" y="569"/>
                    </a:cubicBezTo>
                    <a:cubicBezTo>
                      <a:pt x="62" y="569"/>
                      <a:pt x="61" y="570"/>
                      <a:pt x="62" y="570"/>
                    </a:cubicBezTo>
                    <a:cubicBezTo>
                      <a:pt x="63" y="570"/>
                      <a:pt x="64" y="572"/>
                      <a:pt x="65" y="573"/>
                    </a:cubicBezTo>
                    <a:cubicBezTo>
                      <a:pt x="67" y="574"/>
                      <a:pt x="68" y="572"/>
                      <a:pt x="69" y="572"/>
                    </a:cubicBezTo>
                    <a:cubicBezTo>
                      <a:pt x="69" y="571"/>
                      <a:pt x="71" y="568"/>
                      <a:pt x="71" y="568"/>
                    </a:cubicBezTo>
                    <a:cubicBezTo>
                      <a:pt x="71" y="568"/>
                      <a:pt x="65" y="566"/>
                      <a:pt x="65" y="566"/>
                    </a:cubicBezTo>
                    <a:cubicBezTo>
                      <a:pt x="64" y="566"/>
                      <a:pt x="63" y="563"/>
                      <a:pt x="65" y="563"/>
                    </a:cubicBezTo>
                    <a:cubicBezTo>
                      <a:pt x="66" y="563"/>
                      <a:pt x="66" y="564"/>
                      <a:pt x="67" y="565"/>
                    </a:cubicBezTo>
                    <a:cubicBezTo>
                      <a:pt x="67" y="566"/>
                      <a:pt x="68" y="566"/>
                      <a:pt x="69" y="566"/>
                    </a:cubicBezTo>
                    <a:cubicBezTo>
                      <a:pt x="70" y="566"/>
                      <a:pt x="71" y="565"/>
                      <a:pt x="71" y="564"/>
                    </a:cubicBezTo>
                    <a:cubicBezTo>
                      <a:pt x="71" y="563"/>
                      <a:pt x="70" y="564"/>
                      <a:pt x="68" y="561"/>
                    </a:cubicBezTo>
                    <a:cubicBezTo>
                      <a:pt x="65" y="558"/>
                      <a:pt x="68" y="559"/>
                      <a:pt x="69" y="559"/>
                    </a:cubicBezTo>
                    <a:cubicBezTo>
                      <a:pt x="69" y="558"/>
                      <a:pt x="71" y="556"/>
                      <a:pt x="71" y="556"/>
                    </a:cubicBezTo>
                    <a:cubicBezTo>
                      <a:pt x="72" y="555"/>
                      <a:pt x="69" y="555"/>
                      <a:pt x="68" y="554"/>
                    </a:cubicBezTo>
                    <a:cubicBezTo>
                      <a:pt x="67" y="554"/>
                      <a:pt x="67" y="554"/>
                      <a:pt x="67" y="554"/>
                    </a:cubicBezTo>
                    <a:cubicBezTo>
                      <a:pt x="67" y="555"/>
                      <a:pt x="64" y="554"/>
                      <a:pt x="63" y="553"/>
                    </a:cubicBezTo>
                    <a:cubicBezTo>
                      <a:pt x="63" y="553"/>
                      <a:pt x="63" y="551"/>
                      <a:pt x="62" y="550"/>
                    </a:cubicBezTo>
                    <a:cubicBezTo>
                      <a:pt x="62" y="550"/>
                      <a:pt x="60" y="550"/>
                      <a:pt x="58" y="550"/>
                    </a:cubicBezTo>
                    <a:cubicBezTo>
                      <a:pt x="56" y="550"/>
                      <a:pt x="57" y="553"/>
                      <a:pt x="57" y="553"/>
                    </a:cubicBezTo>
                    <a:cubicBezTo>
                      <a:pt x="57" y="553"/>
                      <a:pt x="58" y="555"/>
                      <a:pt x="59" y="556"/>
                    </a:cubicBezTo>
                    <a:cubicBezTo>
                      <a:pt x="59" y="556"/>
                      <a:pt x="59" y="558"/>
                      <a:pt x="59" y="55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9" name="Freeform 235">
                <a:extLst>
                  <a:ext uri="{FF2B5EF4-FFF2-40B4-BE49-F238E27FC236}">
                    <a16:creationId xmlns:a16="http://schemas.microsoft.com/office/drawing/2014/main" id="{D07EFAAA-6136-B06A-948B-61A3447B4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32829" y="1626894"/>
                <a:ext cx="1169794" cy="1439380"/>
              </a:xfrm>
              <a:custGeom>
                <a:avLst/>
                <a:gdLst>
                  <a:gd name="T0" fmla="*/ 181 w 513"/>
                  <a:gd name="T1" fmla="*/ 422 h 651"/>
                  <a:gd name="T2" fmla="*/ 256 w 513"/>
                  <a:gd name="T3" fmla="*/ 393 h 651"/>
                  <a:gd name="T4" fmla="*/ 306 w 513"/>
                  <a:gd name="T5" fmla="*/ 401 h 651"/>
                  <a:gd name="T6" fmla="*/ 324 w 513"/>
                  <a:gd name="T7" fmla="*/ 460 h 651"/>
                  <a:gd name="T8" fmla="*/ 371 w 513"/>
                  <a:gd name="T9" fmla="*/ 452 h 651"/>
                  <a:gd name="T10" fmla="*/ 360 w 513"/>
                  <a:gd name="T11" fmla="*/ 484 h 651"/>
                  <a:gd name="T12" fmla="*/ 347 w 513"/>
                  <a:gd name="T13" fmla="*/ 509 h 651"/>
                  <a:gd name="T14" fmla="*/ 350 w 513"/>
                  <a:gd name="T15" fmla="*/ 469 h 651"/>
                  <a:gd name="T16" fmla="*/ 277 w 513"/>
                  <a:gd name="T17" fmla="*/ 474 h 651"/>
                  <a:gd name="T18" fmla="*/ 278 w 513"/>
                  <a:gd name="T19" fmla="*/ 512 h 651"/>
                  <a:gd name="T20" fmla="*/ 245 w 513"/>
                  <a:gd name="T21" fmla="*/ 518 h 651"/>
                  <a:gd name="T22" fmla="*/ 231 w 513"/>
                  <a:gd name="T23" fmla="*/ 531 h 651"/>
                  <a:gd name="T24" fmla="*/ 260 w 513"/>
                  <a:gd name="T25" fmla="*/ 538 h 651"/>
                  <a:gd name="T26" fmla="*/ 291 w 513"/>
                  <a:gd name="T27" fmla="*/ 568 h 651"/>
                  <a:gd name="T28" fmla="*/ 316 w 513"/>
                  <a:gd name="T29" fmla="*/ 588 h 651"/>
                  <a:gd name="T30" fmla="*/ 362 w 513"/>
                  <a:gd name="T31" fmla="*/ 598 h 651"/>
                  <a:gd name="T32" fmla="*/ 365 w 513"/>
                  <a:gd name="T33" fmla="*/ 636 h 651"/>
                  <a:gd name="T34" fmla="*/ 388 w 513"/>
                  <a:gd name="T35" fmla="*/ 615 h 651"/>
                  <a:gd name="T36" fmla="*/ 442 w 513"/>
                  <a:gd name="T37" fmla="*/ 609 h 651"/>
                  <a:gd name="T38" fmla="*/ 492 w 513"/>
                  <a:gd name="T39" fmla="*/ 651 h 651"/>
                  <a:gd name="T40" fmla="*/ 513 w 513"/>
                  <a:gd name="T41" fmla="*/ 644 h 651"/>
                  <a:gd name="T42" fmla="*/ 449 w 513"/>
                  <a:gd name="T43" fmla="*/ 465 h 651"/>
                  <a:gd name="T44" fmla="*/ 513 w 513"/>
                  <a:gd name="T45" fmla="*/ 163 h 651"/>
                  <a:gd name="T46" fmla="*/ 494 w 513"/>
                  <a:gd name="T47" fmla="*/ 176 h 651"/>
                  <a:gd name="T48" fmla="*/ 426 w 513"/>
                  <a:gd name="T49" fmla="*/ 157 h 651"/>
                  <a:gd name="T50" fmla="*/ 375 w 513"/>
                  <a:gd name="T51" fmla="*/ 166 h 651"/>
                  <a:gd name="T52" fmla="*/ 334 w 513"/>
                  <a:gd name="T53" fmla="*/ 197 h 651"/>
                  <a:gd name="T54" fmla="*/ 289 w 513"/>
                  <a:gd name="T55" fmla="*/ 184 h 651"/>
                  <a:gd name="T56" fmla="*/ 295 w 513"/>
                  <a:gd name="T57" fmla="*/ 204 h 651"/>
                  <a:gd name="T58" fmla="*/ 276 w 513"/>
                  <a:gd name="T59" fmla="*/ 197 h 651"/>
                  <a:gd name="T60" fmla="*/ 246 w 513"/>
                  <a:gd name="T61" fmla="*/ 178 h 651"/>
                  <a:gd name="T62" fmla="*/ 190 w 513"/>
                  <a:gd name="T63" fmla="*/ 175 h 651"/>
                  <a:gd name="T64" fmla="*/ 160 w 513"/>
                  <a:gd name="T65" fmla="*/ 172 h 651"/>
                  <a:gd name="T66" fmla="*/ 139 w 513"/>
                  <a:gd name="T67" fmla="*/ 169 h 651"/>
                  <a:gd name="T68" fmla="*/ 109 w 513"/>
                  <a:gd name="T69" fmla="*/ 195 h 651"/>
                  <a:gd name="T70" fmla="*/ 76 w 513"/>
                  <a:gd name="T71" fmla="*/ 231 h 651"/>
                  <a:gd name="T72" fmla="*/ 54 w 513"/>
                  <a:gd name="T73" fmla="*/ 248 h 651"/>
                  <a:gd name="T74" fmla="*/ 61 w 513"/>
                  <a:gd name="T75" fmla="*/ 279 h 651"/>
                  <a:gd name="T76" fmla="*/ 13 w 513"/>
                  <a:gd name="T77" fmla="*/ 278 h 651"/>
                  <a:gd name="T78" fmla="*/ 19 w 513"/>
                  <a:gd name="T79" fmla="*/ 323 h 651"/>
                  <a:gd name="T80" fmla="*/ 35 w 513"/>
                  <a:gd name="T81" fmla="*/ 367 h 651"/>
                  <a:gd name="T82" fmla="*/ 56 w 513"/>
                  <a:gd name="T83" fmla="*/ 388 h 651"/>
                  <a:gd name="T84" fmla="*/ 93 w 513"/>
                  <a:gd name="T85" fmla="*/ 389 h 651"/>
                  <a:gd name="T86" fmla="*/ 139 w 513"/>
                  <a:gd name="T87" fmla="*/ 432 h 651"/>
                  <a:gd name="T88" fmla="*/ 123 w 513"/>
                  <a:gd name="T89" fmla="*/ 427 h 651"/>
                  <a:gd name="T90" fmla="*/ 151 w 513"/>
                  <a:gd name="T91" fmla="*/ 441 h 651"/>
                  <a:gd name="T92" fmla="*/ 513 w 513"/>
                  <a:gd name="T93" fmla="*/ 0 h 651"/>
                  <a:gd name="T94" fmla="*/ 470 w 513"/>
                  <a:gd name="T95" fmla="*/ 10 h 651"/>
                  <a:gd name="T96" fmla="*/ 489 w 513"/>
                  <a:gd name="T97" fmla="*/ 28 h 651"/>
                  <a:gd name="T98" fmla="*/ 496 w 513"/>
                  <a:gd name="T99" fmla="*/ 37 h 651"/>
                  <a:gd name="T100" fmla="*/ 513 w 513"/>
                  <a:gd name="T101" fmla="*/ 0 h 651"/>
                  <a:gd name="T102" fmla="*/ 513 w 513"/>
                  <a:gd name="T103" fmla="*/ 49 h 651"/>
                  <a:gd name="T104" fmla="*/ 479 w 513"/>
                  <a:gd name="T105" fmla="*/ 65 h 651"/>
                  <a:gd name="T106" fmla="*/ 491 w 513"/>
                  <a:gd name="T107" fmla="*/ 93 h 651"/>
                  <a:gd name="T108" fmla="*/ 489 w 513"/>
                  <a:gd name="T109" fmla="*/ 110 h 651"/>
                  <a:gd name="T110" fmla="*/ 513 w 513"/>
                  <a:gd name="T111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3" h="651">
                    <a:moveTo>
                      <a:pt x="151" y="441"/>
                    </a:moveTo>
                    <a:cubicBezTo>
                      <a:pt x="181" y="422"/>
                      <a:pt x="181" y="422"/>
                      <a:pt x="181" y="422"/>
                    </a:cubicBezTo>
                    <a:cubicBezTo>
                      <a:pt x="217" y="395"/>
                      <a:pt x="217" y="395"/>
                      <a:pt x="217" y="395"/>
                    </a:cubicBezTo>
                    <a:cubicBezTo>
                      <a:pt x="256" y="393"/>
                      <a:pt x="256" y="393"/>
                      <a:pt x="256" y="393"/>
                    </a:cubicBezTo>
                    <a:cubicBezTo>
                      <a:pt x="266" y="395"/>
                      <a:pt x="269" y="402"/>
                      <a:pt x="287" y="388"/>
                    </a:cubicBezTo>
                    <a:cubicBezTo>
                      <a:pt x="306" y="401"/>
                      <a:pt x="306" y="401"/>
                      <a:pt x="306" y="401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24" y="460"/>
                      <a:pt x="324" y="460"/>
                      <a:pt x="324" y="460"/>
                    </a:cubicBezTo>
                    <a:cubicBezTo>
                      <a:pt x="352" y="460"/>
                      <a:pt x="352" y="460"/>
                      <a:pt x="352" y="460"/>
                    </a:cubicBezTo>
                    <a:cubicBezTo>
                      <a:pt x="371" y="452"/>
                      <a:pt x="371" y="452"/>
                      <a:pt x="371" y="452"/>
                    </a:cubicBezTo>
                    <a:cubicBezTo>
                      <a:pt x="384" y="463"/>
                      <a:pt x="381" y="459"/>
                      <a:pt x="384" y="468"/>
                    </a:cubicBezTo>
                    <a:cubicBezTo>
                      <a:pt x="372" y="478"/>
                      <a:pt x="374" y="476"/>
                      <a:pt x="360" y="484"/>
                    </a:cubicBezTo>
                    <a:cubicBezTo>
                      <a:pt x="354" y="508"/>
                      <a:pt x="354" y="508"/>
                      <a:pt x="354" y="508"/>
                    </a:cubicBezTo>
                    <a:cubicBezTo>
                      <a:pt x="347" y="509"/>
                      <a:pt x="347" y="509"/>
                      <a:pt x="347" y="509"/>
                    </a:cubicBezTo>
                    <a:cubicBezTo>
                      <a:pt x="347" y="485"/>
                      <a:pt x="345" y="494"/>
                      <a:pt x="356" y="472"/>
                    </a:cubicBezTo>
                    <a:cubicBezTo>
                      <a:pt x="350" y="469"/>
                      <a:pt x="350" y="469"/>
                      <a:pt x="350" y="469"/>
                    </a:cubicBezTo>
                    <a:cubicBezTo>
                      <a:pt x="320" y="469"/>
                      <a:pt x="320" y="469"/>
                      <a:pt x="320" y="469"/>
                    </a:cubicBezTo>
                    <a:cubicBezTo>
                      <a:pt x="293" y="469"/>
                      <a:pt x="306" y="467"/>
                      <a:pt x="277" y="474"/>
                    </a:cubicBezTo>
                    <a:cubicBezTo>
                      <a:pt x="276" y="477"/>
                      <a:pt x="265" y="473"/>
                      <a:pt x="263" y="476"/>
                    </a:cubicBezTo>
                    <a:cubicBezTo>
                      <a:pt x="250" y="497"/>
                      <a:pt x="245" y="502"/>
                      <a:pt x="278" y="512"/>
                    </a:cubicBezTo>
                    <a:cubicBezTo>
                      <a:pt x="274" y="523"/>
                      <a:pt x="274" y="523"/>
                      <a:pt x="274" y="523"/>
                    </a:cubicBezTo>
                    <a:cubicBezTo>
                      <a:pt x="260" y="515"/>
                      <a:pt x="267" y="517"/>
                      <a:pt x="245" y="518"/>
                    </a:cubicBezTo>
                    <a:cubicBezTo>
                      <a:pt x="231" y="519"/>
                      <a:pt x="231" y="519"/>
                      <a:pt x="231" y="519"/>
                    </a:cubicBezTo>
                    <a:cubicBezTo>
                      <a:pt x="231" y="531"/>
                      <a:pt x="231" y="531"/>
                      <a:pt x="231" y="531"/>
                    </a:cubicBezTo>
                    <a:cubicBezTo>
                      <a:pt x="246" y="530"/>
                      <a:pt x="246" y="530"/>
                      <a:pt x="246" y="530"/>
                    </a:cubicBezTo>
                    <a:cubicBezTo>
                      <a:pt x="260" y="538"/>
                      <a:pt x="260" y="538"/>
                      <a:pt x="260" y="538"/>
                    </a:cubicBezTo>
                    <a:cubicBezTo>
                      <a:pt x="269" y="548"/>
                      <a:pt x="269" y="548"/>
                      <a:pt x="269" y="548"/>
                    </a:cubicBezTo>
                    <a:cubicBezTo>
                      <a:pt x="291" y="568"/>
                      <a:pt x="291" y="568"/>
                      <a:pt x="291" y="568"/>
                    </a:cubicBezTo>
                    <a:cubicBezTo>
                      <a:pt x="294" y="586"/>
                      <a:pt x="294" y="586"/>
                      <a:pt x="294" y="586"/>
                    </a:cubicBezTo>
                    <a:cubicBezTo>
                      <a:pt x="306" y="584"/>
                      <a:pt x="305" y="583"/>
                      <a:pt x="316" y="588"/>
                    </a:cubicBezTo>
                    <a:cubicBezTo>
                      <a:pt x="334" y="596"/>
                      <a:pt x="337" y="593"/>
                      <a:pt x="358" y="589"/>
                    </a:cubicBezTo>
                    <a:cubicBezTo>
                      <a:pt x="362" y="598"/>
                      <a:pt x="362" y="598"/>
                      <a:pt x="362" y="598"/>
                    </a:cubicBezTo>
                    <a:cubicBezTo>
                      <a:pt x="362" y="618"/>
                      <a:pt x="362" y="618"/>
                      <a:pt x="362" y="618"/>
                    </a:cubicBezTo>
                    <a:cubicBezTo>
                      <a:pt x="365" y="636"/>
                      <a:pt x="365" y="636"/>
                      <a:pt x="365" y="636"/>
                    </a:cubicBezTo>
                    <a:cubicBezTo>
                      <a:pt x="381" y="626"/>
                      <a:pt x="381" y="626"/>
                      <a:pt x="381" y="626"/>
                    </a:cubicBezTo>
                    <a:cubicBezTo>
                      <a:pt x="388" y="615"/>
                      <a:pt x="388" y="615"/>
                      <a:pt x="388" y="615"/>
                    </a:cubicBezTo>
                    <a:cubicBezTo>
                      <a:pt x="413" y="607"/>
                      <a:pt x="413" y="607"/>
                      <a:pt x="413" y="607"/>
                    </a:cubicBezTo>
                    <a:cubicBezTo>
                      <a:pt x="442" y="609"/>
                      <a:pt x="442" y="609"/>
                      <a:pt x="442" y="609"/>
                    </a:cubicBezTo>
                    <a:cubicBezTo>
                      <a:pt x="442" y="610"/>
                      <a:pt x="477" y="632"/>
                      <a:pt x="482" y="637"/>
                    </a:cubicBezTo>
                    <a:cubicBezTo>
                      <a:pt x="486" y="642"/>
                      <a:pt x="492" y="651"/>
                      <a:pt x="492" y="651"/>
                    </a:cubicBezTo>
                    <a:cubicBezTo>
                      <a:pt x="511" y="646"/>
                      <a:pt x="511" y="646"/>
                      <a:pt x="511" y="646"/>
                    </a:cubicBezTo>
                    <a:cubicBezTo>
                      <a:pt x="513" y="644"/>
                      <a:pt x="513" y="644"/>
                      <a:pt x="513" y="644"/>
                    </a:cubicBezTo>
                    <a:cubicBezTo>
                      <a:pt x="513" y="618"/>
                      <a:pt x="513" y="618"/>
                      <a:pt x="513" y="618"/>
                    </a:cubicBezTo>
                    <a:cubicBezTo>
                      <a:pt x="449" y="465"/>
                      <a:pt x="449" y="465"/>
                      <a:pt x="449" y="465"/>
                    </a:cubicBezTo>
                    <a:cubicBezTo>
                      <a:pt x="513" y="436"/>
                      <a:pt x="513" y="436"/>
                      <a:pt x="513" y="436"/>
                    </a:cubicBezTo>
                    <a:cubicBezTo>
                      <a:pt x="513" y="163"/>
                      <a:pt x="513" y="163"/>
                      <a:pt x="513" y="163"/>
                    </a:cubicBezTo>
                    <a:cubicBezTo>
                      <a:pt x="510" y="163"/>
                      <a:pt x="506" y="164"/>
                      <a:pt x="501" y="164"/>
                    </a:cubicBezTo>
                    <a:cubicBezTo>
                      <a:pt x="494" y="176"/>
                      <a:pt x="494" y="176"/>
                      <a:pt x="494" y="176"/>
                    </a:cubicBezTo>
                    <a:cubicBezTo>
                      <a:pt x="443" y="167"/>
                      <a:pt x="443" y="167"/>
                      <a:pt x="443" y="167"/>
                    </a:cubicBezTo>
                    <a:cubicBezTo>
                      <a:pt x="426" y="157"/>
                      <a:pt x="426" y="157"/>
                      <a:pt x="426" y="157"/>
                    </a:cubicBezTo>
                    <a:cubicBezTo>
                      <a:pt x="413" y="166"/>
                      <a:pt x="416" y="162"/>
                      <a:pt x="405" y="174"/>
                    </a:cubicBezTo>
                    <a:cubicBezTo>
                      <a:pt x="375" y="166"/>
                      <a:pt x="375" y="166"/>
                      <a:pt x="375" y="166"/>
                    </a:cubicBezTo>
                    <a:cubicBezTo>
                      <a:pt x="356" y="175"/>
                      <a:pt x="356" y="175"/>
                      <a:pt x="356" y="175"/>
                    </a:cubicBezTo>
                    <a:cubicBezTo>
                      <a:pt x="334" y="197"/>
                      <a:pt x="334" y="197"/>
                      <a:pt x="334" y="197"/>
                    </a:cubicBezTo>
                    <a:cubicBezTo>
                      <a:pt x="297" y="195"/>
                      <a:pt x="297" y="195"/>
                      <a:pt x="297" y="195"/>
                    </a:cubicBezTo>
                    <a:cubicBezTo>
                      <a:pt x="289" y="184"/>
                      <a:pt x="289" y="184"/>
                      <a:pt x="289" y="184"/>
                    </a:cubicBezTo>
                    <a:cubicBezTo>
                      <a:pt x="287" y="194"/>
                      <a:pt x="287" y="194"/>
                      <a:pt x="287" y="194"/>
                    </a:cubicBezTo>
                    <a:cubicBezTo>
                      <a:pt x="295" y="204"/>
                      <a:pt x="295" y="204"/>
                      <a:pt x="295" y="204"/>
                    </a:cubicBezTo>
                    <a:cubicBezTo>
                      <a:pt x="281" y="211"/>
                      <a:pt x="281" y="211"/>
                      <a:pt x="281" y="211"/>
                    </a:cubicBezTo>
                    <a:cubicBezTo>
                      <a:pt x="276" y="197"/>
                      <a:pt x="276" y="197"/>
                      <a:pt x="276" y="197"/>
                    </a:cubicBezTo>
                    <a:cubicBezTo>
                      <a:pt x="264" y="182"/>
                      <a:pt x="264" y="182"/>
                      <a:pt x="264" y="182"/>
                    </a:cubicBezTo>
                    <a:cubicBezTo>
                      <a:pt x="246" y="178"/>
                      <a:pt x="246" y="178"/>
                      <a:pt x="246" y="178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4" y="170"/>
                      <a:pt x="197" y="174"/>
                      <a:pt x="190" y="175"/>
                    </a:cubicBezTo>
                    <a:cubicBezTo>
                      <a:pt x="181" y="169"/>
                      <a:pt x="180" y="169"/>
                      <a:pt x="170" y="164"/>
                    </a:cubicBezTo>
                    <a:cubicBezTo>
                      <a:pt x="160" y="172"/>
                      <a:pt x="160" y="172"/>
                      <a:pt x="160" y="172"/>
                    </a:cubicBezTo>
                    <a:cubicBezTo>
                      <a:pt x="160" y="172"/>
                      <a:pt x="155" y="181"/>
                      <a:pt x="147" y="181"/>
                    </a:cubicBezTo>
                    <a:cubicBezTo>
                      <a:pt x="138" y="181"/>
                      <a:pt x="139" y="169"/>
                      <a:pt x="139" y="169"/>
                    </a:cubicBezTo>
                    <a:cubicBezTo>
                      <a:pt x="126" y="171"/>
                      <a:pt x="126" y="171"/>
                      <a:pt x="126" y="171"/>
                    </a:cubicBezTo>
                    <a:cubicBezTo>
                      <a:pt x="109" y="195"/>
                      <a:pt x="109" y="195"/>
                      <a:pt x="109" y="195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76" y="231"/>
                      <a:pt x="76" y="231"/>
                      <a:pt x="76" y="231"/>
                    </a:cubicBezTo>
                    <a:cubicBezTo>
                      <a:pt x="53" y="240"/>
                      <a:pt x="53" y="240"/>
                      <a:pt x="53" y="240"/>
                    </a:cubicBezTo>
                    <a:cubicBezTo>
                      <a:pt x="54" y="248"/>
                      <a:pt x="54" y="248"/>
                      <a:pt x="54" y="248"/>
                    </a:cubicBezTo>
                    <a:cubicBezTo>
                      <a:pt x="77" y="268"/>
                      <a:pt x="77" y="268"/>
                      <a:pt x="77" y="268"/>
                    </a:cubicBezTo>
                    <a:cubicBezTo>
                      <a:pt x="61" y="279"/>
                      <a:pt x="61" y="279"/>
                      <a:pt x="61" y="279"/>
                    </a:cubicBezTo>
                    <a:cubicBezTo>
                      <a:pt x="37" y="254"/>
                      <a:pt x="46" y="273"/>
                      <a:pt x="16" y="250"/>
                    </a:cubicBezTo>
                    <a:cubicBezTo>
                      <a:pt x="11" y="268"/>
                      <a:pt x="10" y="263"/>
                      <a:pt x="13" y="278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7" y="314"/>
                      <a:pt x="2" y="305"/>
                      <a:pt x="19" y="323"/>
                    </a:cubicBezTo>
                    <a:cubicBezTo>
                      <a:pt x="9" y="344"/>
                      <a:pt x="11" y="335"/>
                      <a:pt x="12" y="360"/>
                    </a:cubicBezTo>
                    <a:cubicBezTo>
                      <a:pt x="35" y="367"/>
                      <a:pt x="35" y="367"/>
                      <a:pt x="35" y="367"/>
                    </a:cubicBezTo>
                    <a:cubicBezTo>
                      <a:pt x="41" y="381"/>
                      <a:pt x="41" y="381"/>
                      <a:pt x="41" y="381"/>
                    </a:cubicBezTo>
                    <a:cubicBezTo>
                      <a:pt x="56" y="388"/>
                      <a:pt x="56" y="388"/>
                      <a:pt x="56" y="38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93" y="389"/>
                      <a:pt x="93" y="389"/>
                      <a:pt x="93" y="389"/>
                    </a:cubicBezTo>
                    <a:cubicBezTo>
                      <a:pt x="122" y="411"/>
                      <a:pt x="122" y="411"/>
                      <a:pt x="122" y="411"/>
                    </a:cubicBezTo>
                    <a:cubicBezTo>
                      <a:pt x="139" y="432"/>
                      <a:pt x="139" y="432"/>
                      <a:pt x="139" y="432"/>
                    </a:cubicBezTo>
                    <a:cubicBezTo>
                      <a:pt x="129" y="424"/>
                      <a:pt x="129" y="424"/>
                      <a:pt x="129" y="424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51" y="441"/>
                      <a:pt x="151" y="441"/>
                      <a:pt x="151" y="441"/>
                    </a:cubicBezTo>
                    <a:close/>
                    <a:moveTo>
                      <a:pt x="513" y="0"/>
                    </a:moveTo>
                    <a:cubicBezTo>
                      <a:pt x="513" y="0"/>
                      <a:pt x="513" y="0"/>
                      <a:pt x="513" y="0"/>
                    </a:cubicBezTo>
                    <a:cubicBezTo>
                      <a:pt x="499" y="5"/>
                      <a:pt x="499" y="5"/>
                      <a:pt x="499" y="5"/>
                    </a:cubicBezTo>
                    <a:cubicBezTo>
                      <a:pt x="497" y="5"/>
                      <a:pt x="469" y="1"/>
                      <a:pt x="470" y="10"/>
                    </a:cubicBezTo>
                    <a:cubicBezTo>
                      <a:pt x="471" y="15"/>
                      <a:pt x="476" y="16"/>
                      <a:pt x="476" y="16"/>
                    </a:cubicBezTo>
                    <a:cubicBezTo>
                      <a:pt x="489" y="28"/>
                      <a:pt x="489" y="28"/>
                      <a:pt x="489" y="28"/>
                    </a:cubicBezTo>
                    <a:cubicBezTo>
                      <a:pt x="488" y="35"/>
                      <a:pt x="488" y="35"/>
                      <a:pt x="488" y="35"/>
                    </a:cubicBezTo>
                    <a:cubicBezTo>
                      <a:pt x="496" y="37"/>
                      <a:pt x="496" y="37"/>
                      <a:pt x="496" y="37"/>
                    </a:cubicBezTo>
                    <a:cubicBezTo>
                      <a:pt x="513" y="37"/>
                      <a:pt x="513" y="37"/>
                      <a:pt x="513" y="37"/>
                    </a:cubicBezTo>
                    <a:cubicBezTo>
                      <a:pt x="513" y="0"/>
                      <a:pt x="513" y="0"/>
                      <a:pt x="513" y="0"/>
                    </a:cubicBezTo>
                    <a:close/>
                    <a:moveTo>
                      <a:pt x="513" y="49"/>
                    </a:moveTo>
                    <a:cubicBezTo>
                      <a:pt x="513" y="49"/>
                      <a:pt x="513" y="49"/>
                      <a:pt x="513" y="49"/>
                    </a:cubicBezTo>
                    <a:cubicBezTo>
                      <a:pt x="503" y="50"/>
                      <a:pt x="492" y="52"/>
                      <a:pt x="490" y="53"/>
                    </a:cubicBezTo>
                    <a:cubicBezTo>
                      <a:pt x="479" y="65"/>
                      <a:pt x="479" y="65"/>
                      <a:pt x="479" y="65"/>
                    </a:cubicBezTo>
                    <a:cubicBezTo>
                      <a:pt x="492" y="82"/>
                      <a:pt x="492" y="82"/>
                      <a:pt x="492" y="82"/>
                    </a:cubicBezTo>
                    <a:cubicBezTo>
                      <a:pt x="491" y="93"/>
                      <a:pt x="491" y="93"/>
                      <a:pt x="491" y="93"/>
                    </a:cubicBezTo>
                    <a:cubicBezTo>
                      <a:pt x="480" y="101"/>
                      <a:pt x="480" y="101"/>
                      <a:pt x="480" y="101"/>
                    </a:cubicBezTo>
                    <a:cubicBezTo>
                      <a:pt x="489" y="110"/>
                      <a:pt x="489" y="110"/>
                      <a:pt x="489" y="110"/>
                    </a:cubicBezTo>
                    <a:cubicBezTo>
                      <a:pt x="505" y="110"/>
                      <a:pt x="505" y="110"/>
                      <a:pt x="505" y="110"/>
                    </a:cubicBezTo>
                    <a:cubicBezTo>
                      <a:pt x="513" y="116"/>
                      <a:pt x="513" y="116"/>
                      <a:pt x="513" y="116"/>
                    </a:cubicBezTo>
                    <a:lnTo>
                      <a:pt x="513" y="4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/>
              </a:p>
            </p:txBody>
          </p:sp>
        </p:grpSp>
        <p:sp>
          <p:nvSpPr>
            <p:cNvPr id="6" name="Rectangle 553">
              <a:extLst>
                <a:ext uri="{FF2B5EF4-FFF2-40B4-BE49-F238E27FC236}">
                  <a16:creationId xmlns:a16="http://schemas.microsoft.com/office/drawing/2014/main" id="{5C0E341C-F762-CE4A-937C-71163082591A}"/>
                </a:ext>
              </a:extLst>
            </p:cNvPr>
            <p:cNvSpPr/>
            <p:nvPr/>
          </p:nvSpPr>
          <p:spPr>
            <a:xfrm>
              <a:off x="328202" y="1597306"/>
              <a:ext cx="6373540" cy="454304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Forth Catchment Supersite</a:t>
              </a: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Thames Estuary Supersite</a:t>
              </a:r>
              <a:endParaRPr lang="en-GB" sz="2000" dirty="0">
                <a:solidFill>
                  <a:srgbClr val="000000"/>
                </a:solidFill>
                <a:cs typeface="Calibri"/>
              </a:endParaRP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Rhine-Meuse Delta Supersite</a:t>
              </a:r>
              <a:endParaRPr lang="en-GB" sz="2000" dirty="0">
                <a:solidFill>
                  <a:srgbClr val="000000"/>
                </a:solidFill>
                <a:cs typeface="Calibri"/>
              </a:endParaRP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Austrian Upper Danube Supersite</a:t>
              </a:r>
              <a:endParaRPr lang="en-GB" dirty="0">
                <a:solidFill>
                  <a:srgbClr val="000000"/>
                </a:solidFill>
              </a:endParaRP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Hydrological Nexus of Central Europe</a:t>
              </a:r>
              <a:endParaRPr lang="en-GB" sz="2000" dirty="0" err="1">
                <a:solidFill>
                  <a:srgbClr val="000000"/>
                </a:solidFill>
                <a:cs typeface="Calibri"/>
              </a:endParaRP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Danube Delta Supersite </a:t>
              </a: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Po-Delta North Adriatic Lagoons Supersite</a:t>
              </a:r>
              <a:endParaRPr lang="en-GB" sz="2000" dirty="0">
                <a:solidFill>
                  <a:srgbClr val="000000"/>
                </a:solidFill>
                <a:cs typeface="Calibri"/>
              </a:endParaRP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Nestos Supersite</a:t>
              </a:r>
              <a:endParaRPr lang="en-GB" sz="2000" dirty="0">
                <a:solidFill>
                  <a:srgbClr val="000000"/>
                </a:solidFill>
                <a:cs typeface="Calibri"/>
              </a:endParaRP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Ebro Llobregat Deltaic System Supersite</a:t>
              </a:r>
              <a:endParaRPr lang="en-GB" sz="2000" dirty="0">
                <a:solidFill>
                  <a:srgbClr val="000000"/>
                </a:solidFill>
                <a:cs typeface="Calibri"/>
              </a:endParaRPr>
            </a:p>
            <a:p>
              <a:pPr marL="133350"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</a:rPr>
                <a:t>Guadalquivir Estuary Supersite</a:t>
              </a:r>
              <a:endParaRPr lang="en-GB" sz="2000" dirty="0">
                <a:solidFill>
                  <a:srgbClr val="000000"/>
                </a:solidFill>
                <a:cs typeface="Calibri"/>
              </a:endParaRPr>
            </a:p>
          </p:txBody>
        </p:sp>
        <p:pic>
          <p:nvPicPr>
            <p:cNvPr id="7" name="Graphic 9" descr="Marker">
              <a:extLst>
                <a:ext uri="{FF2B5EF4-FFF2-40B4-BE49-F238E27FC236}">
                  <a16:creationId xmlns:a16="http://schemas.microsoft.com/office/drawing/2014/main" id="{51DBF9C6-7301-9039-7C2C-CEA2694A7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07533" y="2390665"/>
              <a:ext cx="362673" cy="362673"/>
            </a:xfrm>
            <a:prstGeom prst="rect">
              <a:avLst/>
            </a:prstGeom>
          </p:spPr>
        </p:pic>
        <p:pic>
          <p:nvPicPr>
            <p:cNvPr id="8" name="Graphic 554" descr="Marker">
              <a:extLst>
                <a:ext uri="{FF2B5EF4-FFF2-40B4-BE49-F238E27FC236}">
                  <a16:creationId xmlns:a16="http://schemas.microsoft.com/office/drawing/2014/main" id="{857A1B65-FC34-0738-59AA-DA9794B5D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5668" y="3167164"/>
              <a:ext cx="362673" cy="362673"/>
            </a:xfrm>
            <a:prstGeom prst="rect">
              <a:avLst/>
            </a:prstGeom>
          </p:spPr>
        </p:pic>
        <p:pic>
          <p:nvPicPr>
            <p:cNvPr id="9" name="Graphic 555" descr="Marker">
              <a:extLst>
                <a:ext uri="{FF2B5EF4-FFF2-40B4-BE49-F238E27FC236}">
                  <a16:creationId xmlns:a16="http://schemas.microsoft.com/office/drawing/2014/main" id="{FB80CF5D-265C-624C-3FFC-809EC0151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07327" y="4706356"/>
              <a:ext cx="362673" cy="362673"/>
            </a:xfrm>
            <a:prstGeom prst="rect">
              <a:avLst/>
            </a:prstGeom>
          </p:spPr>
        </p:pic>
        <p:pic>
          <p:nvPicPr>
            <p:cNvPr id="10" name="Graphic 556" descr="Marker">
              <a:extLst>
                <a:ext uri="{FF2B5EF4-FFF2-40B4-BE49-F238E27FC236}">
                  <a16:creationId xmlns:a16="http://schemas.microsoft.com/office/drawing/2014/main" id="{242F5F99-6E4A-7DC7-06E6-508D00A6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6475" y="3183855"/>
              <a:ext cx="362673" cy="362673"/>
            </a:xfrm>
            <a:prstGeom prst="rect">
              <a:avLst/>
            </a:prstGeom>
          </p:spPr>
        </p:pic>
        <p:pic>
          <p:nvPicPr>
            <p:cNvPr id="12" name="Graphic 558" descr="Marker">
              <a:extLst>
                <a:ext uri="{FF2B5EF4-FFF2-40B4-BE49-F238E27FC236}">
                  <a16:creationId xmlns:a16="http://schemas.microsoft.com/office/drawing/2014/main" id="{5AE38AB9-2860-C380-D5C9-7BDD4B989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7419" y="5248932"/>
              <a:ext cx="362673" cy="362673"/>
            </a:xfrm>
            <a:prstGeom prst="rect">
              <a:avLst/>
            </a:prstGeom>
          </p:spPr>
        </p:pic>
        <p:pic>
          <p:nvPicPr>
            <p:cNvPr id="14" name="Graphic 560" descr="Marker">
              <a:extLst>
                <a:ext uri="{FF2B5EF4-FFF2-40B4-BE49-F238E27FC236}">
                  <a16:creationId xmlns:a16="http://schemas.microsoft.com/office/drawing/2014/main" id="{BEDD280C-19D1-A141-89AC-7CBBD741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45871" y="4638689"/>
              <a:ext cx="362673" cy="362673"/>
            </a:xfrm>
            <a:prstGeom prst="rect">
              <a:avLst/>
            </a:prstGeom>
          </p:spPr>
        </p:pic>
        <p:pic>
          <p:nvPicPr>
            <p:cNvPr id="15" name="Graphic 563" descr="Marker">
              <a:extLst>
                <a:ext uri="{FF2B5EF4-FFF2-40B4-BE49-F238E27FC236}">
                  <a16:creationId xmlns:a16="http://schemas.microsoft.com/office/drawing/2014/main" id="{C43FDAAC-5673-A9B9-15AE-69ABA261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65021" y="4155714"/>
              <a:ext cx="362673" cy="362673"/>
            </a:xfrm>
            <a:prstGeom prst="rect">
              <a:avLst/>
            </a:prstGeom>
          </p:spPr>
        </p:pic>
        <p:pic>
          <p:nvPicPr>
            <p:cNvPr id="16" name="Graphic 564" descr="Marker">
              <a:extLst>
                <a:ext uri="{FF2B5EF4-FFF2-40B4-BE49-F238E27FC236}">
                  <a16:creationId xmlns:a16="http://schemas.microsoft.com/office/drawing/2014/main" id="{E18FDBB4-83BF-C601-7FF9-B689B309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9439" y="3919281"/>
              <a:ext cx="362673" cy="362673"/>
            </a:xfrm>
            <a:prstGeom prst="rect">
              <a:avLst/>
            </a:prstGeom>
          </p:spPr>
        </p:pic>
        <p:cxnSp>
          <p:nvCxnSpPr>
            <p:cNvPr id="17" name="Straight Arrow Connector 612">
              <a:extLst>
                <a:ext uri="{FF2B5EF4-FFF2-40B4-BE49-F238E27FC236}">
                  <a16:creationId xmlns:a16="http://schemas.microsoft.com/office/drawing/2014/main" id="{83CEA4AD-E3A3-B5A2-6C46-D82E8C90DCA8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 flipV="1">
              <a:off x="3548498" y="1919165"/>
              <a:ext cx="2740372" cy="834173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613">
              <a:extLst>
                <a:ext uri="{FF2B5EF4-FFF2-40B4-BE49-F238E27FC236}">
                  <a16:creationId xmlns:a16="http://schemas.microsoft.com/office/drawing/2014/main" id="{1EF96F0F-9B73-9789-758C-84355FECC384}"/>
                </a:ext>
              </a:extLst>
            </p:cNvPr>
            <p:cNvCxnSpPr>
              <a:cxnSpLocks/>
              <a:stCxn id="555" idx="2"/>
            </p:cNvCxnSpPr>
            <p:nvPr/>
          </p:nvCxnSpPr>
          <p:spPr>
            <a:xfrm flipH="1" flipV="1">
              <a:off x="3517641" y="2304661"/>
              <a:ext cx="2999364" cy="1225176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614">
              <a:extLst>
                <a:ext uri="{FF2B5EF4-FFF2-40B4-BE49-F238E27FC236}">
                  <a16:creationId xmlns:a16="http://schemas.microsoft.com/office/drawing/2014/main" id="{E387E83E-9AEE-7AD3-8430-92D2FB02F3EE}"/>
                </a:ext>
              </a:extLst>
            </p:cNvPr>
            <p:cNvCxnSpPr>
              <a:cxnSpLocks/>
              <a:stCxn id="587" idx="3"/>
            </p:cNvCxnSpPr>
            <p:nvPr/>
          </p:nvCxnSpPr>
          <p:spPr>
            <a:xfrm flipH="1" flipV="1">
              <a:off x="3806732" y="2755669"/>
              <a:ext cx="3139612" cy="772941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617">
              <a:extLst>
                <a:ext uri="{FF2B5EF4-FFF2-40B4-BE49-F238E27FC236}">
                  <a16:creationId xmlns:a16="http://schemas.microsoft.com/office/drawing/2014/main" id="{8D6F6E2C-1723-5FE4-DBF7-0684E5D2A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7092" y="3183594"/>
              <a:ext cx="4031082" cy="1085639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629">
              <a:extLst>
                <a:ext uri="{FF2B5EF4-FFF2-40B4-BE49-F238E27FC236}">
                  <a16:creationId xmlns:a16="http://schemas.microsoft.com/office/drawing/2014/main" id="{7AE7AF26-FCE7-EC45-FE53-CAA65CE730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58712" y="4440054"/>
              <a:ext cx="2687646" cy="78333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631">
              <a:extLst>
                <a:ext uri="{FF2B5EF4-FFF2-40B4-BE49-F238E27FC236}">
                  <a16:creationId xmlns:a16="http://schemas.microsoft.com/office/drawing/2014/main" id="{CCE53F01-5995-18A4-DD1C-7F60AC1C5A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3697" y="4043178"/>
              <a:ext cx="6297079" cy="238776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634">
              <a:extLst>
                <a:ext uri="{FF2B5EF4-FFF2-40B4-BE49-F238E27FC236}">
                  <a16:creationId xmlns:a16="http://schemas.microsoft.com/office/drawing/2014/main" id="{681459CF-AF92-2461-A3EF-9E432305C685}"/>
                </a:ext>
              </a:extLst>
            </p:cNvPr>
            <p:cNvCxnSpPr>
              <a:cxnSpLocks/>
              <a:stCxn id="561" idx="2"/>
            </p:cNvCxnSpPr>
            <p:nvPr/>
          </p:nvCxnSpPr>
          <p:spPr>
            <a:xfrm flipH="1" flipV="1">
              <a:off x="2583456" y="4879254"/>
              <a:ext cx="6843752" cy="122108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636">
              <a:extLst>
                <a:ext uri="{FF2B5EF4-FFF2-40B4-BE49-F238E27FC236}">
                  <a16:creationId xmlns:a16="http://schemas.microsoft.com/office/drawing/2014/main" id="{2BA563EC-B0F1-CEFD-A812-1FA0D686EA2C}"/>
                </a:ext>
              </a:extLst>
            </p:cNvPr>
            <p:cNvCxnSpPr>
              <a:cxnSpLocks/>
              <a:stCxn id="556" idx="2"/>
            </p:cNvCxnSpPr>
            <p:nvPr/>
          </p:nvCxnSpPr>
          <p:spPr>
            <a:xfrm flipH="1">
              <a:off x="4946403" y="5069029"/>
              <a:ext cx="1642261" cy="249493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638">
              <a:extLst>
                <a:ext uri="{FF2B5EF4-FFF2-40B4-BE49-F238E27FC236}">
                  <a16:creationId xmlns:a16="http://schemas.microsoft.com/office/drawing/2014/main" id="{6AFCF472-86A8-F58E-B660-6CC2DA79F896}"/>
                </a:ext>
              </a:extLst>
            </p:cNvPr>
            <p:cNvCxnSpPr>
              <a:cxnSpLocks/>
              <a:stCxn id="559" idx="2"/>
            </p:cNvCxnSpPr>
            <p:nvPr/>
          </p:nvCxnSpPr>
          <p:spPr>
            <a:xfrm flipH="1">
              <a:off x="4041856" y="5611605"/>
              <a:ext cx="1426900" cy="125107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phic 563" descr="Marker">
              <a:extLst>
                <a:ext uri="{FF2B5EF4-FFF2-40B4-BE49-F238E27FC236}">
                  <a16:creationId xmlns:a16="http://schemas.microsoft.com/office/drawing/2014/main" id="{9A9CB1AA-F7CA-BEA0-D837-853511A5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4269" y="3896442"/>
              <a:ext cx="362673" cy="362673"/>
            </a:xfrm>
            <a:prstGeom prst="rect">
              <a:avLst/>
            </a:prstGeom>
          </p:spPr>
        </p:pic>
        <p:cxnSp>
          <p:nvCxnSpPr>
            <p:cNvPr id="27" name="Straight Arrow Connector 617">
              <a:extLst>
                <a:ext uri="{FF2B5EF4-FFF2-40B4-BE49-F238E27FC236}">
                  <a16:creationId xmlns:a16="http://schemas.microsoft.com/office/drawing/2014/main" id="{82FD171E-F5CB-7559-8266-38E254F1B8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1593" y="3617508"/>
              <a:ext cx="3433123" cy="96101"/>
            </a:xfrm>
            <a:prstGeom prst="straightConnector1">
              <a:avLst/>
            </a:prstGeom>
            <a:ln cap="rnd">
              <a:solidFill>
                <a:srgbClr val="55C2B4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Graphic 563" descr="Marker">
              <a:extLst>
                <a:ext uri="{FF2B5EF4-FFF2-40B4-BE49-F238E27FC236}">
                  <a16:creationId xmlns:a16="http://schemas.microsoft.com/office/drawing/2014/main" id="{89127AE7-A248-0032-6B3F-7D4AC813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99061" y="3372567"/>
              <a:ext cx="362673" cy="362673"/>
            </a:xfrm>
            <a:prstGeom prst="rect">
              <a:avLst/>
            </a:prstGeom>
          </p:spPr>
        </p:pic>
        <p:pic>
          <p:nvPicPr>
            <p:cNvPr id="29" name="Graphic 9" descr="Marker">
              <a:extLst>
                <a:ext uri="{FF2B5EF4-FFF2-40B4-BE49-F238E27FC236}">
                  <a16:creationId xmlns:a16="http://schemas.microsoft.com/office/drawing/2014/main" id="{0952018B-A66E-5365-18AC-CD900221A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9414" y="3001774"/>
              <a:ext cx="362673" cy="362673"/>
            </a:xfrm>
            <a:prstGeom prst="rect">
              <a:avLst/>
            </a:prstGeom>
          </p:spPr>
        </p:pic>
        <p:pic>
          <p:nvPicPr>
            <p:cNvPr id="30" name="Graphic 9" descr="Marker">
              <a:extLst>
                <a:ext uri="{FF2B5EF4-FFF2-40B4-BE49-F238E27FC236}">
                  <a16:creationId xmlns:a16="http://schemas.microsoft.com/office/drawing/2014/main" id="{367663FA-5491-8D77-FBBC-D7CEB22C5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9413" y="2979140"/>
              <a:ext cx="362673" cy="362673"/>
            </a:xfrm>
            <a:prstGeom prst="rect">
              <a:avLst/>
            </a:prstGeom>
          </p:spPr>
        </p:pic>
        <p:pic>
          <p:nvPicPr>
            <p:cNvPr id="31" name="Graphic 9" descr="Marker">
              <a:extLst>
                <a:ext uri="{FF2B5EF4-FFF2-40B4-BE49-F238E27FC236}">
                  <a16:creationId xmlns:a16="http://schemas.microsoft.com/office/drawing/2014/main" id="{1CE27C9B-5C4B-0BAA-FA02-64201D940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86958" y="3001774"/>
              <a:ext cx="362673" cy="362673"/>
            </a:xfrm>
            <a:prstGeom prst="rect">
              <a:avLst/>
            </a:prstGeom>
          </p:spPr>
        </p:pic>
        <p:pic>
          <p:nvPicPr>
            <p:cNvPr id="32" name="Graphic 9" descr="Marker">
              <a:extLst>
                <a:ext uri="{FF2B5EF4-FFF2-40B4-BE49-F238E27FC236}">
                  <a16:creationId xmlns:a16="http://schemas.microsoft.com/office/drawing/2014/main" id="{D6F7BE31-BEF1-C90F-BC0D-E49D7994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8126" y="4993536"/>
              <a:ext cx="362673" cy="362673"/>
            </a:xfrm>
            <a:prstGeom prst="rect">
              <a:avLst/>
            </a:prstGeom>
          </p:spPr>
        </p:pic>
        <p:pic>
          <p:nvPicPr>
            <p:cNvPr id="33" name="Graphic 9" descr="Marker">
              <a:extLst>
                <a:ext uri="{FF2B5EF4-FFF2-40B4-BE49-F238E27FC236}">
                  <a16:creationId xmlns:a16="http://schemas.microsoft.com/office/drawing/2014/main" id="{6719596D-49D4-D5F5-5CC9-491A4B86C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78304" y="4125912"/>
              <a:ext cx="362673" cy="362673"/>
            </a:xfrm>
            <a:prstGeom prst="rect">
              <a:avLst/>
            </a:prstGeom>
          </p:spPr>
        </p:pic>
      </p:grp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ABEA3B3-F1D0-469E-B377-A08CB33095BF}"/>
              </a:ext>
            </a:extLst>
          </p:cNvPr>
          <p:cNvSpPr txBox="1"/>
          <p:nvPr/>
        </p:nvSpPr>
        <p:spPr bwMode="auto">
          <a:xfrm>
            <a:off x="239496" y="6344329"/>
            <a:ext cx="11770007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3" name="Immagine 12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7B612F4A-588C-6FC0-90F3-9D885C64FA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5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9445" y="1099397"/>
            <a:ext cx="5656528" cy="31394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/>
              <a:t>Scientists </a:t>
            </a:r>
            <a:endParaRPr lang="it-IT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use </a:t>
            </a:r>
            <a:r>
              <a:rPr lang="en-US" b="1"/>
              <a:t>world-class facilities </a:t>
            </a:r>
            <a:r>
              <a:rPr lang="en-US"/>
              <a:t>(including data access) to do cutting-edge research;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connect</a:t>
            </a:r>
            <a:r>
              <a:rPr lang="en-US"/>
              <a:t> with the </a:t>
            </a:r>
            <a:r>
              <a:rPr lang="en-US" b="1"/>
              <a:t>community</a:t>
            </a:r>
            <a:r>
              <a:rPr lang="en-US"/>
              <a:t> to </a:t>
            </a:r>
            <a:r>
              <a:rPr lang="en-US" err="1"/>
              <a:t>realise</a:t>
            </a:r>
            <a:r>
              <a:rPr lang="en-US"/>
              <a:t> first class publications;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increase opportunities to connect with </a:t>
            </a:r>
            <a:r>
              <a:rPr lang="en-US" b="1"/>
              <a:t>collaborations and projects</a:t>
            </a:r>
            <a:r>
              <a:rPr lang="en-US"/>
              <a:t>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get trained </a:t>
            </a:r>
            <a:r>
              <a:rPr lang="en-US"/>
              <a:t>as a multi-disciplinary, multi-skilled next-generation scientist or practitioner;</a:t>
            </a: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gain scientific knowledge, technical excellence and transferable skills.</a:t>
            </a:r>
            <a:endParaRPr lang="en-US">
              <a:cs typeface="Calibri"/>
            </a:endParaRPr>
          </a:p>
        </p:txBody>
      </p:sp>
      <p:sp>
        <p:nvSpPr>
          <p:cNvPr id="7" name="Titolo 1"/>
          <p:cNvSpPr txBox="1"/>
          <p:nvPr/>
        </p:nvSpPr>
        <p:spPr bwMode="auto">
          <a:xfrm>
            <a:off x="1310725" y="239688"/>
            <a:ext cx="11452345" cy="59387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Montserra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b="1">
                <a:solidFill>
                  <a:srgbClr val="43AEEF"/>
                </a:solidFill>
                <a:latin typeface="Calibri"/>
                <a:cs typeface="Calibri"/>
              </a:rPr>
              <a:t>DANUBIUS-RI is made for...</a:t>
            </a:r>
            <a:endParaRPr/>
          </a:p>
        </p:txBody>
      </p:sp>
      <p:sp>
        <p:nvSpPr>
          <p:cNvPr id="8" name="TextBox 2"/>
          <p:cNvSpPr txBox="1"/>
          <p:nvPr/>
        </p:nvSpPr>
        <p:spPr bwMode="auto">
          <a:xfrm>
            <a:off x="6096000" y="1097181"/>
            <a:ext cx="5888873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/>
              <a:t>Policy makers/managers 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marL="283210" indent="-283210">
              <a:buSzPts val="1800"/>
              <a:buFont typeface="Arial"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get more integrated, multidisciplinary, at a more appropriate spatial scale and </a:t>
            </a:r>
            <a:r>
              <a:rPr lang="en-US" b="1">
                <a:solidFill>
                  <a:srgbClr val="000000"/>
                </a:solidFill>
              </a:rPr>
              <a:t>state-of-the-art knowledge</a:t>
            </a:r>
            <a:r>
              <a:rPr lang="en-US">
                <a:solidFill>
                  <a:srgbClr val="000000"/>
                </a:solidFill>
              </a:rPr>
              <a:t>;  </a:t>
            </a:r>
            <a:endParaRPr lang="en-GB">
              <a:cs typeface="Calibri"/>
            </a:endParaRPr>
          </a:p>
          <a:p>
            <a:pPr marL="283210" indent="-283210">
              <a:buSzPts val="1800"/>
              <a:buFont typeface="Arial"/>
              <a:buChar char="•"/>
              <a:defRPr/>
            </a:pPr>
            <a:r>
              <a:rPr lang="en-GB">
                <a:solidFill>
                  <a:srgbClr val="000000"/>
                </a:solidFill>
              </a:rPr>
              <a:t>get </a:t>
            </a:r>
            <a:r>
              <a:rPr lang="en-US">
                <a:solidFill>
                  <a:srgbClr val="000000"/>
                </a:solidFill>
              </a:rPr>
              <a:t>operational perspectives;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283210" indent="-283210">
              <a:buSzPts val="1800"/>
              <a:buFont typeface="Arial"/>
              <a:buChar char="•"/>
              <a:defRPr/>
            </a:pPr>
            <a:r>
              <a:rPr lang="en-GB">
                <a:solidFill>
                  <a:srgbClr val="000000"/>
                </a:solidFill>
              </a:rPr>
              <a:t>get k</a:t>
            </a:r>
            <a:r>
              <a:rPr lang="en-US" err="1">
                <a:solidFill>
                  <a:srgbClr val="000000"/>
                </a:solidFill>
              </a:rPr>
              <a:t>nowledge</a:t>
            </a:r>
            <a:r>
              <a:rPr lang="en-US">
                <a:solidFill>
                  <a:srgbClr val="000000"/>
                </a:solidFill>
              </a:rPr>
              <a:t> that will </a:t>
            </a:r>
            <a:r>
              <a:rPr lang="en-US" b="1">
                <a:solidFill>
                  <a:srgbClr val="000000"/>
                </a:solidFill>
              </a:rPr>
              <a:t>enable</a:t>
            </a:r>
            <a:r>
              <a:rPr lang="en-US">
                <a:solidFill>
                  <a:srgbClr val="000000"/>
                </a:solidFill>
              </a:rPr>
              <a:t> more effective and </a:t>
            </a:r>
            <a:r>
              <a:rPr lang="en-US" b="1">
                <a:solidFill>
                  <a:srgbClr val="000000"/>
                </a:solidFill>
              </a:rPr>
              <a:t>trans-boundary management and use</a:t>
            </a:r>
            <a:r>
              <a:rPr lang="en-US">
                <a:solidFill>
                  <a:srgbClr val="000000"/>
                </a:solidFill>
              </a:rPr>
              <a:t>;</a:t>
            </a:r>
            <a:endParaRPr lang="en-GB">
              <a:solidFill>
                <a:srgbClr val="000000"/>
              </a:solidFill>
              <a:cs typeface="Calibri"/>
            </a:endParaRPr>
          </a:p>
          <a:p>
            <a:pPr marL="283210" indent="-283210">
              <a:buSzPts val="1800"/>
              <a:buFont typeface="Arial"/>
              <a:buChar char="•"/>
              <a:defRPr/>
            </a:pPr>
            <a:r>
              <a:rPr lang="en-GB">
                <a:solidFill>
                  <a:srgbClr val="000000"/>
                </a:solidFill>
              </a:rPr>
              <a:t>get m</a:t>
            </a:r>
            <a:r>
              <a:rPr lang="en-US">
                <a:solidFill>
                  <a:srgbClr val="000000"/>
                </a:solidFill>
              </a:rPr>
              <a:t>ore cost-effective knowledge development through the opportunity for inter-comparison of river-sea systems and through shared use of research facilities.</a:t>
            </a:r>
            <a:endParaRPr lang="en-GB">
              <a:cs typeface="Calibri"/>
            </a:endParaRPr>
          </a:p>
        </p:txBody>
      </p:sp>
      <p:sp>
        <p:nvSpPr>
          <p:cNvPr id="10" name="TextBox 2"/>
          <p:cNvSpPr txBox="1"/>
          <p:nvPr/>
        </p:nvSpPr>
        <p:spPr bwMode="auto">
          <a:xfrm>
            <a:off x="91137" y="4084092"/>
            <a:ext cx="11893736" cy="23165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/>
                <a:cs typeface="Calibri"/>
              </a:rPr>
              <a:t>Entrepreneurs</a:t>
            </a:r>
            <a:endParaRPr lang="en-US" sz="20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use the </a:t>
            </a:r>
            <a:r>
              <a:rPr lang="en-US" b="1" dirty="0">
                <a:latin typeface="Calibri"/>
                <a:cs typeface="Calibri"/>
              </a:rPr>
              <a:t>state-of-the-art scientific outcomes </a:t>
            </a:r>
            <a:r>
              <a:rPr lang="en-US" dirty="0">
                <a:latin typeface="Calibri"/>
                <a:cs typeface="Calibri"/>
              </a:rPr>
              <a:t>to develop </a:t>
            </a:r>
            <a:r>
              <a:rPr lang="en-US" b="1" dirty="0">
                <a:latin typeface="Calibri"/>
                <a:cs typeface="Calibri"/>
              </a:rPr>
              <a:t>commercial technologies and products </a:t>
            </a:r>
            <a:r>
              <a:rPr lang="en-US" dirty="0">
                <a:latin typeface="Calibri"/>
                <a:cs typeface="Calibri"/>
              </a:rPr>
              <a:t>and/or for ‘start-ups’;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use world-class facilities </a:t>
            </a:r>
            <a:r>
              <a:rPr lang="en-US" b="1" dirty="0">
                <a:latin typeface="Calibri"/>
                <a:cs typeface="Calibri"/>
              </a:rPr>
              <a:t>to test, improve and/or demonstrat</a:t>
            </a:r>
            <a:r>
              <a:rPr lang="en-US" dirty="0">
                <a:latin typeface="Calibri"/>
                <a:cs typeface="Calibri"/>
              </a:rPr>
              <a:t>e river-sea system related commercial technologies and products; 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increase chances on </a:t>
            </a:r>
            <a:r>
              <a:rPr lang="en-US" b="1" dirty="0">
                <a:latin typeface="Calibri"/>
                <a:cs typeface="Calibri"/>
              </a:rPr>
              <a:t>being involved in applied research </a:t>
            </a:r>
            <a:r>
              <a:rPr lang="en-US" dirty="0">
                <a:latin typeface="Calibri"/>
                <a:cs typeface="Calibri"/>
              </a:rPr>
              <a:t>and innovation projects to test river-sea system related commercial technology and products;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gain scientific knowledge, technical excellence and transferable skills necessary to pursue a successful career as entrepreneur.</a:t>
            </a:r>
            <a:endParaRPr dirty="0"/>
          </a:p>
        </p:txBody>
      </p:sp>
      <p:pic>
        <p:nvPicPr>
          <p:cNvPr id="755130007" name="Picture 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17802" y="6378195"/>
            <a:ext cx="611551" cy="435035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F6F42AD-30F1-27B8-8B6C-3AE7D4A159AF}"/>
              </a:ext>
            </a:extLst>
          </p:cNvPr>
          <p:cNvSpPr txBox="1"/>
          <p:nvPr/>
        </p:nvSpPr>
        <p:spPr bwMode="auto">
          <a:xfrm>
            <a:off x="239496" y="6344329"/>
            <a:ext cx="11078305" cy="575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OGC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Member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Meeting – </a:t>
            </a:r>
            <a:r>
              <a:rPr lang="it-IT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HydroDWG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Session			 				Montreal- June 18 2024 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 descr="Immagine che contiene logo, Carattere, testo, Elementi grafici&#10;&#10;Descrizione generata automaticamente">
            <a:extLst>
              <a:ext uri="{FF2B5EF4-FFF2-40B4-BE49-F238E27FC236}">
                <a16:creationId xmlns:a16="http://schemas.microsoft.com/office/drawing/2014/main" id="{EB30700E-97F5-5D8F-418B-135AF173B6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487" y="184962"/>
            <a:ext cx="1013419" cy="11179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ACD1DC-E337-6E4C-85EE-B81757C19007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91499EFC02224E90924CAC32C898CA" ma:contentTypeVersion="13" ma:contentTypeDescription="Creare un nuovo documento." ma:contentTypeScope="" ma:versionID="72fcd05fe9a3820be24c90a2d0009b61">
  <xsd:schema xmlns:xsd="http://www.w3.org/2001/XMLSchema" xmlns:xs="http://www.w3.org/2001/XMLSchema" xmlns:p="http://schemas.microsoft.com/office/2006/metadata/properties" xmlns:ns2="470df7f8-168a-4e3a-ad77-5d9f43e338b3" xmlns:ns3="f7066c1e-3712-430b-9389-33301a3d7499" targetNamespace="http://schemas.microsoft.com/office/2006/metadata/properties" ma:root="true" ma:fieldsID="3bbe29f1ebfe81b4175175fbc68963e7" ns2:_="" ns3:_="">
    <xsd:import namespace="470df7f8-168a-4e3a-ad77-5d9f43e338b3"/>
    <xsd:import namespace="f7066c1e-3712-430b-9389-33301a3d7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df7f8-168a-4e3a-ad77-5d9f43e33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66c1e-3712-430b-9389-33301a3d7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d5fdcc1-2bbd-4df4-814c-7277c53bbd5b}" ma:internalName="TaxCatchAll" ma:showField="CatchAllData" ma:web="f7066c1e-3712-430b-9389-33301a3d74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0df7f8-168a-4e3a-ad77-5d9f43e338b3">
      <Terms xmlns="http://schemas.microsoft.com/office/infopath/2007/PartnerControls"/>
    </lcf76f155ced4ddcb4097134ff3c332f>
    <TaxCatchAll xmlns="f7066c1e-3712-430b-9389-33301a3d7499" xsi:nil="true"/>
  </documentManagement>
</p:properties>
</file>

<file path=customXml/itemProps1.xml><?xml version="1.0" encoding="utf-8"?>
<ds:datastoreItem xmlns:ds="http://schemas.openxmlformats.org/officeDocument/2006/customXml" ds:itemID="{21AFEDF4-9AC7-4D80-8049-A115B203F0B6}">
  <ds:schemaRefs>
    <ds:schemaRef ds:uri="470df7f8-168a-4e3a-ad77-5d9f43e338b3"/>
    <ds:schemaRef ds:uri="f7066c1e-3712-430b-9389-33301a3d74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8C6C07-2B12-4D67-809B-FE978922B5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67E808-9E29-4C64-862F-1D38770DF525}">
  <ds:schemaRefs>
    <ds:schemaRef ds:uri="470df7f8-168a-4e3a-ad77-5d9f43e338b3"/>
    <ds:schemaRef ds:uri="f7066c1e-3712-430b-9389-33301a3d749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2254</TotalTime>
  <Words>2356</Words>
  <Application>Microsoft Macintosh PowerPoint</Application>
  <PresentationFormat>Widescreen</PresentationFormat>
  <Paragraphs>292</Paragraphs>
  <Slides>18</Slides>
  <Notes>4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Helvetica</vt:lpstr>
      <vt:lpstr>Monserrat</vt:lpstr>
      <vt:lpstr>Montserrat</vt:lpstr>
      <vt:lpstr>Source Sans Pro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4 Nodes</vt:lpstr>
      <vt:lpstr>Presentazione standard di PowerPoint</vt:lpstr>
      <vt:lpstr>Presentazione standard di PowerPoint</vt:lpstr>
      <vt:lpstr>Services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Contact us and let’s collaborate to connect to your solutions  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DI SCIENZE MARINE Consiglio Nazionale delle Ricerche</dc:title>
  <dc:subject/>
  <dc:creator>LAURA GIORDANO</dc:creator>
  <cp:keywords/>
  <dc:description/>
  <cp:lastModifiedBy>FRANCESCA DE PASCALIS</cp:lastModifiedBy>
  <cp:revision>23</cp:revision>
  <dcterms:created xsi:type="dcterms:W3CDTF">2023-12-14T15:14:16Z</dcterms:created>
  <dcterms:modified xsi:type="dcterms:W3CDTF">2024-06-18T18:11:39Z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0x0101002391499EFC02224E90924CAC32C898CA</vt:lpwstr>
  </property>
  <property fmtid="{D5CDD505-2E9C-101B-9397-08002B2CF9AE}" pid="3" name="MediaServiceImageTags">
    <vt:lpwstr/>
  </property>
</Properties>
</file>