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8" r:id="rId3"/>
    <p:sldId id="259" r:id="rId4"/>
    <p:sldId id="256" r:id="rId5"/>
    <p:sldId id="257" r:id="rId6"/>
    <p:sldId id="262" r:id="rId7"/>
    <p:sldId id="260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022D-9458-D440-A155-19A20471F385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08AC-FCAE-DF40-A785-779EF07D8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3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022D-9458-D440-A155-19A20471F385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08AC-FCAE-DF40-A785-779EF07D8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12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022D-9458-D440-A155-19A20471F385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08AC-FCAE-DF40-A785-779EF07D8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4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022D-9458-D440-A155-19A20471F385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08AC-FCAE-DF40-A785-779EF07D8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8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022D-9458-D440-A155-19A20471F385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08AC-FCAE-DF40-A785-779EF07D8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1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022D-9458-D440-A155-19A20471F385}" type="datetimeFigureOut">
              <a:rPr lang="en-US" smtClean="0"/>
              <a:t>8/15/14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08AC-FCAE-DF40-A785-779EF07D8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9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022D-9458-D440-A155-19A20471F385}" type="datetimeFigureOut">
              <a:rPr lang="en-US" smtClean="0"/>
              <a:t>8/15/14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08AC-FCAE-DF40-A785-779EF07D8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8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022D-9458-D440-A155-19A20471F385}" type="datetimeFigureOut">
              <a:rPr lang="en-US" smtClean="0"/>
              <a:t>8/15/14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08AC-FCAE-DF40-A785-779EF07D8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4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022D-9458-D440-A155-19A20471F385}" type="datetimeFigureOut">
              <a:rPr lang="en-US" smtClean="0"/>
              <a:t>8/15/14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08AC-FCAE-DF40-A785-779EF07D8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2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022D-9458-D440-A155-19A20471F385}" type="datetimeFigureOut">
              <a:rPr lang="en-US" smtClean="0"/>
              <a:t>8/15/14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08AC-FCAE-DF40-A785-779EF07D8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7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022D-9458-D440-A155-19A20471F385}" type="datetimeFigureOut">
              <a:rPr lang="en-US" smtClean="0"/>
              <a:t>8/15/14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08AC-FCAE-DF40-A785-779EF07D8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1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3022D-9458-D440-A155-19A20471F385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D08AC-FCAE-DF40-A785-779EF07D8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3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8-15 at 9.55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7" y="0"/>
            <a:ext cx="7620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74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4-08-15 at 9.14.0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r="1198"/>
          <a:stretch/>
        </p:blipFill>
        <p:spPr>
          <a:xfrm>
            <a:off x="-1" y="254000"/>
            <a:ext cx="9144001" cy="642055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001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Observations and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297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1889"/>
          </a:xfrm>
        </p:spPr>
        <p:txBody>
          <a:bodyPr>
            <a:normAutofit/>
          </a:bodyPr>
          <a:lstStyle/>
          <a:p>
            <a:r>
              <a:rPr lang="en-US" dirty="0" smtClean="0"/>
              <a:t>WaterML2 Core Model</a:t>
            </a:r>
            <a:endParaRPr lang="en-US" dirty="0"/>
          </a:p>
        </p:txBody>
      </p:sp>
      <p:pic>
        <p:nvPicPr>
          <p:cNvPr id="4" name="Content Placeholder 3" descr="Screen Shot 2014-08-15 at 9.14.2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9" b="10049"/>
          <a:stretch>
            <a:fillRect/>
          </a:stretch>
        </p:blipFill>
        <p:spPr>
          <a:xfrm>
            <a:off x="0" y="1417638"/>
            <a:ext cx="9160036" cy="5037667"/>
          </a:xfrm>
        </p:spPr>
      </p:pic>
    </p:spTree>
    <p:extLst>
      <p:ext uri="{BB962C8B-B14F-4D97-AF65-F5344CB8AC3E}">
        <p14:creationId xmlns:p14="http://schemas.microsoft.com/office/powerpoint/2010/main" val="3966883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444" y="1114778"/>
            <a:ext cx="8159825" cy="9387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5500" dirty="0" smtClean="0"/>
              <a:t>WaterML2:MonitoringPoint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3117608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806" y="974328"/>
            <a:ext cx="6123895" cy="4917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12" y="35609"/>
            <a:ext cx="9114144" cy="9387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5500" dirty="0" smtClean="0"/>
              <a:t>WaterML2:ObservationProcess</a:t>
            </a:r>
            <a:endParaRPr lang="en-US" sz="5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142" t="21399" r="21262" b="19136"/>
          <a:stretch/>
        </p:blipFill>
        <p:spPr>
          <a:xfrm>
            <a:off x="0" y="2779889"/>
            <a:ext cx="2808111" cy="407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9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8-15 at 9.51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556"/>
            <a:ext cx="6885909" cy="5517444"/>
          </a:xfrm>
          <a:prstGeom prst="rect">
            <a:avLst/>
          </a:prstGeom>
        </p:spPr>
      </p:pic>
      <p:pic>
        <p:nvPicPr>
          <p:cNvPr id="4" name="Picture 3" descr="Screen Shot 2014-08-15 at 9.49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44" y="0"/>
            <a:ext cx="6039556" cy="3272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555" y="4924779"/>
            <a:ext cx="8545716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dirty="0" err="1" smtClean="0"/>
              <a:t>SOS:GetDataAvailability</a:t>
            </a:r>
            <a:endParaRPr lang="en-US" sz="4800" dirty="0" smtClean="0"/>
          </a:p>
          <a:p>
            <a:r>
              <a:rPr lang="en-US" sz="4800" i="1" dirty="0"/>
              <a:t>	</a:t>
            </a:r>
            <a:r>
              <a:rPr lang="en-US" sz="4800" i="1" dirty="0" smtClean="0"/>
              <a:t>-Search for existing time series.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250354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555" y="917223"/>
            <a:ext cx="8222323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dirty="0" err="1" smtClean="0"/>
              <a:t>SOS:GetFeatureofInterest</a:t>
            </a:r>
            <a:endParaRPr lang="en-US" sz="4800" dirty="0" smtClean="0"/>
          </a:p>
          <a:p>
            <a:r>
              <a:rPr lang="en-US" sz="4800" dirty="0"/>
              <a:t>	</a:t>
            </a:r>
            <a:r>
              <a:rPr lang="en-US" sz="4800" dirty="0" smtClean="0"/>
              <a:t>- Search for </a:t>
            </a:r>
            <a:r>
              <a:rPr lang="en-US" sz="4800" i="1" dirty="0" smtClean="0"/>
              <a:t>sampling features</a:t>
            </a:r>
            <a:endParaRPr lang="en-US" sz="4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24555" y="3101623"/>
            <a:ext cx="7662950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dirty="0" err="1" smtClean="0"/>
              <a:t>SOS:DescribeSensor</a:t>
            </a:r>
            <a:endParaRPr lang="en-US" sz="4800" dirty="0" smtClean="0"/>
          </a:p>
          <a:p>
            <a:r>
              <a:rPr lang="en-US" sz="4800" dirty="0"/>
              <a:t>	</a:t>
            </a:r>
            <a:r>
              <a:rPr lang="en-US" sz="4800" dirty="0" smtClean="0"/>
              <a:t>- Get observation metadata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1306416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555" y="917223"/>
            <a:ext cx="7286658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dirty="0" err="1" smtClean="0"/>
              <a:t>startTime</a:t>
            </a:r>
            <a:r>
              <a:rPr lang="en-US" sz="4800" dirty="0" smtClean="0"/>
              <a:t>: ?? </a:t>
            </a:r>
            <a:r>
              <a:rPr lang="en-US" sz="4800" dirty="0" err="1" smtClean="0"/>
              <a:t>endTime</a:t>
            </a:r>
            <a:r>
              <a:rPr lang="en-US" sz="4800" dirty="0" smtClean="0"/>
              <a:t>: ??</a:t>
            </a:r>
            <a:endParaRPr lang="en-US" sz="4800" i="1" dirty="0"/>
          </a:p>
          <a:p>
            <a:r>
              <a:rPr lang="en-US" sz="4800" i="1" dirty="0" smtClean="0"/>
              <a:t>	- Latest Value + Metadata</a:t>
            </a:r>
            <a:endParaRPr lang="en-US" sz="4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24555" y="3101623"/>
            <a:ext cx="6479057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dirty="0" smtClean="0"/>
              <a:t>No Data Matches Query?</a:t>
            </a:r>
          </a:p>
          <a:p>
            <a:r>
              <a:rPr lang="en-US" sz="4800" dirty="0"/>
              <a:t>	</a:t>
            </a:r>
            <a:r>
              <a:rPr lang="en-US" sz="4800" dirty="0" smtClean="0"/>
              <a:t>- Empty Response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3282702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28</Words>
  <Application>Microsoft Macintosh PowerPoint</Application>
  <PresentationFormat>On-screen Show (4:3)</PresentationFormat>
  <Paragraphs>14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WaterML2 Core Model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5</cp:revision>
  <dcterms:created xsi:type="dcterms:W3CDTF">2014-08-16T01:16:45Z</dcterms:created>
  <dcterms:modified xsi:type="dcterms:W3CDTF">2014-08-16T02:01:57Z</dcterms:modified>
</cp:coreProperties>
</file>